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Helvetic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Helvetic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Helvetic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Helvetic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Helvetic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Helvetic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Helvetic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Helvetic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Helvetic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71.png"/><Relationship Id="rId3" Type="http://schemas.openxmlformats.org/officeDocument/2006/relationships/image" Target="../media/image172.png"/><Relationship Id="rId4" Type="http://schemas.openxmlformats.org/officeDocument/2006/relationships/image" Target="../media/image173.png"/><Relationship Id="rId5" Type="http://schemas.openxmlformats.org/officeDocument/2006/relationships/image" Target="../media/image174.png"/><Relationship Id="rId6" Type="http://schemas.openxmlformats.org/officeDocument/2006/relationships/image" Target="../media/image175.png"/><Relationship Id="rId7" Type="http://schemas.openxmlformats.org/officeDocument/2006/relationships/image" Target="../media/image176.png"/><Relationship Id="rId8" Type="http://schemas.openxmlformats.org/officeDocument/2006/relationships/image" Target="../media/image177.png"/><Relationship Id="rId9" Type="http://schemas.openxmlformats.org/officeDocument/2006/relationships/image" Target="../media/image178.png"/><Relationship Id="rId10" Type="http://schemas.openxmlformats.org/officeDocument/2006/relationships/image" Target="../media/image179.png"/><Relationship Id="rId11" Type="http://schemas.openxmlformats.org/officeDocument/2006/relationships/image" Target="../media/image180.png"/><Relationship Id="rId12" Type="http://schemas.openxmlformats.org/officeDocument/2006/relationships/image" Target="../media/image181.png"/><Relationship Id="rId13" Type="http://schemas.openxmlformats.org/officeDocument/2006/relationships/image" Target="../media/image182.png"/><Relationship Id="rId14" Type="http://schemas.openxmlformats.org/officeDocument/2006/relationships/image" Target="../media/image183.png"/><Relationship Id="rId15" Type="http://schemas.openxmlformats.org/officeDocument/2006/relationships/image" Target="../media/image184.png"/><Relationship Id="rId16" Type="http://schemas.openxmlformats.org/officeDocument/2006/relationships/image" Target="../media/image185.png"/><Relationship Id="rId17" Type="http://schemas.openxmlformats.org/officeDocument/2006/relationships/image" Target="../media/image186.png"/><Relationship Id="rId18" Type="http://schemas.openxmlformats.org/officeDocument/2006/relationships/image" Target="../media/image187.png"/><Relationship Id="rId19" Type="http://schemas.openxmlformats.org/officeDocument/2006/relationships/image" Target="../media/image188.png"/><Relationship Id="rId20" Type="http://schemas.openxmlformats.org/officeDocument/2006/relationships/image" Target="../media/image189.png"/><Relationship Id="rId21" Type="http://schemas.openxmlformats.org/officeDocument/2006/relationships/image" Target="../media/image190.png"/><Relationship Id="rId22" Type="http://schemas.openxmlformats.org/officeDocument/2006/relationships/image" Target="../media/image191.png"/><Relationship Id="rId23" Type="http://schemas.openxmlformats.org/officeDocument/2006/relationships/image" Target="../media/image192.png"/><Relationship Id="rId24" Type="http://schemas.openxmlformats.org/officeDocument/2006/relationships/image" Target="../media/image193.png"/><Relationship Id="rId25" Type="http://schemas.openxmlformats.org/officeDocument/2006/relationships/image" Target="../media/image194.png"/><Relationship Id="rId26" Type="http://schemas.openxmlformats.org/officeDocument/2006/relationships/image" Target="../media/image195.png"/><Relationship Id="rId27" Type="http://schemas.openxmlformats.org/officeDocument/2006/relationships/image" Target="../media/image196.png"/><Relationship Id="rId28" Type="http://schemas.openxmlformats.org/officeDocument/2006/relationships/image" Target="../media/image197.png"/><Relationship Id="rId29" Type="http://schemas.openxmlformats.org/officeDocument/2006/relationships/image" Target="../media/image198.png"/><Relationship Id="rId30" Type="http://schemas.openxmlformats.org/officeDocument/2006/relationships/image" Target="../media/image199.png"/><Relationship Id="rId31" Type="http://schemas.openxmlformats.org/officeDocument/2006/relationships/image" Target="../media/image200.png"/><Relationship Id="rId32" Type="http://schemas.openxmlformats.org/officeDocument/2006/relationships/image" Target="../media/image201.png"/><Relationship Id="rId33" Type="http://schemas.openxmlformats.org/officeDocument/2006/relationships/image" Target="../media/image202.png"/><Relationship Id="rId34" Type="http://schemas.openxmlformats.org/officeDocument/2006/relationships/image" Target="../media/image203.png"/><Relationship Id="rId35" Type="http://schemas.openxmlformats.org/officeDocument/2006/relationships/image" Target="../media/image204.png"/><Relationship Id="rId36" Type="http://schemas.openxmlformats.org/officeDocument/2006/relationships/image" Target="../media/image205.png"/><Relationship Id="rId37" Type="http://schemas.openxmlformats.org/officeDocument/2006/relationships/image" Target="../media/image206.png"/><Relationship Id="rId38" Type="http://schemas.openxmlformats.org/officeDocument/2006/relationships/image" Target="../media/image207.png"/><Relationship Id="rId39" Type="http://schemas.openxmlformats.org/officeDocument/2006/relationships/image" Target="../media/image208.png"/><Relationship Id="rId40" Type="http://schemas.openxmlformats.org/officeDocument/2006/relationships/image" Target="../media/image209.png"/><Relationship Id="rId41" Type="http://schemas.openxmlformats.org/officeDocument/2006/relationships/image" Target="../media/image210.png"/><Relationship Id="rId42" Type="http://schemas.openxmlformats.org/officeDocument/2006/relationships/image" Target="../media/image211.png"/><Relationship Id="rId43" Type="http://schemas.openxmlformats.org/officeDocument/2006/relationships/image" Target="../media/image212.png"/><Relationship Id="rId44" Type="http://schemas.openxmlformats.org/officeDocument/2006/relationships/image" Target="../media/image213.png"/><Relationship Id="rId45" Type="http://schemas.openxmlformats.org/officeDocument/2006/relationships/image" Target="../media/image214.png"/><Relationship Id="rId46" Type="http://schemas.openxmlformats.org/officeDocument/2006/relationships/image" Target="../media/image215.png"/><Relationship Id="rId47" Type="http://schemas.openxmlformats.org/officeDocument/2006/relationships/image" Target="../media/image216.png"/><Relationship Id="rId48" Type="http://schemas.openxmlformats.org/officeDocument/2006/relationships/image" Target="../media/image217.png"/><Relationship Id="rId49" Type="http://schemas.openxmlformats.org/officeDocument/2006/relationships/image" Target="../media/image218.png"/><Relationship Id="rId50" Type="http://schemas.openxmlformats.org/officeDocument/2006/relationships/image" Target="../media/image219.png"/><Relationship Id="rId51" Type="http://schemas.openxmlformats.org/officeDocument/2006/relationships/image" Target="../media/image220.png"/><Relationship Id="rId52" Type="http://schemas.openxmlformats.org/officeDocument/2006/relationships/image" Target="../media/image221.png"/><Relationship Id="rId53" Type="http://schemas.openxmlformats.org/officeDocument/2006/relationships/image" Target="../media/image222.png"/><Relationship Id="rId54" Type="http://schemas.openxmlformats.org/officeDocument/2006/relationships/image" Target="../media/image223.png"/><Relationship Id="rId55" Type="http://schemas.openxmlformats.org/officeDocument/2006/relationships/image" Target="../media/image224.png"/><Relationship Id="rId56" Type="http://schemas.openxmlformats.org/officeDocument/2006/relationships/image" Target="../media/image225.png"/><Relationship Id="rId57" Type="http://schemas.openxmlformats.org/officeDocument/2006/relationships/image" Target="../media/image226.png"/><Relationship Id="rId58" Type="http://schemas.openxmlformats.org/officeDocument/2006/relationships/image" Target="../media/image227.png"/><Relationship Id="rId59" Type="http://schemas.openxmlformats.org/officeDocument/2006/relationships/image" Target="../media/image228.png"/><Relationship Id="rId60" Type="http://schemas.openxmlformats.org/officeDocument/2006/relationships/image" Target="../media/image229.png"/><Relationship Id="rId61" Type="http://schemas.openxmlformats.org/officeDocument/2006/relationships/image" Target="../media/image230.png"/><Relationship Id="rId62" Type="http://schemas.openxmlformats.org/officeDocument/2006/relationships/image" Target="../media/image231.png"/><Relationship Id="rId63" Type="http://schemas.openxmlformats.org/officeDocument/2006/relationships/image" Target="../media/image232.png"/><Relationship Id="rId64" Type="http://schemas.openxmlformats.org/officeDocument/2006/relationships/image" Target="../media/image233.png"/><Relationship Id="rId65" Type="http://schemas.openxmlformats.org/officeDocument/2006/relationships/image" Target="../media/image234.png"/><Relationship Id="rId66" Type="http://schemas.openxmlformats.org/officeDocument/2006/relationships/image" Target="../media/image235.png"/><Relationship Id="rId67" Type="http://schemas.openxmlformats.org/officeDocument/2006/relationships/image" Target="../media/image236.png"/><Relationship Id="rId68" Type="http://schemas.openxmlformats.org/officeDocument/2006/relationships/image" Target="../media/image237.png"/><Relationship Id="rId69" Type="http://schemas.openxmlformats.org/officeDocument/2006/relationships/image" Target="../media/image238.png"/><Relationship Id="rId70" Type="http://schemas.openxmlformats.org/officeDocument/2006/relationships/image" Target="../media/image239.png"/><Relationship Id="rId71" Type="http://schemas.openxmlformats.org/officeDocument/2006/relationships/image" Target="../media/image240.png"/><Relationship Id="rId72" Type="http://schemas.openxmlformats.org/officeDocument/2006/relationships/image" Target="../media/image241.png"/><Relationship Id="rId73" Type="http://schemas.openxmlformats.org/officeDocument/2006/relationships/image" Target="../media/image242.png"/><Relationship Id="rId74" Type="http://schemas.openxmlformats.org/officeDocument/2006/relationships/image" Target="../media/image243.png"/><Relationship Id="rId75" Type="http://schemas.openxmlformats.org/officeDocument/2006/relationships/image" Target="../media/image244.png"/><Relationship Id="rId76" Type="http://schemas.openxmlformats.org/officeDocument/2006/relationships/image" Target="../media/image245.png"/><Relationship Id="rId77" Type="http://schemas.openxmlformats.org/officeDocument/2006/relationships/image" Target="../media/image246.png"/><Relationship Id="rId78" Type="http://schemas.openxmlformats.org/officeDocument/2006/relationships/image" Target="../media/image247.png"/><Relationship Id="rId79" Type="http://schemas.openxmlformats.org/officeDocument/2006/relationships/image" Target="../media/image248.png"/><Relationship Id="rId80" Type="http://schemas.openxmlformats.org/officeDocument/2006/relationships/image" Target="../media/image249.png"/><Relationship Id="rId81" Type="http://schemas.openxmlformats.org/officeDocument/2006/relationships/image" Target="../media/image250.png"/><Relationship Id="rId82" Type="http://schemas.openxmlformats.org/officeDocument/2006/relationships/image" Target="../media/image251.png"/><Relationship Id="rId83" Type="http://schemas.openxmlformats.org/officeDocument/2006/relationships/image" Target="../media/image252.png"/><Relationship Id="rId84" Type="http://schemas.openxmlformats.org/officeDocument/2006/relationships/image" Target="../media/image253.png"/><Relationship Id="rId85" Type="http://schemas.openxmlformats.org/officeDocument/2006/relationships/image" Target="../media/image254.png"/><Relationship Id="rId86" Type="http://schemas.openxmlformats.org/officeDocument/2006/relationships/image" Target="../media/image255.png"/><Relationship Id="rId87" Type="http://schemas.openxmlformats.org/officeDocument/2006/relationships/image" Target="../media/image256.png"/><Relationship Id="rId88" Type="http://schemas.openxmlformats.org/officeDocument/2006/relationships/image" Target="../media/image257.png"/><Relationship Id="rId89" Type="http://schemas.openxmlformats.org/officeDocument/2006/relationships/image" Target="../media/image258.png"/><Relationship Id="rId90" Type="http://schemas.openxmlformats.org/officeDocument/2006/relationships/image" Target="../media/image259.png"/><Relationship Id="rId91" Type="http://schemas.openxmlformats.org/officeDocument/2006/relationships/image" Target="../media/image260.png"/><Relationship Id="rId92" Type="http://schemas.openxmlformats.org/officeDocument/2006/relationships/image" Target="../media/image261.png"/><Relationship Id="rId93" Type="http://schemas.openxmlformats.org/officeDocument/2006/relationships/image" Target="../media/image262.png"/><Relationship Id="rId94" Type="http://schemas.openxmlformats.org/officeDocument/2006/relationships/image" Target="../media/image263.png"/><Relationship Id="rId95" Type="http://schemas.openxmlformats.org/officeDocument/2006/relationships/image" Target="../media/image264.png"/><Relationship Id="rId96" Type="http://schemas.openxmlformats.org/officeDocument/2006/relationships/image" Target="../media/image265.png"/><Relationship Id="rId97" Type="http://schemas.openxmlformats.org/officeDocument/2006/relationships/image" Target="../media/image266.png"/><Relationship Id="rId98" Type="http://schemas.openxmlformats.org/officeDocument/2006/relationships/image" Target="../media/image267.png"/><Relationship Id="rId99" Type="http://schemas.openxmlformats.org/officeDocument/2006/relationships/image" Target="../media/image268.png"/><Relationship Id="rId100" Type="http://schemas.openxmlformats.org/officeDocument/2006/relationships/image" Target="../media/image269.png"/><Relationship Id="rId101" Type="http://schemas.openxmlformats.org/officeDocument/2006/relationships/image" Target="../media/image270.png"/><Relationship Id="rId102" Type="http://schemas.openxmlformats.org/officeDocument/2006/relationships/image" Target="../media/image271.png"/><Relationship Id="rId103" Type="http://schemas.openxmlformats.org/officeDocument/2006/relationships/image" Target="../media/image272.png"/><Relationship Id="rId104" Type="http://schemas.openxmlformats.org/officeDocument/2006/relationships/image" Target="../media/image273.png"/><Relationship Id="rId105" Type="http://schemas.openxmlformats.org/officeDocument/2006/relationships/image" Target="../media/image274.png"/><Relationship Id="rId106" Type="http://schemas.openxmlformats.org/officeDocument/2006/relationships/image" Target="../media/image275.png"/><Relationship Id="rId107" Type="http://schemas.openxmlformats.org/officeDocument/2006/relationships/image" Target="../media/image276.png"/><Relationship Id="rId108" Type="http://schemas.openxmlformats.org/officeDocument/2006/relationships/image" Target="../media/image277.png"/><Relationship Id="rId109" Type="http://schemas.openxmlformats.org/officeDocument/2006/relationships/image" Target="../media/image278.png"/><Relationship Id="rId110" Type="http://schemas.openxmlformats.org/officeDocument/2006/relationships/image" Target="../media/image279.png"/><Relationship Id="rId111" Type="http://schemas.openxmlformats.org/officeDocument/2006/relationships/image" Target="../media/image280.png"/><Relationship Id="rId112" Type="http://schemas.openxmlformats.org/officeDocument/2006/relationships/image" Target="../media/image281.png"/><Relationship Id="rId113" Type="http://schemas.openxmlformats.org/officeDocument/2006/relationships/image" Target="../media/image282.png"/><Relationship Id="rId114" Type="http://schemas.openxmlformats.org/officeDocument/2006/relationships/image" Target="../media/image283.png"/><Relationship Id="rId115" Type="http://schemas.openxmlformats.org/officeDocument/2006/relationships/image" Target="../media/image284.png"/><Relationship Id="rId116" Type="http://schemas.openxmlformats.org/officeDocument/2006/relationships/image" Target="../media/image285.png"/><Relationship Id="rId117" Type="http://schemas.openxmlformats.org/officeDocument/2006/relationships/image" Target="../media/image286.png"/><Relationship Id="rId118" Type="http://schemas.openxmlformats.org/officeDocument/2006/relationships/image" Target="../media/image287.png"/><Relationship Id="rId119" Type="http://schemas.openxmlformats.org/officeDocument/2006/relationships/image" Target="../media/image288.png"/><Relationship Id="rId120" Type="http://schemas.openxmlformats.org/officeDocument/2006/relationships/image" Target="../media/image289.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12.png"/><Relationship Id="rId9" Type="http://schemas.openxmlformats.org/officeDocument/2006/relationships/image" Target="../media/image13.png"/><Relationship Id="rId10" Type="http://schemas.openxmlformats.org/officeDocument/2006/relationships/image" Target="../media/image14.png"/><Relationship Id="rId11" Type="http://schemas.openxmlformats.org/officeDocument/2006/relationships/image" Target="../media/image15.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6.png"/><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20.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 Id="rId11" Type="http://schemas.openxmlformats.org/officeDocument/2006/relationships/image" Target="../media/image30.png"/><Relationship Id="rId12" Type="http://schemas.openxmlformats.org/officeDocument/2006/relationships/image" Target="../media/image31.png"/><Relationship Id="rId13" Type="http://schemas.openxmlformats.org/officeDocument/2006/relationships/image" Target="../media/image32.png"/><Relationship Id="rId14" Type="http://schemas.openxmlformats.org/officeDocument/2006/relationships/image" Target="../media/image33.png"/><Relationship Id="rId15" Type="http://schemas.openxmlformats.org/officeDocument/2006/relationships/image" Target="../media/image3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5.png"/><Relationship Id="rId3" Type="http://schemas.openxmlformats.org/officeDocument/2006/relationships/image" Target="../media/image36.png"/><Relationship Id="rId4" Type="http://schemas.openxmlformats.org/officeDocument/2006/relationships/image" Target="../media/image37.png"/><Relationship Id="rId5" Type="http://schemas.openxmlformats.org/officeDocument/2006/relationships/image" Target="../media/image38.png"/><Relationship Id="rId6" Type="http://schemas.openxmlformats.org/officeDocument/2006/relationships/image" Target="../media/image39.png"/><Relationship Id="rId7" Type="http://schemas.openxmlformats.org/officeDocument/2006/relationships/image" Target="../media/image40.png"/><Relationship Id="rId8" Type="http://schemas.openxmlformats.org/officeDocument/2006/relationships/image" Target="../media/image41.png"/><Relationship Id="rId9" Type="http://schemas.openxmlformats.org/officeDocument/2006/relationships/image" Target="../media/image42.png"/><Relationship Id="rId10" Type="http://schemas.openxmlformats.org/officeDocument/2006/relationships/image" Target="../media/image43.png"/><Relationship Id="rId11" Type="http://schemas.openxmlformats.org/officeDocument/2006/relationships/image" Target="../media/image44.png"/><Relationship Id="rId12" Type="http://schemas.openxmlformats.org/officeDocument/2006/relationships/image" Target="../media/image45.png"/><Relationship Id="rId13" Type="http://schemas.openxmlformats.org/officeDocument/2006/relationships/image" Target="../media/image46.png"/><Relationship Id="rId14" Type="http://schemas.openxmlformats.org/officeDocument/2006/relationships/image" Target="../media/image47.png"/><Relationship Id="rId15" Type="http://schemas.openxmlformats.org/officeDocument/2006/relationships/image" Target="../media/image48.png"/><Relationship Id="rId16" Type="http://schemas.openxmlformats.org/officeDocument/2006/relationships/image" Target="../media/image49.png"/><Relationship Id="rId17" Type="http://schemas.openxmlformats.org/officeDocument/2006/relationships/image" Target="../media/image50.png"/><Relationship Id="rId18" Type="http://schemas.openxmlformats.org/officeDocument/2006/relationships/image" Target="../media/image51.png"/><Relationship Id="rId19" Type="http://schemas.openxmlformats.org/officeDocument/2006/relationships/image" Target="../media/image52.png"/><Relationship Id="rId20" Type="http://schemas.openxmlformats.org/officeDocument/2006/relationships/image" Target="../media/image53.png"/><Relationship Id="rId21" Type="http://schemas.openxmlformats.org/officeDocument/2006/relationships/image" Target="../media/image54.png"/><Relationship Id="rId22" Type="http://schemas.openxmlformats.org/officeDocument/2006/relationships/image" Target="../media/image55.png"/><Relationship Id="rId23" Type="http://schemas.openxmlformats.org/officeDocument/2006/relationships/image" Target="../media/image56.png"/><Relationship Id="rId24" Type="http://schemas.openxmlformats.org/officeDocument/2006/relationships/image" Target="../media/image57.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8.png"/><Relationship Id="rId3" Type="http://schemas.openxmlformats.org/officeDocument/2006/relationships/image" Target="../media/image59.png"/><Relationship Id="rId4" Type="http://schemas.openxmlformats.org/officeDocument/2006/relationships/image" Target="../media/image60.png"/><Relationship Id="rId5" Type="http://schemas.openxmlformats.org/officeDocument/2006/relationships/image" Target="../media/image61.png"/><Relationship Id="rId6" Type="http://schemas.openxmlformats.org/officeDocument/2006/relationships/image" Target="../media/image62.png"/><Relationship Id="rId7" Type="http://schemas.openxmlformats.org/officeDocument/2006/relationships/image" Target="../media/image63.png"/><Relationship Id="rId8" Type="http://schemas.openxmlformats.org/officeDocument/2006/relationships/image" Target="../media/image64.png"/><Relationship Id="rId9" Type="http://schemas.openxmlformats.org/officeDocument/2006/relationships/image" Target="../media/image65.png"/><Relationship Id="rId10" Type="http://schemas.openxmlformats.org/officeDocument/2006/relationships/image" Target="../media/image66.png"/><Relationship Id="rId11" Type="http://schemas.openxmlformats.org/officeDocument/2006/relationships/image" Target="../media/image67.png"/><Relationship Id="rId12" Type="http://schemas.openxmlformats.org/officeDocument/2006/relationships/image" Target="../media/image68.png"/><Relationship Id="rId13" Type="http://schemas.openxmlformats.org/officeDocument/2006/relationships/image" Target="../media/image69.png"/><Relationship Id="rId14" Type="http://schemas.openxmlformats.org/officeDocument/2006/relationships/image" Target="../media/image70.png"/><Relationship Id="rId15" Type="http://schemas.openxmlformats.org/officeDocument/2006/relationships/image" Target="../media/image71.png"/><Relationship Id="rId16" Type="http://schemas.openxmlformats.org/officeDocument/2006/relationships/image" Target="../media/image72.png"/><Relationship Id="rId17" Type="http://schemas.openxmlformats.org/officeDocument/2006/relationships/image" Target="../media/image73.png"/><Relationship Id="rId18" Type="http://schemas.openxmlformats.org/officeDocument/2006/relationships/image" Target="../media/image74.png"/><Relationship Id="rId19" Type="http://schemas.openxmlformats.org/officeDocument/2006/relationships/image" Target="../media/image75.png"/><Relationship Id="rId20" Type="http://schemas.openxmlformats.org/officeDocument/2006/relationships/image" Target="../media/image76.png"/><Relationship Id="rId21" Type="http://schemas.openxmlformats.org/officeDocument/2006/relationships/image" Target="../media/image77.png"/><Relationship Id="rId22" Type="http://schemas.openxmlformats.org/officeDocument/2006/relationships/image" Target="../media/image78.png"/><Relationship Id="rId23" Type="http://schemas.openxmlformats.org/officeDocument/2006/relationships/image" Target="../media/image79.png"/><Relationship Id="rId24" Type="http://schemas.openxmlformats.org/officeDocument/2006/relationships/image" Target="../media/image80.png"/><Relationship Id="rId25" Type="http://schemas.openxmlformats.org/officeDocument/2006/relationships/image" Target="../media/image81.png"/><Relationship Id="rId26" Type="http://schemas.openxmlformats.org/officeDocument/2006/relationships/image" Target="../media/image82.png"/><Relationship Id="rId27" Type="http://schemas.openxmlformats.org/officeDocument/2006/relationships/image" Target="../media/image83.png"/><Relationship Id="rId28" Type="http://schemas.openxmlformats.org/officeDocument/2006/relationships/image" Target="../media/image84.png"/><Relationship Id="rId29" Type="http://schemas.openxmlformats.org/officeDocument/2006/relationships/image" Target="../media/image85.png"/><Relationship Id="rId30" Type="http://schemas.openxmlformats.org/officeDocument/2006/relationships/image" Target="../media/image86.png"/><Relationship Id="rId31" Type="http://schemas.openxmlformats.org/officeDocument/2006/relationships/image" Target="../media/image87.png"/><Relationship Id="rId32" Type="http://schemas.openxmlformats.org/officeDocument/2006/relationships/image" Target="../media/image88.png"/><Relationship Id="rId33" Type="http://schemas.openxmlformats.org/officeDocument/2006/relationships/image" Target="../media/image89.png"/><Relationship Id="rId34" Type="http://schemas.openxmlformats.org/officeDocument/2006/relationships/image" Target="../media/image90.png"/><Relationship Id="rId35" Type="http://schemas.openxmlformats.org/officeDocument/2006/relationships/image" Target="../media/image91.png"/><Relationship Id="rId36" Type="http://schemas.openxmlformats.org/officeDocument/2006/relationships/image" Target="../media/image92.png"/><Relationship Id="rId37" Type="http://schemas.openxmlformats.org/officeDocument/2006/relationships/image" Target="../media/image93.png"/><Relationship Id="rId38" Type="http://schemas.openxmlformats.org/officeDocument/2006/relationships/image" Target="../media/image94.png"/><Relationship Id="rId39" Type="http://schemas.openxmlformats.org/officeDocument/2006/relationships/image" Target="../media/image95.png"/><Relationship Id="rId40" Type="http://schemas.openxmlformats.org/officeDocument/2006/relationships/image" Target="../media/image96.png"/><Relationship Id="rId41" Type="http://schemas.openxmlformats.org/officeDocument/2006/relationships/image" Target="../media/image97.png"/><Relationship Id="rId42" Type="http://schemas.openxmlformats.org/officeDocument/2006/relationships/image" Target="../media/image98.png"/><Relationship Id="rId43" Type="http://schemas.openxmlformats.org/officeDocument/2006/relationships/image" Target="../media/image99.png"/><Relationship Id="rId44" Type="http://schemas.openxmlformats.org/officeDocument/2006/relationships/image" Target="../media/image100.png"/><Relationship Id="rId45" Type="http://schemas.openxmlformats.org/officeDocument/2006/relationships/image" Target="../media/image101.png"/><Relationship Id="rId46" Type="http://schemas.openxmlformats.org/officeDocument/2006/relationships/image" Target="../media/image102.png"/><Relationship Id="rId47" Type="http://schemas.openxmlformats.org/officeDocument/2006/relationships/image" Target="../media/image103.png"/><Relationship Id="rId48" Type="http://schemas.openxmlformats.org/officeDocument/2006/relationships/image" Target="../media/image104.png"/><Relationship Id="rId49" Type="http://schemas.openxmlformats.org/officeDocument/2006/relationships/image" Target="../media/image105.png"/><Relationship Id="rId50" Type="http://schemas.openxmlformats.org/officeDocument/2006/relationships/image" Target="../media/image106.png"/><Relationship Id="rId51" Type="http://schemas.openxmlformats.org/officeDocument/2006/relationships/image" Target="../media/image107.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8.png"/><Relationship Id="rId3" Type="http://schemas.openxmlformats.org/officeDocument/2006/relationships/image" Target="../media/image109.png"/><Relationship Id="rId4" Type="http://schemas.openxmlformats.org/officeDocument/2006/relationships/image" Target="../media/image110.png"/><Relationship Id="rId5" Type="http://schemas.openxmlformats.org/officeDocument/2006/relationships/image" Target="../media/image111.png"/><Relationship Id="rId6" Type="http://schemas.openxmlformats.org/officeDocument/2006/relationships/image" Target="../media/image11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3.png"/><Relationship Id="rId3" Type="http://schemas.openxmlformats.org/officeDocument/2006/relationships/image" Target="../media/image114.png"/><Relationship Id="rId4" Type="http://schemas.openxmlformats.org/officeDocument/2006/relationships/image" Target="../media/image115.png"/><Relationship Id="rId5" Type="http://schemas.openxmlformats.org/officeDocument/2006/relationships/image" Target="../media/image116.png"/><Relationship Id="rId6" Type="http://schemas.openxmlformats.org/officeDocument/2006/relationships/image" Target="../media/image117.png"/><Relationship Id="rId7" Type="http://schemas.openxmlformats.org/officeDocument/2006/relationships/image" Target="../media/image118.png"/><Relationship Id="rId8" Type="http://schemas.openxmlformats.org/officeDocument/2006/relationships/image" Target="../media/image119.png"/><Relationship Id="rId9" Type="http://schemas.openxmlformats.org/officeDocument/2006/relationships/image" Target="../media/image120.png"/><Relationship Id="rId10" Type="http://schemas.openxmlformats.org/officeDocument/2006/relationships/image" Target="../media/image121.png"/><Relationship Id="rId11" Type="http://schemas.openxmlformats.org/officeDocument/2006/relationships/image" Target="../media/image122.png"/><Relationship Id="rId12" Type="http://schemas.openxmlformats.org/officeDocument/2006/relationships/image" Target="../media/image123.png"/><Relationship Id="rId13" Type="http://schemas.openxmlformats.org/officeDocument/2006/relationships/image" Target="../media/image124.png"/><Relationship Id="rId14" Type="http://schemas.openxmlformats.org/officeDocument/2006/relationships/image" Target="../media/image125.png"/><Relationship Id="rId15" Type="http://schemas.openxmlformats.org/officeDocument/2006/relationships/image" Target="../media/image126.png"/><Relationship Id="rId16" Type="http://schemas.openxmlformats.org/officeDocument/2006/relationships/image" Target="../media/image127.png"/><Relationship Id="rId17" Type="http://schemas.openxmlformats.org/officeDocument/2006/relationships/image" Target="../media/image128.png"/><Relationship Id="rId18" Type="http://schemas.openxmlformats.org/officeDocument/2006/relationships/image" Target="../media/image129.png"/><Relationship Id="rId19" Type="http://schemas.openxmlformats.org/officeDocument/2006/relationships/image" Target="../media/image130.png"/><Relationship Id="rId20" Type="http://schemas.openxmlformats.org/officeDocument/2006/relationships/image" Target="../media/image131.png"/><Relationship Id="rId21" Type="http://schemas.openxmlformats.org/officeDocument/2006/relationships/image" Target="../media/image132.png"/><Relationship Id="rId22" Type="http://schemas.openxmlformats.org/officeDocument/2006/relationships/image" Target="../media/image133.png"/><Relationship Id="rId23" Type="http://schemas.openxmlformats.org/officeDocument/2006/relationships/image" Target="../media/image134.png"/><Relationship Id="rId24" Type="http://schemas.openxmlformats.org/officeDocument/2006/relationships/image" Target="../media/image135.png"/><Relationship Id="rId25" Type="http://schemas.openxmlformats.org/officeDocument/2006/relationships/image" Target="../media/image136.png"/><Relationship Id="rId26" Type="http://schemas.openxmlformats.org/officeDocument/2006/relationships/image" Target="../media/image137.png"/><Relationship Id="rId27" Type="http://schemas.openxmlformats.org/officeDocument/2006/relationships/image" Target="../media/image138.png"/><Relationship Id="rId28" Type="http://schemas.openxmlformats.org/officeDocument/2006/relationships/image" Target="../media/image139.png"/><Relationship Id="rId29" Type="http://schemas.openxmlformats.org/officeDocument/2006/relationships/image" Target="../media/image140.png"/><Relationship Id="rId30" Type="http://schemas.openxmlformats.org/officeDocument/2006/relationships/image" Target="../media/image141.png"/><Relationship Id="rId31" Type="http://schemas.openxmlformats.org/officeDocument/2006/relationships/image" Target="../media/image142.png"/><Relationship Id="rId32" Type="http://schemas.openxmlformats.org/officeDocument/2006/relationships/image" Target="../media/image143.png"/><Relationship Id="rId33" Type="http://schemas.openxmlformats.org/officeDocument/2006/relationships/image" Target="../media/image144.png"/><Relationship Id="rId34" Type="http://schemas.openxmlformats.org/officeDocument/2006/relationships/image" Target="../media/image145.png"/><Relationship Id="rId35" Type="http://schemas.openxmlformats.org/officeDocument/2006/relationships/image" Target="../media/image146.png"/><Relationship Id="rId36" Type="http://schemas.openxmlformats.org/officeDocument/2006/relationships/image" Target="../media/image147.png"/><Relationship Id="rId37" Type="http://schemas.openxmlformats.org/officeDocument/2006/relationships/image" Target="../media/image148.png"/><Relationship Id="rId38" Type="http://schemas.openxmlformats.org/officeDocument/2006/relationships/image" Target="../media/image149.png"/><Relationship Id="rId39" Type="http://schemas.openxmlformats.org/officeDocument/2006/relationships/image" Target="../media/image150.png"/><Relationship Id="rId40" Type="http://schemas.openxmlformats.org/officeDocument/2006/relationships/image" Target="../media/image151.png"/><Relationship Id="rId41" Type="http://schemas.openxmlformats.org/officeDocument/2006/relationships/image" Target="../media/image152.png"/><Relationship Id="rId42" Type="http://schemas.openxmlformats.org/officeDocument/2006/relationships/image" Target="../media/image153.png"/><Relationship Id="rId43" Type="http://schemas.openxmlformats.org/officeDocument/2006/relationships/image" Target="../media/image154.png"/><Relationship Id="rId44" Type="http://schemas.openxmlformats.org/officeDocument/2006/relationships/image" Target="../media/image155.png"/><Relationship Id="rId45" Type="http://schemas.openxmlformats.org/officeDocument/2006/relationships/image" Target="../media/image156.png"/><Relationship Id="rId46" Type="http://schemas.openxmlformats.org/officeDocument/2006/relationships/image" Target="../media/image157.png"/><Relationship Id="rId47" Type="http://schemas.openxmlformats.org/officeDocument/2006/relationships/image" Target="../media/image158.png"/><Relationship Id="rId48" Type="http://schemas.openxmlformats.org/officeDocument/2006/relationships/image" Target="../media/image40.png"/><Relationship Id="rId49" Type="http://schemas.openxmlformats.org/officeDocument/2006/relationships/image" Target="../media/image159.png"/><Relationship Id="rId50" Type="http://schemas.openxmlformats.org/officeDocument/2006/relationships/image" Target="../media/image160.png"/><Relationship Id="rId51" Type="http://schemas.openxmlformats.org/officeDocument/2006/relationships/image" Target="../media/image161.png"/><Relationship Id="rId52" Type="http://schemas.openxmlformats.org/officeDocument/2006/relationships/image" Target="../media/image162.png"/><Relationship Id="rId53" Type="http://schemas.openxmlformats.org/officeDocument/2006/relationships/image" Target="../media/image163.png"/><Relationship Id="rId54" Type="http://schemas.openxmlformats.org/officeDocument/2006/relationships/image" Target="../media/image164.png"/><Relationship Id="rId55" Type="http://schemas.openxmlformats.org/officeDocument/2006/relationships/image" Target="../media/image165.png"/><Relationship Id="rId56" Type="http://schemas.openxmlformats.org/officeDocument/2006/relationships/image" Target="../media/image166.png"/><Relationship Id="rId57" Type="http://schemas.openxmlformats.org/officeDocument/2006/relationships/image" Target="../media/image167.png"/><Relationship Id="rId58" Type="http://schemas.openxmlformats.org/officeDocument/2006/relationships/image" Target="../media/image168.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69.png"/><Relationship Id="rId3" Type="http://schemas.openxmlformats.org/officeDocument/2006/relationships/image" Target="../media/image170.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extBox 7"/>
          <p:cNvSpPr txBox="1"/>
          <p:nvPr/>
        </p:nvSpPr>
        <p:spPr>
          <a:xfrm>
            <a:off x="678252" y="228107"/>
            <a:ext cx="11074452" cy="124607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333333"/>
                </a:solidFill>
                <a:latin typeface="Helvetica Neue"/>
                <a:ea typeface="Helvetica Neue"/>
                <a:cs typeface="Helvetica Neue"/>
                <a:sym typeface="Helvetica Neue"/>
              </a:defRPr>
            </a:pPr>
            <a:r>
              <a:t>Given the set of (Y</a:t>
            </a:r>
            <a:r>
              <a:rPr baseline="-25000"/>
              <a:t>i</a:t>
            </a:r>
            <a:r>
              <a:t>, X</a:t>
            </a:r>
            <a:r>
              <a:rPr baseline="-25000"/>
              <a:t>i</a:t>
            </a:r>
            <a:r>
              <a:t>) samples: {(3, 4), (2, 1), (4, 5), (2, 3)} and the equation Y = -1 + X as the line of best fit (regression fit), report the SSE over these data points. Report the result as a decimal rounded to two digits after the decimal point (ex: 14.466 is rounded and reported as 14.47, 1.103 is rounded and reported as 1.10)</a:t>
            </a:r>
          </a:p>
        </p:txBody>
      </p:sp>
      <p:grpSp>
        <p:nvGrpSpPr>
          <p:cNvPr id="249" name="Drawing"/>
          <p:cNvGrpSpPr/>
          <p:nvPr/>
        </p:nvGrpSpPr>
        <p:grpSpPr>
          <a:xfrm>
            <a:off x="23812" y="31388"/>
            <a:ext cx="10926367" cy="6576581"/>
            <a:chOff x="0" y="-38099"/>
            <a:chExt cx="10926365" cy="6576580"/>
          </a:xfrm>
        </p:grpSpPr>
        <p:pic>
          <p:nvPicPr>
            <p:cNvPr id="95" name="Line Shape" descr="Line Shape"/>
            <p:cNvPicPr>
              <a:picLocks noChangeAspect="0"/>
            </p:cNvPicPr>
            <p:nvPr/>
          </p:nvPicPr>
          <p:blipFill>
            <a:blip r:embed="rId2">
              <a:extLst/>
            </a:blip>
            <a:stretch>
              <a:fillRect/>
            </a:stretch>
          </p:blipFill>
          <p:spPr>
            <a:xfrm>
              <a:off x="2069809" y="458298"/>
              <a:ext cx="1070107" cy="186986"/>
            </a:xfrm>
            <a:prstGeom prst="rect">
              <a:avLst/>
            </a:prstGeom>
            <a:effectLst/>
          </p:spPr>
        </p:pic>
        <p:pic>
          <p:nvPicPr>
            <p:cNvPr id="97" name="Line Shape" descr="Line Shape"/>
            <p:cNvPicPr>
              <a:picLocks noChangeAspect="0"/>
            </p:cNvPicPr>
            <p:nvPr/>
          </p:nvPicPr>
          <p:blipFill>
            <a:blip r:embed="rId3">
              <a:extLst/>
            </a:blip>
            <a:stretch>
              <a:fillRect/>
            </a:stretch>
          </p:blipFill>
          <p:spPr>
            <a:xfrm>
              <a:off x="3908080" y="-23905"/>
              <a:ext cx="2716340" cy="617595"/>
            </a:xfrm>
            <a:prstGeom prst="rect">
              <a:avLst/>
            </a:prstGeom>
            <a:effectLst/>
          </p:spPr>
        </p:pic>
        <p:pic>
          <p:nvPicPr>
            <p:cNvPr id="99" name="Line Shape" descr="Line Shape"/>
            <p:cNvPicPr>
              <a:picLocks noChangeAspect="0"/>
            </p:cNvPicPr>
            <p:nvPr/>
          </p:nvPicPr>
          <p:blipFill>
            <a:blip r:embed="rId4">
              <a:extLst/>
            </a:blip>
            <a:stretch>
              <a:fillRect/>
            </a:stretch>
          </p:blipFill>
          <p:spPr>
            <a:xfrm>
              <a:off x="8069324" y="-38100"/>
              <a:ext cx="1693404" cy="645681"/>
            </a:xfrm>
            <a:prstGeom prst="rect">
              <a:avLst/>
            </a:prstGeom>
            <a:effectLst/>
          </p:spPr>
        </p:pic>
        <p:pic>
          <p:nvPicPr>
            <p:cNvPr id="101" name="Line Shape" descr="Line Shape"/>
            <p:cNvPicPr>
              <a:picLocks noChangeAspect="0"/>
            </p:cNvPicPr>
            <p:nvPr/>
          </p:nvPicPr>
          <p:blipFill>
            <a:blip r:embed="rId5">
              <a:extLst/>
            </a:blip>
            <a:stretch>
              <a:fillRect/>
            </a:stretch>
          </p:blipFill>
          <p:spPr>
            <a:xfrm>
              <a:off x="3081506" y="337758"/>
              <a:ext cx="864578" cy="625026"/>
            </a:xfrm>
            <a:prstGeom prst="rect">
              <a:avLst/>
            </a:prstGeom>
            <a:effectLst/>
          </p:spPr>
        </p:pic>
        <p:sp>
          <p:nvSpPr>
            <p:cNvPr id="103" name="Line"/>
            <p:cNvSpPr/>
            <p:nvPr/>
          </p:nvSpPr>
          <p:spPr>
            <a:xfrm>
              <a:off x="1158704" y="1600095"/>
              <a:ext cx="204562" cy="347239"/>
            </a:xfrm>
            <a:custGeom>
              <a:avLst/>
              <a:gdLst/>
              <a:ahLst/>
              <a:cxnLst>
                <a:cxn ang="0">
                  <a:pos x="wd2" y="hd2"/>
                </a:cxn>
                <a:cxn ang="5400000">
                  <a:pos x="wd2" y="hd2"/>
                </a:cxn>
                <a:cxn ang="10800000">
                  <a:pos x="wd2" y="hd2"/>
                </a:cxn>
                <a:cxn ang="16200000">
                  <a:pos x="wd2" y="hd2"/>
                </a:cxn>
              </a:cxnLst>
              <a:rect l="0" t="0" r="r" b="b"/>
              <a:pathLst>
                <a:path w="21410" h="21234" fill="norm" stroke="1" extrusionOk="0">
                  <a:moveTo>
                    <a:pt x="21410" y="3839"/>
                  </a:moveTo>
                  <a:cubicBezTo>
                    <a:pt x="19956" y="2383"/>
                    <a:pt x="18502" y="926"/>
                    <a:pt x="16529" y="320"/>
                  </a:cubicBezTo>
                  <a:cubicBezTo>
                    <a:pt x="14556" y="-287"/>
                    <a:pt x="12064" y="-44"/>
                    <a:pt x="9260" y="1169"/>
                  </a:cubicBezTo>
                  <a:cubicBezTo>
                    <a:pt x="6456" y="2383"/>
                    <a:pt x="3341" y="4567"/>
                    <a:pt x="1679" y="6084"/>
                  </a:cubicBezTo>
                  <a:cubicBezTo>
                    <a:pt x="18" y="7601"/>
                    <a:pt x="-190" y="8450"/>
                    <a:pt x="122" y="9057"/>
                  </a:cubicBezTo>
                  <a:cubicBezTo>
                    <a:pt x="433" y="9664"/>
                    <a:pt x="1264" y="10028"/>
                    <a:pt x="3341" y="10695"/>
                  </a:cubicBezTo>
                  <a:cubicBezTo>
                    <a:pt x="5418" y="11362"/>
                    <a:pt x="8741" y="12333"/>
                    <a:pt x="11025" y="13365"/>
                  </a:cubicBezTo>
                  <a:cubicBezTo>
                    <a:pt x="13310" y="14396"/>
                    <a:pt x="14556" y="15488"/>
                    <a:pt x="15179" y="16338"/>
                  </a:cubicBezTo>
                  <a:cubicBezTo>
                    <a:pt x="15802" y="17187"/>
                    <a:pt x="15802" y="17794"/>
                    <a:pt x="15491" y="18340"/>
                  </a:cubicBezTo>
                  <a:cubicBezTo>
                    <a:pt x="15179" y="18886"/>
                    <a:pt x="14556" y="19371"/>
                    <a:pt x="12583" y="19857"/>
                  </a:cubicBezTo>
                  <a:cubicBezTo>
                    <a:pt x="10610" y="20342"/>
                    <a:pt x="7287" y="20828"/>
                    <a:pt x="5106" y="21070"/>
                  </a:cubicBezTo>
                  <a:cubicBezTo>
                    <a:pt x="2925" y="21313"/>
                    <a:pt x="1887" y="21313"/>
                    <a:pt x="1783" y="20888"/>
                  </a:cubicBezTo>
                  <a:cubicBezTo>
                    <a:pt x="1679" y="20464"/>
                    <a:pt x="2510" y="19614"/>
                    <a:pt x="3341" y="1876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04" name="Line"/>
            <p:cNvSpPr/>
            <p:nvPr/>
          </p:nvSpPr>
          <p:spPr>
            <a:xfrm>
              <a:off x="1518046" y="1770027"/>
              <a:ext cx="107158"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05" name="Line"/>
            <p:cNvSpPr/>
            <p:nvPr/>
          </p:nvSpPr>
          <p:spPr>
            <a:xfrm>
              <a:off x="1512093" y="1853370"/>
              <a:ext cx="136923"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06" name="Line"/>
            <p:cNvSpPr/>
            <p:nvPr/>
          </p:nvSpPr>
          <p:spPr>
            <a:xfrm>
              <a:off x="2082534" y="1610225"/>
              <a:ext cx="322529" cy="322357"/>
            </a:xfrm>
            <a:custGeom>
              <a:avLst/>
              <a:gdLst/>
              <a:ahLst/>
              <a:cxnLst>
                <a:cxn ang="0">
                  <a:pos x="wd2" y="hd2"/>
                </a:cxn>
                <a:cxn ang="5400000">
                  <a:pos x="wd2" y="hd2"/>
                </a:cxn>
                <a:cxn ang="10800000">
                  <a:pos x="wd2" y="hd2"/>
                </a:cxn>
                <a:cxn ang="16200000">
                  <a:pos x="wd2" y="hd2"/>
                </a:cxn>
              </a:cxnLst>
              <a:rect l="0" t="0" r="r" b="b"/>
              <a:pathLst>
                <a:path w="21538" h="21266" fill="norm" stroke="1" extrusionOk="0">
                  <a:moveTo>
                    <a:pt x="21538" y="332"/>
                  </a:moveTo>
                  <a:cubicBezTo>
                    <a:pt x="20875" y="70"/>
                    <a:pt x="20213" y="-192"/>
                    <a:pt x="18821" y="201"/>
                  </a:cubicBezTo>
                  <a:cubicBezTo>
                    <a:pt x="17430" y="593"/>
                    <a:pt x="15310" y="1641"/>
                    <a:pt x="12858" y="3015"/>
                  </a:cubicBezTo>
                  <a:cubicBezTo>
                    <a:pt x="10407" y="4390"/>
                    <a:pt x="7624" y="6092"/>
                    <a:pt x="6034" y="7204"/>
                  </a:cubicBezTo>
                  <a:cubicBezTo>
                    <a:pt x="4444" y="8317"/>
                    <a:pt x="4046" y="8841"/>
                    <a:pt x="4377" y="9299"/>
                  </a:cubicBezTo>
                  <a:cubicBezTo>
                    <a:pt x="4709" y="9757"/>
                    <a:pt x="5769" y="10150"/>
                    <a:pt x="6630" y="10346"/>
                  </a:cubicBezTo>
                  <a:cubicBezTo>
                    <a:pt x="7491" y="10543"/>
                    <a:pt x="8154" y="10543"/>
                    <a:pt x="8817" y="10673"/>
                  </a:cubicBezTo>
                  <a:cubicBezTo>
                    <a:pt x="9479" y="10804"/>
                    <a:pt x="10142" y="11066"/>
                    <a:pt x="10407" y="11590"/>
                  </a:cubicBezTo>
                  <a:cubicBezTo>
                    <a:pt x="10672" y="12113"/>
                    <a:pt x="10539" y="12899"/>
                    <a:pt x="9744" y="13815"/>
                  </a:cubicBezTo>
                  <a:cubicBezTo>
                    <a:pt x="8949" y="14732"/>
                    <a:pt x="7491" y="15779"/>
                    <a:pt x="6034" y="16695"/>
                  </a:cubicBezTo>
                  <a:cubicBezTo>
                    <a:pt x="4576" y="17612"/>
                    <a:pt x="3118" y="18397"/>
                    <a:pt x="1992" y="19117"/>
                  </a:cubicBezTo>
                  <a:cubicBezTo>
                    <a:pt x="866" y="19837"/>
                    <a:pt x="71" y="20492"/>
                    <a:pt x="4" y="20884"/>
                  </a:cubicBezTo>
                  <a:cubicBezTo>
                    <a:pt x="-62" y="21277"/>
                    <a:pt x="601" y="21408"/>
                    <a:pt x="2456" y="21081"/>
                  </a:cubicBezTo>
                  <a:cubicBezTo>
                    <a:pt x="4311" y="20753"/>
                    <a:pt x="7359" y="19968"/>
                    <a:pt x="10009" y="19379"/>
                  </a:cubicBezTo>
                  <a:cubicBezTo>
                    <a:pt x="12659" y="18790"/>
                    <a:pt x="14912" y="18397"/>
                    <a:pt x="17165" y="1800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07" name="Line"/>
            <p:cNvSpPr/>
            <p:nvPr/>
          </p:nvSpPr>
          <p:spPr>
            <a:xfrm>
              <a:off x="2553870" y="1658771"/>
              <a:ext cx="244099" cy="243369"/>
            </a:xfrm>
            <a:custGeom>
              <a:avLst/>
              <a:gdLst/>
              <a:ahLst/>
              <a:cxnLst>
                <a:cxn ang="0">
                  <a:pos x="wd2" y="hd2"/>
                </a:cxn>
                <a:cxn ang="5400000">
                  <a:pos x="wd2" y="hd2"/>
                </a:cxn>
                <a:cxn ang="10800000">
                  <a:pos x="wd2" y="hd2"/>
                </a:cxn>
                <a:cxn ang="16200000">
                  <a:pos x="wd2" y="hd2"/>
                </a:cxn>
              </a:cxnLst>
              <a:rect l="0" t="0" r="r" b="b"/>
              <a:pathLst>
                <a:path w="21428" h="21363" fill="norm" stroke="1" extrusionOk="0">
                  <a:moveTo>
                    <a:pt x="21428" y="3495"/>
                  </a:moveTo>
                  <a:cubicBezTo>
                    <a:pt x="21080" y="2276"/>
                    <a:pt x="20731" y="1056"/>
                    <a:pt x="20122" y="447"/>
                  </a:cubicBezTo>
                  <a:cubicBezTo>
                    <a:pt x="19512" y="-163"/>
                    <a:pt x="18641" y="-163"/>
                    <a:pt x="16899" y="534"/>
                  </a:cubicBezTo>
                  <a:cubicBezTo>
                    <a:pt x="15157" y="1231"/>
                    <a:pt x="12544" y="2624"/>
                    <a:pt x="10976" y="3669"/>
                  </a:cubicBezTo>
                  <a:cubicBezTo>
                    <a:pt x="9409" y="4714"/>
                    <a:pt x="8886" y="5411"/>
                    <a:pt x="8886" y="6108"/>
                  </a:cubicBezTo>
                  <a:cubicBezTo>
                    <a:pt x="8886" y="6805"/>
                    <a:pt x="9409" y="7502"/>
                    <a:pt x="10105" y="7850"/>
                  </a:cubicBezTo>
                  <a:cubicBezTo>
                    <a:pt x="10802" y="8198"/>
                    <a:pt x="11673" y="8198"/>
                    <a:pt x="11847" y="8634"/>
                  </a:cubicBezTo>
                  <a:cubicBezTo>
                    <a:pt x="12022" y="9069"/>
                    <a:pt x="11499" y="9940"/>
                    <a:pt x="9844" y="11247"/>
                  </a:cubicBezTo>
                  <a:cubicBezTo>
                    <a:pt x="8189" y="12553"/>
                    <a:pt x="5402" y="14295"/>
                    <a:pt x="3660" y="15514"/>
                  </a:cubicBezTo>
                  <a:cubicBezTo>
                    <a:pt x="1918" y="16734"/>
                    <a:pt x="1222" y="17431"/>
                    <a:pt x="699" y="18214"/>
                  </a:cubicBezTo>
                  <a:cubicBezTo>
                    <a:pt x="176" y="18998"/>
                    <a:pt x="-172" y="19869"/>
                    <a:pt x="89" y="20479"/>
                  </a:cubicBezTo>
                  <a:cubicBezTo>
                    <a:pt x="351" y="21089"/>
                    <a:pt x="1222" y="21437"/>
                    <a:pt x="3399" y="21350"/>
                  </a:cubicBezTo>
                  <a:cubicBezTo>
                    <a:pt x="5576" y="21263"/>
                    <a:pt x="9060" y="20740"/>
                    <a:pt x="11673" y="20392"/>
                  </a:cubicBezTo>
                  <a:cubicBezTo>
                    <a:pt x="14286" y="20043"/>
                    <a:pt x="16028" y="19869"/>
                    <a:pt x="16986" y="19695"/>
                  </a:cubicBezTo>
                  <a:cubicBezTo>
                    <a:pt x="17944" y="19521"/>
                    <a:pt x="18118" y="19347"/>
                    <a:pt x="18293" y="1917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08" name="Line"/>
            <p:cNvSpPr/>
            <p:nvPr/>
          </p:nvSpPr>
          <p:spPr>
            <a:xfrm>
              <a:off x="2881312" y="1865277"/>
              <a:ext cx="23813" cy="833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09" name="Line"/>
            <p:cNvSpPr/>
            <p:nvPr/>
          </p:nvSpPr>
          <p:spPr>
            <a:xfrm>
              <a:off x="2928937" y="1799792"/>
              <a:ext cx="1" cy="5954"/>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10" name="Line"/>
            <p:cNvSpPr/>
            <p:nvPr/>
          </p:nvSpPr>
          <p:spPr>
            <a:xfrm>
              <a:off x="2708671" y="1493377"/>
              <a:ext cx="113111" cy="64631"/>
            </a:xfrm>
            <a:custGeom>
              <a:avLst/>
              <a:gdLst/>
              <a:ahLst/>
              <a:cxnLst>
                <a:cxn ang="0">
                  <a:pos x="wd2" y="hd2"/>
                </a:cxn>
                <a:cxn ang="5400000">
                  <a:pos x="wd2" y="hd2"/>
                </a:cxn>
                <a:cxn ang="10800000">
                  <a:pos x="wd2" y="hd2"/>
                </a:cxn>
                <a:cxn ang="16200000">
                  <a:pos x="wd2" y="hd2"/>
                </a:cxn>
              </a:cxnLst>
              <a:rect l="0" t="0" r="r" b="b"/>
              <a:pathLst>
                <a:path w="21600" h="20100" fill="norm" stroke="1" extrusionOk="0">
                  <a:moveTo>
                    <a:pt x="2274" y="15684"/>
                  </a:moveTo>
                  <a:cubicBezTo>
                    <a:pt x="1137" y="18152"/>
                    <a:pt x="0" y="20621"/>
                    <a:pt x="0" y="20004"/>
                  </a:cubicBezTo>
                  <a:cubicBezTo>
                    <a:pt x="0" y="19387"/>
                    <a:pt x="1137" y="15684"/>
                    <a:pt x="2274" y="12290"/>
                  </a:cubicBezTo>
                  <a:cubicBezTo>
                    <a:pt x="3411" y="8895"/>
                    <a:pt x="4547" y="5810"/>
                    <a:pt x="6253" y="3341"/>
                  </a:cubicBezTo>
                  <a:cubicBezTo>
                    <a:pt x="7958" y="872"/>
                    <a:pt x="10232" y="-979"/>
                    <a:pt x="12884" y="564"/>
                  </a:cubicBezTo>
                  <a:cubicBezTo>
                    <a:pt x="15537" y="2107"/>
                    <a:pt x="18568" y="7044"/>
                    <a:pt x="21600" y="1198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1" name="Line"/>
            <p:cNvSpPr/>
            <p:nvPr/>
          </p:nvSpPr>
          <p:spPr>
            <a:xfrm>
              <a:off x="2988468" y="1615245"/>
              <a:ext cx="95286" cy="279798"/>
            </a:xfrm>
            <a:custGeom>
              <a:avLst/>
              <a:gdLst/>
              <a:ahLst/>
              <a:cxnLst>
                <a:cxn ang="0">
                  <a:pos x="wd2" y="hd2"/>
                </a:cxn>
                <a:cxn ang="5400000">
                  <a:pos x="wd2" y="hd2"/>
                </a:cxn>
                <a:cxn ang="10800000">
                  <a:pos x="wd2" y="hd2"/>
                </a:cxn>
                <a:cxn ang="16200000">
                  <a:pos x="wd2" y="hd2"/>
                </a:cxn>
              </a:cxnLst>
              <a:rect l="0" t="0" r="r" b="b"/>
              <a:pathLst>
                <a:path w="20744" h="21600" fill="norm" stroke="1" extrusionOk="0">
                  <a:moveTo>
                    <a:pt x="15552" y="0"/>
                  </a:moveTo>
                  <a:cubicBezTo>
                    <a:pt x="18576" y="4902"/>
                    <a:pt x="21600" y="9804"/>
                    <a:pt x="20520" y="13251"/>
                  </a:cubicBezTo>
                  <a:cubicBezTo>
                    <a:pt x="19440" y="16698"/>
                    <a:pt x="14256" y="18689"/>
                    <a:pt x="10152" y="19838"/>
                  </a:cubicBezTo>
                  <a:cubicBezTo>
                    <a:pt x="6048" y="20987"/>
                    <a:pt x="3024" y="21294"/>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 name="Line"/>
            <p:cNvSpPr/>
            <p:nvPr/>
          </p:nvSpPr>
          <p:spPr>
            <a:xfrm>
              <a:off x="2425497" y="1610357"/>
              <a:ext cx="122441" cy="338264"/>
            </a:xfrm>
            <a:custGeom>
              <a:avLst/>
              <a:gdLst/>
              <a:ahLst/>
              <a:cxnLst>
                <a:cxn ang="0">
                  <a:pos x="wd2" y="hd2"/>
                </a:cxn>
                <a:cxn ang="5400000">
                  <a:pos x="wd2" y="hd2"/>
                </a:cxn>
                <a:cxn ang="10800000">
                  <a:pos x="wd2" y="hd2"/>
                </a:cxn>
                <a:cxn ang="16200000">
                  <a:pos x="wd2" y="hd2"/>
                </a:cxn>
              </a:cxnLst>
              <a:rect l="0" t="0" r="r" b="b"/>
              <a:pathLst>
                <a:path w="20824" h="21407" fill="norm" stroke="1" extrusionOk="0">
                  <a:moveTo>
                    <a:pt x="20824" y="2193"/>
                  </a:moveTo>
                  <a:cubicBezTo>
                    <a:pt x="20486" y="1565"/>
                    <a:pt x="20149" y="937"/>
                    <a:pt x="19136" y="498"/>
                  </a:cubicBezTo>
                  <a:cubicBezTo>
                    <a:pt x="18124" y="58"/>
                    <a:pt x="16436" y="-193"/>
                    <a:pt x="14918" y="184"/>
                  </a:cubicBezTo>
                  <a:cubicBezTo>
                    <a:pt x="13399" y="560"/>
                    <a:pt x="12049" y="1565"/>
                    <a:pt x="9349" y="3826"/>
                  </a:cubicBezTo>
                  <a:cubicBezTo>
                    <a:pt x="6649" y="6086"/>
                    <a:pt x="2599" y="9602"/>
                    <a:pt x="912" y="12491"/>
                  </a:cubicBezTo>
                  <a:cubicBezTo>
                    <a:pt x="-776" y="15379"/>
                    <a:pt x="-101" y="17640"/>
                    <a:pt x="2768" y="19021"/>
                  </a:cubicBezTo>
                  <a:cubicBezTo>
                    <a:pt x="5637" y="20402"/>
                    <a:pt x="10699" y="20905"/>
                    <a:pt x="15761" y="2140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 name="Line"/>
            <p:cNvSpPr/>
            <p:nvPr/>
          </p:nvSpPr>
          <p:spPr>
            <a:xfrm>
              <a:off x="3167062" y="1429180"/>
              <a:ext cx="172642" cy="111736"/>
            </a:xfrm>
            <a:custGeom>
              <a:avLst/>
              <a:gdLst/>
              <a:ahLst/>
              <a:cxnLst>
                <a:cxn ang="0">
                  <a:pos x="wd2" y="hd2"/>
                </a:cxn>
                <a:cxn ang="5400000">
                  <a:pos x="wd2" y="hd2"/>
                </a:cxn>
                <a:cxn ang="10800000">
                  <a:pos x="wd2" y="hd2"/>
                </a:cxn>
                <a:cxn ang="16200000">
                  <a:pos x="wd2" y="hd2"/>
                </a:cxn>
              </a:cxnLst>
              <a:rect l="0" t="0" r="r" b="b"/>
              <a:pathLst>
                <a:path w="21600" h="20970" fill="norm" stroke="1" extrusionOk="0">
                  <a:moveTo>
                    <a:pt x="0" y="4754"/>
                  </a:moveTo>
                  <a:cubicBezTo>
                    <a:pt x="745" y="3264"/>
                    <a:pt x="1490" y="1774"/>
                    <a:pt x="2483" y="843"/>
                  </a:cubicBezTo>
                  <a:cubicBezTo>
                    <a:pt x="3476" y="-88"/>
                    <a:pt x="4717" y="-460"/>
                    <a:pt x="5834" y="843"/>
                  </a:cubicBezTo>
                  <a:cubicBezTo>
                    <a:pt x="6952" y="2147"/>
                    <a:pt x="7945" y="5126"/>
                    <a:pt x="8069" y="7361"/>
                  </a:cubicBezTo>
                  <a:cubicBezTo>
                    <a:pt x="8193" y="9595"/>
                    <a:pt x="7448" y="11085"/>
                    <a:pt x="6703" y="12761"/>
                  </a:cubicBezTo>
                  <a:cubicBezTo>
                    <a:pt x="5959" y="14437"/>
                    <a:pt x="5214" y="16299"/>
                    <a:pt x="5214" y="17974"/>
                  </a:cubicBezTo>
                  <a:cubicBezTo>
                    <a:pt x="5214" y="19650"/>
                    <a:pt x="5959" y="21140"/>
                    <a:pt x="8814" y="20954"/>
                  </a:cubicBezTo>
                  <a:cubicBezTo>
                    <a:pt x="11669" y="20768"/>
                    <a:pt x="16634" y="18906"/>
                    <a:pt x="21600" y="170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 name="Line"/>
            <p:cNvSpPr/>
            <p:nvPr/>
          </p:nvSpPr>
          <p:spPr>
            <a:xfrm>
              <a:off x="4817023" y="1623183"/>
              <a:ext cx="201462" cy="220267"/>
            </a:xfrm>
            <a:custGeom>
              <a:avLst/>
              <a:gdLst/>
              <a:ahLst/>
              <a:cxnLst>
                <a:cxn ang="0">
                  <a:pos x="wd2" y="hd2"/>
                </a:cxn>
                <a:cxn ang="5400000">
                  <a:pos x="wd2" y="hd2"/>
                </a:cxn>
                <a:cxn ang="10800000">
                  <a:pos x="wd2" y="hd2"/>
                </a:cxn>
                <a:cxn ang="16200000">
                  <a:pos x="wd2" y="hd2"/>
                </a:cxn>
              </a:cxnLst>
              <a:rect l="0" t="0" r="r" b="b"/>
              <a:pathLst>
                <a:path w="21499" h="21600" fill="norm" stroke="1" extrusionOk="0">
                  <a:moveTo>
                    <a:pt x="21499" y="1557"/>
                  </a:moveTo>
                  <a:cubicBezTo>
                    <a:pt x="20864" y="778"/>
                    <a:pt x="20228" y="0"/>
                    <a:pt x="18640" y="0"/>
                  </a:cubicBezTo>
                  <a:cubicBezTo>
                    <a:pt x="17052" y="0"/>
                    <a:pt x="14511" y="778"/>
                    <a:pt x="12287" y="2238"/>
                  </a:cubicBezTo>
                  <a:cubicBezTo>
                    <a:pt x="10064" y="3697"/>
                    <a:pt x="8158" y="5838"/>
                    <a:pt x="7417" y="7395"/>
                  </a:cubicBezTo>
                  <a:cubicBezTo>
                    <a:pt x="6675" y="8951"/>
                    <a:pt x="7099" y="9924"/>
                    <a:pt x="7840" y="10508"/>
                  </a:cubicBezTo>
                  <a:cubicBezTo>
                    <a:pt x="8581" y="11092"/>
                    <a:pt x="9640" y="11286"/>
                    <a:pt x="9640" y="11578"/>
                  </a:cubicBezTo>
                  <a:cubicBezTo>
                    <a:pt x="9640" y="11870"/>
                    <a:pt x="8581" y="12259"/>
                    <a:pt x="7099" y="12941"/>
                  </a:cubicBezTo>
                  <a:cubicBezTo>
                    <a:pt x="5617" y="13622"/>
                    <a:pt x="3711" y="14595"/>
                    <a:pt x="2440" y="15470"/>
                  </a:cubicBezTo>
                  <a:cubicBezTo>
                    <a:pt x="1170" y="16346"/>
                    <a:pt x="534" y="17124"/>
                    <a:pt x="217" y="18000"/>
                  </a:cubicBezTo>
                  <a:cubicBezTo>
                    <a:pt x="-101" y="18876"/>
                    <a:pt x="-101" y="19849"/>
                    <a:pt x="428" y="20530"/>
                  </a:cubicBezTo>
                  <a:cubicBezTo>
                    <a:pt x="958" y="21211"/>
                    <a:pt x="2017" y="21600"/>
                    <a:pt x="4664" y="21600"/>
                  </a:cubicBezTo>
                  <a:cubicBezTo>
                    <a:pt x="7311" y="21600"/>
                    <a:pt x="11546" y="21211"/>
                    <a:pt x="15781" y="2082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5" name="Line"/>
            <p:cNvSpPr/>
            <p:nvPr/>
          </p:nvSpPr>
          <p:spPr>
            <a:xfrm>
              <a:off x="5042296" y="1823605"/>
              <a:ext cx="5954" cy="71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6" name="Line"/>
            <p:cNvSpPr/>
            <p:nvPr/>
          </p:nvSpPr>
          <p:spPr>
            <a:xfrm>
              <a:off x="5012531" y="1746214"/>
              <a:ext cx="5954"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 name="Line"/>
            <p:cNvSpPr/>
            <p:nvPr/>
          </p:nvSpPr>
          <p:spPr>
            <a:xfrm>
              <a:off x="4893468" y="1443491"/>
              <a:ext cx="119064" cy="104287"/>
            </a:xfrm>
            <a:custGeom>
              <a:avLst/>
              <a:gdLst/>
              <a:ahLst/>
              <a:cxnLst>
                <a:cxn ang="0">
                  <a:pos x="wd2" y="hd2"/>
                </a:cxn>
                <a:cxn ang="5400000">
                  <a:pos x="wd2" y="hd2"/>
                </a:cxn>
                <a:cxn ang="10800000">
                  <a:pos x="wd2" y="hd2"/>
                </a:cxn>
                <a:cxn ang="16200000">
                  <a:pos x="wd2" y="hd2"/>
                </a:cxn>
              </a:cxnLst>
              <a:rect l="0" t="0" r="r" b="b"/>
              <a:pathLst>
                <a:path w="21600" h="21418" fill="norm" stroke="1" extrusionOk="0">
                  <a:moveTo>
                    <a:pt x="6480" y="10822"/>
                  </a:moveTo>
                  <a:cubicBezTo>
                    <a:pt x="5040" y="12452"/>
                    <a:pt x="3600" y="14082"/>
                    <a:pt x="2340" y="16324"/>
                  </a:cubicBezTo>
                  <a:cubicBezTo>
                    <a:pt x="1080" y="18565"/>
                    <a:pt x="0" y="21418"/>
                    <a:pt x="0" y="21418"/>
                  </a:cubicBezTo>
                  <a:cubicBezTo>
                    <a:pt x="0" y="21418"/>
                    <a:pt x="1080" y="18565"/>
                    <a:pt x="2700" y="14897"/>
                  </a:cubicBezTo>
                  <a:cubicBezTo>
                    <a:pt x="4320" y="11229"/>
                    <a:pt x="6480" y="6746"/>
                    <a:pt x="8280" y="3893"/>
                  </a:cubicBezTo>
                  <a:cubicBezTo>
                    <a:pt x="10080" y="1041"/>
                    <a:pt x="11520" y="-182"/>
                    <a:pt x="12960" y="22"/>
                  </a:cubicBezTo>
                  <a:cubicBezTo>
                    <a:pt x="14400" y="226"/>
                    <a:pt x="15840" y="1856"/>
                    <a:pt x="17280" y="4505"/>
                  </a:cubicBezTo>
                  <a:cubicBezTo>
                    <a:pt x="18720" y="7154"/>
                    <a:pt x="20160" y="10822"/>
                    <a:pt x="21600" y="1449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 name="Line"/>
            <p:cNvSpPr/>
            <p:nvPr/>
          </p:nvSpPr>
          <p:spPr>
            <a:xfrm>
              <a:off x="5191125" y="1758120"/>
              <a:ext cx="89297" cy="11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 name="Line"/>
            <p:cNvSpPr/>
            <p:nvPr/>
          </p:nvSpPr>
          <p:spPr>
            <a:xfrm>
              <a:off x="5185171" y="1853370"/>
              <a:ext cx="125017" cy="59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 name="Line"/>
            <p:cNvSpPr/>
            <p:nvPr/>
          </p:nvSpPr>
          <p:spPr>
            <a:xfrm>
              <a:off x="5673328" y="1662870"/>
              <a:ext cx="113110" cy="89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 name="Line"/>
            <p:cNvSpPr/>
            <p:nvPr/>
          </p:nvSpPr>
          <p:spPr>
            <a:xfrm>
              <a:off x="5774531" y="1621199"/>
              <a:ext cx="125016" cy="2678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143" y="2400"/>
                    <a:pt x="12686" y="4800"/>
                    <a:pt x="9086" y="8000"/>
                  </a:cubicBezTo>
                  <a:cubicBezTo>
                    <a:pt x="5486" y="11200"/>
                    <a:pt x="2743" y="15200"/>
                    <a:pt x="1371" y="17600"/>
                  </a:cubicBezTo>
                  <a:cubicBezTo>
                    <a:pt x="0" y="20000"/>
                    <a:pt x="0" y="208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 name="Line"/>
            <p:cNvSpPr/>
            <p:nvPr/>
          </p:nvSpPr>
          <p:spPr>
            <a:xfrm>
              <a:off x="5899546" y="1889089"/>
              <a:ext cx="1" cy="83345"/>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 name="Line"/>
            <p:cNvSpPr/>
            <p:nvPr/>
          </p:nvSpPr>
          <p:spPr>
            <a:xfrm>
              <a:off x="5929312" y="1799792"/>
              <a:ext cx="5954"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400" y="14400"/>
                    <a:pt x="7200" y="7200"/>
                    <a:pt x="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 name="Line"/>
            <p:cNvSpPr/>
            <p:nvPr/>
          </p:nvSpPr>
          <p:spPr>
            <a:xfrm>
              <a:off x="6060281" y="1793839"/>
              <a:ext cx="154782"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815" y="14400"/>
                    <a:pt x="11631" y="7200"/>
                    <a:pt x="15231" y="3600"/>
                  </a:cubicBezTo>
                  <a:cubicBezTo>
                    <a:pt x="18831" y="0"/>
                    <a:pt x="20215"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 name="Line"/>
            <p:cNvSpPr/>
            <p:nvPr/>
          </p:nvSpPr>
          <p:spPr>
            <a:xfrm>
              <a:off x="6423421" y="1627152"/>
              <a:ext cx="142876" cy="119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000" y="4320"/>
                    <a:pt x="6000" y="8640"/>
                    <a:pt x="9600" y="12240"/>
                  </a:cubicBezTo>
                  <a:cubicBezTo>
                    <a:pt x="13200" y="15840"/>
                    <a:pt x="17400" y="1872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 name="Line"/>
            <p:cNvSpPr/>
            <p:nvPr/>
          </p:nvSpPr>
          <p:spPr>
            <a:xfrm>
              <a:off x="6548437" y="1609292"/>
              <a:ext cx="95251" cy="2619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550" y="1964"/>
                    <a:pt x="13500" y="3927"/>
                    <a:pt x="10575" y="6464"/>
                  </a:cubicBezTo>
                  <a:cubicBezTo>
                    <a:pt x="7650" y="9000"/>
                    <a:pt x="5850" y="12109"/>
                    <a:pt x="4275" y="14727"/>
                  </a:cubicBezTo>
                  <a:cubicBezTo>
                    <a:pt x="2700" y="17345"/>
                    <a:pt x="1350" y="1947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 name="Line"/>
            <p:cNvSpPr/>
            <p:nvPr/>
          </p:nvSpPr>
          <p:spPr>
            <a:xfrm>
              <a:off x="6637734" y="1877183"/>
              <a:ext cx="23813" cy="1012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 name="Line"/>
            <p:cNvSpPr/>
            <p:nvPr/>
          </p:nvSpPr>
          <p:spPr>
            <a:xfrm>
              <a:off x="6637734" y="1781933"/>
              <a:ext cx="36781" cy="32828"/>
            </a:xfrm>
            <a:custGeom>
              <a:avLst/>
              <a:gdLst/>
              <a:ahLst/>
              <a:cxnLst>
                <a:cxn ang="0">
                  <a:pos x="wd2" y="hd2"/>
                </a:cxn>
                <a:cxn ang="5400000">
                  <a:pos x="wd2" y="hd2"/>
                </a:cxn>
                <a:cxn ang="10800000">
                  <a:pos x="wd2" y="hd2"/>
                </a:cxn>
                <a:cxn ang="16200000">
                  <a:pos x="wd2" y="hd2"/>
                </a:cxn>
              </a:cxnLst>
              <a:rect l="0" t="0" r="r" b="b"/>
              <a:pathLst>
                <a:path w="20018" h="21019" fill="norm" stroke="1" extrusionOk="0">
                  <a:moveTo>
                    <a:pt x="16200" y="0"/>
                  </a:moveTo>
                  <a:cubicBezTo>
                    <a:pt x="11880" y="3812"/>
                    <a:pt x="7560" y="7624"/>
                    <a:pt x="7020" y="12071"/>
                  </a:cubicBezTo>
                  <a:cubicBezTo>
                    <a:pt x="6480" y="16518"/>
                    <a:pt x="9720" y="21600"/>
                    <a:pt x="13500" y="20965"/>
                  </a:cubicBezTo>
                  <a:cubicBezTo>
                    <a:pt x="17280" y="20329"/>
                    <a:pt x="21600" y="13976"/>
                    <a:pt x="19440" y="12071"/>
                  </a:cubicBezTo>
                  <a:cubicBezTo>
                    <a:pt x="17280" y="10165"/>
                    <a:pt x="8640" y="12706"/>
                    <a:pt x="0" y="152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 name="Line"/>
            <p:cNvSpPr/>
            <p:nvPr/>
          </p:nvSpPr>
          <p:spPr>
            <a:xfrm>
              <a:off x="6491629" y="1447619"/>
              <a:ext cx="128246" cy="113115"/>
            </a:xfrm>
            <a:custGeom>
              <a:avLst/>
              <a:gdLst/>
              <a:ahLst/>
              <a:cxnLst>
                <a:cxn ang="0">
                  <a:pos x="wd2" y="hd2"/>
                </a:cxn>
                <a:cxn ang="5400000">
                  <a:pos x="wd2" y="hd2"/>
                </a:cxn>
                <a:cxn ang="10800000">
                  <a:pos x="wd2" y="hd2"/>
                </a:cxn>
                <a:cxn ang="16200000">
                  <a:pos x="wd2" y="hd2"/>
                </a:cxn>
              </a:cxnLst>
              <a:rect l="0" t="0" r="r" b="b"/>
              <a:pathLst>
                <a:path w="21476" h="20869" fill="norm" stroke="1" extrusionOk="0">
                  <a:moveTo>
                    <a:pt x="3531" y="16648"/>
                  </a:moveTo>
                  <a:cubicBezTo>
                    <a:pt x="3531" y="14817"/>
                    <a:pt x="3531" y="12987"/>
                    <a:pt x="3033" y="12987"/>
                  </a:cubicBezTo>
                  <a:cubicBezTo>
                    <a:pt x="2534" y="12987"/>
                    <a:pt x="1538" y="14817"/>
                    <a:pt x="873" y="16831"/>
                  </a:cubicBezTo>
                  <a:cubicBezTo>
                    <a:pt x="208" y="18844"/>
                    <a:pt x="-124" y="21041"/>
                    <a:pt x="42" y="20858"/>
                  </a:cubicBezTo>
                  <a:cubicBezTo>
                    <a:pt x="208" y="20675"/>
                    <a:pt x="873" y="18112"/>
                    <a:pt x="2202" y="14817"/>
                  </a:cubicBezTo>
                  <a:cubicBezTo>
                    <a:pt x="3531" y="11522"/>
                    <a:pt x="5525" y="7495"/>
                    <a:pt x="7187" y="4933"/>
                  </a:cubicBezTo>
                  <a:cubicBezTo>
                    <a:pt x="8848" y="2370"/>
                    <a:pt x="10178" y="1272"/>
                    <a:pt x="11673" y="539"/>
                  </a:cubicBezTo>
                  <a:cubicBezTo>
                    <a:pt x="13168" y="-193"/>
                    <a:pt x="14830" y="-559"/>
                    <a:pt x="16491" y="2004"/>
                  </a:cubicBezTo>
                  <a:cubicBezTo>
                    <a:pt x="18153" y="4566"/>
                    <a:pt x="19814" y="10058"/>
                    <a:pt x="21476" y="1554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 name="Line"/>
            <p:cNvSpPr/>
            <p:nvPr/>
          </p:nvSpPr>
          <p:spPr>
            <a:xfrm>
              <a:off x="6786562" y="1579527"/>
              <a:ext cx="104491" cy="339329"/>
            </a:xfrm>
            <a:custGeom>
              <a:avLst/>
              <a:gdLst/>
              <a:ahLst/>
              <a:cxnLst>
                <a:cxn ang="0">
                  <a:pos x="wd2" y="hd2"/>
                </a:cxn>
                <a:cxn ang="5400000">
                  <a:pos x="wd2" y="hd2"/>
                </a:cxn>
                <a:cxn ang="10800000">
                  <a:pos x="wd2" y="hd2"/>
                </a:cxn>
                <a:cxn ang="16200000">
                  <a:pos x="wd2" y="hd2"/>
                </a:cxn>
              </a:cxnLst>
              <a:rect l="0" t="0" r="r" b="b"/>
              <a:pathLst>
                <a:path w="20680" h="21600" fill="norm" stroke="1" extrusionOk="0">
                  <a:moveTo>
                    <a:pt x="8247" y="0"/>
                  </a:moveTo>
                  <a:cubicBezTo>
                    <a:pt x="12960" y="2400"/>
                    <a:pt x="17673" y="4800"/>
                    <a:pt x="19636" y="7389"/>
                  </a:cubicBezTo>
                  <a:cubicBezTo>
                    <a:pt x="21600" y="9979"/>
                    <a:pt x="20815" y="12758"/>
                    <a:pt x="17084" y="15158"/>
                  </a:cubicBezTo>
                  <a:cubicBezTo>
                    <a:pt x="13353" y="17558"/>
                    <a:pt x="6676" y="1957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 name="Line"/>
            <p:cNvSpPr/>
            <p:nvPr/>
          </p:nvSpPr>
          <p:spPr>
            <a:xfrm>
              <a:off x="5511908" y="1630812"/>
              <a:ext cx="89983" cy="371388"/>
            </a:xfrm>
            <a:custGeom>
              <a:avLst/>
              <a:gdLst/>
              <a:ahLst/>
              <a:cxnLst>
                <a:cxn ang="0">
                  <a:pos x="wd2" y="hd2"/>
                </a:cxn>
                <a:cxn ang="5400000">
                  <a:pos x="wd2" y="hd2"/>
                </a:cxn>
                <a:cxn ang="10800000">
                  <a:pos x="wd2" y="hd2"/>
                </a:cxn>
                <a:cxn ang="16200000">
                  <a:pos x="wd2" y="hd2"/>
                </a:cxn>
              </a:cxnLst>
              <a:rect l="0" t="0" r="r" b="b"/>
              <a:pathLst>
                <a:path w="20840" h="21503" fill="norm" stroke="1" extrusionOk="0">
                  <a:moveTo>
                    <a:pt x="20840" y="822"/>
                  </a:moveTo>
                  <a:cubicBezTo>
                    <a:pt x="19461" y="363"/>
                    <a:pt x="18083" y="-97"/>
                    <a:pt x="16474" y="18"/>
                  </a:cubicBezTo>
                  <a:cubicBezTo>
                    <a:pt x="14866" y="133"/>
                    <a:pt x="13027" y="822"/>
                    <a:pt x="9580" y="3120"/>
                  </a:cubicBezTo>
                  <a:cubicBezTo>
                    <a:pt x="6134" y="5418"/>
                    <a:pt x="1078" y="9324"/>
                    <a:pt x="159" y="12369"/>
                  </a:cubicBezTo>
                  <a:cubicBezTo>
                    <a:pt x="-760" y="15414"/>
                    <a:pt x="2457" y="17597"/>
                    <a:pt x="6134" y="18975"/>
                  </a:cubicBezTo>
                  <a:cubicBezTo>
                    <a:pt x="9810" y="20354"/>
                    <a:pt x="13946" y="20929"/>
                    <a:pt x="18083" y="2150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 name="Line"/>
            <p:cNvSpPr/>
            <p:nvPr/>
          </p:nvSpPr>
          <p:spPr>
            <a:xfrm>
              <a:off x="1643945" y="2503150"/>
              <a:ext cx="130087" cy="147940"/>
            </a:xfrm>
            <a:custGeom>
              <a:avLst/>
              <a:gdLst/>
              <a:ahLst/>
              <a:cxnLst>
                <a:cxn ang="0">
                  <a:pos x="wd2" y="hd2"/>
                </a:cxn>
                <a:cxn ang="5400000">
                  <a:pos x="wd2" y="hd2"/>
                </a:cxn>
                <a:cxn ang="10800000">
                  <a:pos x="wd2" y="hd2"/>
                </a:cxn>
                <a:cxn ang="16200000">
                  <a:pos x="wd2" y="hd2"/>
                </a:cxn>
              </a:cxnLst>
              <a:rect l="0" t="0" r="r" b="b"/>
              <a:pathLst>
                <a:path w="21454" h="21471" fill="norm" stroke="1" extrusionOk="0">
                  <a:moveTo>
                    <a:pt x="1818" y="2463"/>
                  </a:moveTo>
                  <a:cubicBezTo>
                    <a:pt x="836" y="1311"/>
                    <a:pt x="-146" y="159"/>
                    <a:pt x="18" y="15"/>
                  </a:cubicBezTo>
                  <a:cubicBezTo>
                    <a:pt x="181" y="-129"/>
                    <a:pt x="1490" y="735"/>
                    <a:pt x="4272" y="3903"/>
                  </a:cubicBezTo>
                  <a:cubicBezTo>
                    <a:pt x="7054" y="7071"/>
                    <a:pt x="11309" y="12543"/>
                    <a:pt x="14418" y="15855"/>
                  </a:cubicBezTo>
                  <a:cubicBezTo>
                    <a:pt x="17527" y="19167"/>
                    <a:pt x="19490" y="20319"/>
                    <a:pt x="21454" y="2147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 name="Line"/>
            <p:cNvSpPr/>
            <p:nvPr/>
          </p:nvSpPr>
          <p:spPr>
            <a:xfrm>
              <a:off x="1666875" y="2490355"/>
              <a:ext cx="232172" cy="3631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938" y="590"/>
                    <a:pt x="18277" y="1180"/>
                    <a:pt x="16246" y="2774"/>
                  </a:cubicBezTo>
                  <a:cubicBezTo>
                    <a:pt x="14215" y="4367"/>
                    <a:pt x="11815" y="6964"/>
                    <a:pt x="9046" y="10269"/>
                  </a:cubicBezTo>
                  <a:cubicBezTo>
                    <a:pt x="6277" y="13574"/>
                    <a:pt x="3138" y="17587"/>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 name="Line"/>
            <p:cNvSpPr/>
            <p:nvPr/>
          </p:nvSpPr>
          <p:spPr>
            <a:xfrm>
              <a:off x="1674115" y="2246159"/>
              <a:ext cx="135636" cy="148947"/>
            </a:xfrm>
            <a:custGeom>
              <a:avLst/>
              <a:gdLst/>
              <a:ahLst/>
              <a:cxnLst>
                <a:cxn ang="0">
                  <a:pos x="wd2" y="hd2"/>
                </a:cxn>
                <a:cxn ang="5400000">
                  <a:pos x="wd2" y="hd2"/>
                </a:cxn>
                <a:cxn ang="10800000">
                  <a:pos x="wd2" y="hd2"/>
                </a:cxn>
                <a:cxn ang="16200000">
                  <a:pos x="wd2" y="hd2"/>
                </a:cxn>
              </a:cxnLst>
              <a:rect l="0" t="0" r="r" b="b"/>
              <a:pathLst>
                <a:path w="21397" h="21056" fill="norm" stroke="1" extrusionOk="0">
                  <a:moveTo>
                    <a:pt x="6371" y="13482"/>
                  </a:moveTo>
                  <a:cubicBezTo>
                    <a:pt x="5432" y="14604"/>
                    <a:pt x="4493" y="15726"/>
                    <a:pt x="3397" y="17269"/>
                  </a:cubicBezTo>
                  <a:cubicBezTo>
                    <a:pt x="2301" y="18812"/>
                    <a:pt x="1049" y="20775"/>
                    <a:pt x="423" y="20775"/>
                  </a:cubicBezTo>
                  <a:cubicBezTo>
                    <a:pt x="-203" y="20775"/>
                    <a:pt x="-203" y="18812"/>
                    <a:pt x="893" y="15586"/>
                  </a:cubicBezTo>
                  <a:cubicBezTo>
                    <a:pt x="1988" y="12360"/>
                    <a:pt x="4180" y="7872"/>
                    <a:pt x="5745" y="5066"/>
                  </a:cubicBezTo>
                  <a:cubicBezTo>
                    <a:pt x="7310" y="2261"/>
                    <a:pt x="8249" y="1139"/>
                    <a:pt x="9814" y="438"/>
                  </a:cubicBezTo>
                  <a:cubicBezTo>
                    <a:pt x="11380" y="-263"/>
                    <a:pt x="13571" y="-544"/>
                    <a:pt x="15606" y="2962"/>
                  </a:cubicBezTo>
                  <a:cubicBezTo>
                    <a:pt x="17640" y="6469"/>
                    <a:pt x="19519" y="13762"/>
                    <a:pt x="21397" y="2105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 name="Line"/>
            <p:cNvSpPr/>
            <p:nvPr/>
          </p:nvSpPr>
          <p:spPr>
            <a:xfrm>
              <a:off x="2059781" y="2752292"/>
              <a:ext cx="107157"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6" name="Line"/>
            <p:cNvSpPr/>
            <p:nvPr/>
          </p:nvSpPr>
          <p:spPr>
            <a:xfrm>
              <a:off x="2095500" y="2805870"/>
              <a:ext cx="113110"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7" name="Line"/>
            <p:cNvSpPr/>
            <p:nvPr/>
          </p:nvSpPr>
          <p:spPr>
            <a:xfrm>
              <a:off x="2375296" y="2621324"/>
              <a:ext cx="154783" cy="208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8" name="Line"/>
            <p:cNvSpPr/>
            <p:nvPr/>
          </p:nvSpPr>
          <p:spPr>
            <a:xfrm>
              <a:off x="2399109" y="2621324"/>
              <a:ext cx="142876" cy="2559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0100" y="167"/>
                    <a:pt x="18600" y="335"/>
                    <a:pt x="15900" y="2093"/>
                  </a:cubicBezTo>
                  <a:cubicBezTo>
                    <a:pt x="13200" y="3851"/>
                    <a:pt x="9300" y="7200"/>
                    <a:pt x="6450" y="10716"/>
                  </a:cubicBezTo>
                  <a:cubicBezTo>
                    <a:pt x="3600" y="14233"/>
                    <a:pt x="1800" y="1791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9" name="Line"/>
            <p:cNvSpPr/>
            <p:nvPr/>
          </p:nvSpPr>
          <p:spPr>
            <a:xfrm>
              <a:off x="2637234" y="2734433"/>
              <a:ext cx="142876"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0" name="Line"/>
            <p:cNvSpPr/>
            <p:nvPr/>
          </p:nvSpPr>
          <p:spPr>
            <a:xfrm>
              <a:off x="2964656" y="2639183"/>
              <a:ext cx="5954" cy="208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1" name="Line"/>
            <p:cNvSpPr/>
            <p:nvPr/>
          </p:nvSpPr>
          <p:spPr>
            <a:xfrm>
              <a:off x="1071562" y="3502386"/>
              <a:ext cx="166688" cy="130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71" y="327"/>
                    <a:pt x="5143" y="655"/>
                    <a:pt x="7971" y="2618"/>
                  </a:cubicBezTo>
                  <a:cubicBezTo>
                    <a:pt x="10800" y="4582"/>
                    <a:pt x="13886" y="8182"/>
                    <a:pt x="16200" y="11618"/>
                  </a:cubicBezTo>
                  <a:cubicBezTo>
                    <a:pt x="18514" y="15055"/>
                    <a:pt x="20057" y="18327"/>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2" name="Line"/>
            <p:cNvSpPr/>
            <p:nvPr/>
          </p:nvSpPr>
          <p:spPr>
            <a:xfrm>
              <a:off x="1214437" y="3472620"/>
              <a:ext cx="89298" cy="2976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280" y="3744"/>
                    <a:pt x="12960" y="7488"/>
                    <a:pt x="9360" y="11088"/>
                  </a:cubicBezTo>
                  <a:cubicBezTo>
                    <a:pt x="5760" y="14688"/>
                    <a:pt x="2880" y="18144"/>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3" name="Line"/>
            <p:cNvSpPr/>
            <p:nvPr/>
          </p:nvSpPr>
          <p:spPr>
            <a:xfrm>
              <a:off x="1345406" y="3716699"/>
              <a:ext cx="17860" cy="95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4" name="Line"/>
            <p:cNvSpPr/>
            <p:nvPr/>
          </p:nvSpPr>
          <p:spPr>
            <a:xfrm>
              <a:off x="1335484" y="3639308"/>
              <a:ext cx="38089" cy="35720"/>
            </a:xfrm>
            <a:custGeom>
              <a:avLst/>
              <a:gdLst/>
              <a:ahLst/>
              <a:cxnLst>
                <a:cxn ang="0">
                  <a:pos x="wd2" y="hd2"/>
                </a:cxn>
                <a:cxn ang="5400000">
                  <a:pos x="wd2" y="hd2"/>
                </a:cxn>
                <a:cxn ang="10800000">
                  <a:pos x="wd2" y="hd2"/>
                </a:cxn>
                <a:cxn ang="16200000">
                  <a:pos x="wd2" y="hd2"/>
                </a:cxn>
              </a:cxnLst>
              <a:rect l="0" t="0" r="r" b="b"/>
              <a:pathLst>
                <a:path w="20729" h="21600" fill="norm" stroke="1" extrusionOk="0">
                  <a:moveTo>
                    <a:pt x="8640" y="0"/>
                  </a:moveTo>
                  <a:cubicBezTo>
                    <a:pt x="4320" y="3600"/>
                    <a:pt x="0" y="7200"/>
                    <a:pt x="0" y="10800"/>
                  </a:cubicBezTo>
                  <a:cubicBezTo>
                    <a:pt x="0" y="14400"/>
                    <a:pt x="4320" y="18000"/>
                    <a:pt x="9180" y="19800"/>
                  </a:cubicBezTo>
                  <a:cubicBezTo>
                    <a:pt x="14040" y="21600"/>
                    <a:pt x="19440" y="21600"/>
                    <a:pt x="20520" y="19200"/>
                  </a:cubicBezTo>
                  <a:cubicBezTo>
                    <a:pt x="21600" y="16800"/>
                    <a:pt x="18360" y="12000"/>
                    <a:pt x="14040" y="10200"/>
                  </a:cubicBezTo>
                  <a:cubicBezTo>
                    <a:pt x="9720" y="8400"/>
                    <a:pt x="4320" y="9600"/>
                    <a:pt x="3780" y="12000"/>
                  </a:cubicBezTo>
                  <a:cubicBezTo>
                    <a:pt x="3240" y="14400"/>
                    <a:pt x="7560" y="18000"/>
                    <a:pt x="1188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5" name="Line"/>
            <p:cNvSpPr/>
            <p:nvPr/>
          </p:nvSpPr>
          <p:spPr>
            <a:xfrm>
              <a:off x="1614180" y="3299980"/>
              <a:ext cx="68570" cy="2845595"/>
            </a:xfrm>
            <a:custGeom>
              <a:avLst/>
              <a:gdLst/>
              <a:ahLst/>
              <a:cxnLst>
                <a:cxn ang="0">
                  <a:pos x="wd2" y="hd2"/>
                </a:cxn>
                <a:cxn ang="5400000">
                  <a:pos x="wd2" y="hd2"/>
                </a:cxn>
                <a:cxn ang="10800000">
                  <a:pos x="wd2" y="hd2"/>
                </a:cxn>
                <a:cxn ang="16200000">
                  <a:pos x="wd2" y="hd2"/>
                </a:cxn>
              </a:cxnLst>
              <a:rect l="0" t="0" r="r" b="b"/>
              <a:pathLst>
                <a:path w="21325" h="21600" fill="norm" stroke="1" extrusionOk="0">
                  <a:moveTo>
                    <a:pt x="5279" y="0"/>
                  </a:moveTo>
                  <a:cubicBezTo>
                    <a:pt x="2811" y="271"/>
                    <a:pt x="342" y="542"/>
                    <a:pt x="34" y="919"/>
                  </a:cubicBezTo>
                  <a:cubicBezTo>
                    <a:pt x="-275" y="1295"/>
                    <a:pt x="1576" y="1777"/>
                    <a:pt x="3428" y="2305"/>
                  </a:cubicBezTo>
                  <a:cubicBezTo>
                    <a:pt x="5279" y="2832"/>
                    <a:pt x="7131" y="3404"/>
                    <a:pt x="8056" y="4014"/>
                  </a:cubicBezTo>
                  <a:cubicBezTo>
                    <a:pt x="8982" y="4624"/>
                    <a:pt x="8982" y="5272"/>
                    <a:pt x="8674" y="5897"/>
                  </a:cubicBezTo>
                  <a:cubicBezTo>
                    <a:pt x="8365" y="6522"/>
                    <a:pt x="7748" y="7125"/>
                    <a:pt x="7748" y="7705"/>
                  </a:cubicBezTo>
                  <a:cubicBezTo>
                    <a:pt x="7748" y="8285"/>
                    <a:pt x="8365" y="8842"/>
                    <a:pt x="9599" y="9414"/>
                  </a:cubicBezTo>
                  <a:cubicBezTo>
                    <a:pt x="10834" y="9987"/>
                    <a:pt x="12685" y="10574"/>
                    <a:pt x="14536" y="11154"/>
                  </a:cubicBezTo>
                  <a:cubicBezTo>
                    <a:pt x="16388" y="11734"/>
                    <a:pt x="18239" y="12306"/>
                    <a:pt x="19474" y="12879"/>
                  </a:cubicBezTo>
                  <a:cubicBezTo>
                    <a:pt x="20708" y="13451"/>
                    <a:pt x="21325" y="14023"/>
                    <a:pt x="21325" y="14603"/>
                  </a:cubicBezTo>
                  <a:cubicBezTo>
                    <a:pt x="21325" y="15183"/>
                    <a:pt x="20708" y="15771"/>
                    <a:pt x="19474" y="16336"/>
                  </a:cubicBezTo>
                  <a:cubicBezTo>
                    <a:pt x="18239" y="16900"/>
                    <a:pt x="16388" y="17443"/>
                    <a:pt x="14845" y="17955"/>
                  </a:cubicBezTo>
                  <a:cubicBezTo>
                    <a:pt x="13302" y="18467"/>
                    <a:pt x="12068" y="18949"/>
                    <a:pt x="10525" y="19446"/>
                  </a:cubicBezTo>
                  <a:cubicBezTo>
                    <a:pt x="8982" y="19943"/>
                    <a:pt x="7131" y="20455"/>
                    <a:pt x="5896" y="20787"/>
                  </a:cubicBezTo>
                  <a:cubicBezTo>
                    <a:pt x="4662" y="21118"/>
                    <a:pt x="4045" y="21269"/>
                    <a:pt x="4354" y="21374"/>
                  </a:cubicBezTo>
                  <a:cubicBezTo>
                    <a:pt x="4662" y="21479"/>
                    <a:pt x="5896" y="21540"/>
                    <a:pt x="713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6" name="Line"/>
            <p:cNvSpPr/>
            <p:nvPr/>
          </p:nvSpPr>
          <p:spPr>
            <a:xfrm>
              <a:off x="2006203" y="3430949"/>
              <a:ext cx="136922" cy="119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565" y="0"/>
                    <a:pt x="3130" y="0"/>
                    <a:pt x="5322" y="2160"/>
                  </a:cubicBezTo>
                  <a:cubicBezTo>
                    <a:pt x="7513" y="4320"/>
                    <a:pt x="10330" y="8640"/>
                    <a:pt x="13148" y="12240"/>
                  </a:cubicBezTo>
                  <a:cubicBezTo>
                    <a:pt x="15965" y="15840"/>
                    <a:pt x="18783" y="1872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7" name="Line"/>
            <p:cNvSpPr/>
            <p:nvPr/>
          </p:nvSpPr>
          <p:spPr>
            <a:xfrm>
              <a:off x="2081472" y="3430949"/>
              <a:ext cx="103325" cy="327422"/>
            </a:xfrm>
            <a:custGeom>
              <a:avLst/>
              <a:gdLst/>
              <a:ahLst/>
              <a:cxnLst>
                <a:cxn ang="0">
                  <a:pos x="wd2" y="hd2"/>
                </a:cxn>
                <a:cxn ang="5400000">
                  <a:pos x="wd2" y="hd2"/>
                </a:cxn>
                <a:cxn ang="10800000">
                  <a:pos x="wd2" y="hd2"/>
                </a:cxn>
                <a:cxn ang="16200000">
                  <a:pos x="wd2" y="hd2"/>
                </a:cxn>
              </a:cxnLst>
              <a:rect l="0" t="0" r="r" b="b"/>
              <a:pathLst>
                <a:path w="21221" h="21600" fill="norm" stroke="1" extrusionOk="0">
                  <a:moveTo>
                    <a:pt x="21221" y="0"/>
                  </a:moveTo>
                  <a:cubicBezTo>
                    <a:pt x="19183" y="262"/>
                    <a:pt x="17146" y="524"/>
                    <a:pt x="14700" y="2225"/>
                  </a:cubicBezTo>
                  <a:cubicBezTo>
                    <a:pt x="12255" y="3927"/>
                    <a:pt x="9402" y="7069"/>
                    <a:pt x="6753" y="10211"/>
                  </a:cubicBezTo>
                  <a:cubicBezTo>
                    <a:pt x="4104" y="13353"/>
                    <a:pt x="1659" y="16495"/>
                    <a:pt x="640" y="18393"/>
                  </a:cubicBezTo>
                  <a:cubicBezTo>
                    <a:pt x="-379" y="20291"/>
                    <a:pt x="29" y="20945"/>
                    <a:pt x="43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 name="Line"/>
            <p:cNvSpPr/>
            <p:nvPr/>
          </p:nvSpPr>
          <p:spPr>
            <a:xfrm>
              <a:off x="2232421" y="3740511"/>
              <a:ext cx="11908" cy="833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 name="Line"/>
            <p:cNvSpPr/>
            <p:nvPr/>
          </p:nvSpPr>
          <p:spPr>
            <a:xfrm>
              <a:off x="2241267" y="3645214"/>
              <a:ext cx="31227" cy="20071"/>
            </a:xfrm>
            <a:custGeom>
              <a:avLst/>
              <a:gdLst/>
              <a:ahLst/>
              <a:cxnLst>
                <a:cxn ang="0">
                  <a:pos x="wd2" y="hd2"/>
                </a:cxn>
                <a:cxn ang="5400000">
                  <a:pos x="wd2" y="hd2"/>
                </a:cxn>
                <a:cxn ang="10800000">
                  <a:pos x="wd2" y="hd2"/>
                </a:cxn>
                <a:cxn ang="16200000">
                  <a:pos x="wd2" y="hd2"/>
                </a:cxn>
              </a:cxnLst>
              <a:rect l="0" t="0" r="r" b="b"/>
              <a:pathLst>
                <a:path w="19994" h="18205" fill="norm" stroke="1" extrusionOk="0">
                  <a:moveTo>
                    <a:pt x="9584" y="43"/>
                  </a:moveTo>
                  <a:cubicBezTo>
                    <a:pt x="4501" y="5443"/>
                    <a:pt x="-581" y="10843"/>
                    <a:pt x="54" y="14443"/>
                  </a:cubicBezTo>
                  <a:cubicBezTo>
                    <a:pt x="690" y="18043"/>
                    <a:pt x="7043" y="19843"/>
                    <a:pt x="12125" y="16243"/>
                  </a:cubicBezTo>
                  <a:cubicBezTo>
                    <a:pt x="17207" y="12643"/>
                    <a:pt x="21019" y="3643"/>
                    <a:pt x="19748" y="943"/>
                  </a:cubicBezTo>
                  <a:cubicBezTo>
                    <a:pt x="18478" y="-1757"/>
                    <a:pt x="12125" y="1843"/>
                    <a:pt x="5772" y="54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 name="Line"/>
            <p:cNvSpPr/>
            <p:nvPr/>
          </p:nvSpPr>
          <p:spPr>
            <a:xfrm>
              <a:off x="2053317" y="3206500"/>
              <a:ext cx="101715" cy="123246"/>
            </a:xfrm>
            <a:custGeom>
              <a:avLst/>
              <a:gdLst/>
              <a:ahLst/>
              <a:cxnLst>
                <a:cxn ang="0">
                  <a:pos x="wd2" y="hd2"/>
                </a:cxn>
                <a:cxn ang="5400000">
                  <a:pos x="wd2" y="hd2"/>
                </a:cxn>
                <a:cxn ang="10800000">
                  <a:pos x="wd2" y="hd2"/>
                </a:cxn>
                <a:cxn ang="16200000">
                  <a:pos x="wd2" y="hd2"/>
                </a:cxn>
              </a:cxnLst>
              <a:rect l="0" t="0" r="r" b="b"/>
              <a:pathLst>
                <a:path w="21292" h="21294" fill="norm" stroke="1" extrusionOk="0">
                  <a:moveTo>
                    <a:pt x="6338" y="6894"/>
                  </a:moveTo>
                  <a:cubicBezTo>
                    <a:pt x="5507" y="8608"/>
                    <a:pt x="4677" y="10323"/>
                    <a:pt x="3430" y="12723"/>
                  </a:cubicBezTo>
                  <a:cubicBezTo>
                    <a:pt x="2184" y="15123"/>
                    <a:pt x="523" y="18208"/>
                    <a:pt x="107" y="18723"/>
                  </a:cubicBezTo>
                  <a:cubicBezTo>
                    <a:pt x="-308" y="19237"/>
                    <a:pt x="523" y="17180"/>
                    <a:pt x="1977" y="14437"/>
                  </a:cubicBezTo>
                  <a:cubicBezTo>
                    <a:pt x="3430" y="11694"/>
                    <a:pt x="5507" y="8265"/>
                    <a:pt x="7377" y="5694"/>
                  </a:cubicBezTo>
                  <a:cubicBezTo>
                    <a:pt x="9246" y="3123"/>
                    <a:pt x="10907" y="1408"/>
                    <a:pt x="12777" y="551"/>
                  </a:cubicBezTo>
                  <a:cubicBezTo>
                    <a:pt x="14646" y="-306"/>
                    <a:pt x="16723" y="-306"/>
                    <a:pt x="18177" y="1580"/>
                  </a:cubicBezTo>
                  <a:cubicBezTo>
                    <a:pt x="19630" y="3465"/>
                    <a:pt x="20461" y="7237"/>
                    <a:pt x="20877" y="10837"/>
                  </a:cubicBezTo>
                  <a:cubicBezTo>
                    <a:pt x="21292" y="14437"/>
                    <a:pt x="21292" y="17865"/>
                    <a:pt x="21292" y="2129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 name="Line"/>
            <p:cNvSpPr/>
            <p:nvPr/>
          </p:nvSpPr>
          <p:spPr>
            <a:xfrm>
              <a:off x="2524125" y="3603589"/>
              <a:ext cx="101204"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 name="Line"/>
            <p:cNvSpPr/>
            <p:nvPr/>
          </p:nvSpPr>
          <p:spPr>
            <a:xfrm>
              <a:off x="2512218" y="3704792"/>
              <a:ext cx="107157"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 name="Line"/>
            <p:cNvSpPr/>
            <p:nvPr/>
          </p:nvSpPr>
          <p:spPr>
            <a:xfrm>
              <a:off x="2934890" y="3478574"/>
              <a:ext cx="172642" cy="2678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476" y="2560"/>
                    <a:pt x="6952" y="5120"/>
                    <a:pt x="10552" y="8720"/>
                  </a:cubicBezTo>
                  <a:cubicBezTo>
                    <a:pt x="14152" y="12320"/>
                    <a:pt x="17876" y="1696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 name="Line"/>
            <p:cNvSpPr/>
            <p:nvPr/>
          </p:nvSpPr>
          <p:spPr>
            <a:xfrm>
              <a:off x="3004457" y="3514292"/>
              <a:ext cx="120934" cy="309564"/>
            </a:xfrm>
            <a:custGeom>
              <a:avLst/>
              <a:gdLst/>
              <a:ahLst/>
              <a:cxnLst>
                <a:cxn ang="0">
                  <a:pos x="wd2" y="hd2"/>
                </a:cxn>
                <a:cxn ang="5400000">
                  <a:pos x="wd2" y="hd2"/>
                </a:cxn>
                <a:cxn ang="10800000">
                  <a:pos x="wd2" y="hd2"/>
                </a:cxn>
                <a:cxn ang="16200000">
                  <a:pos x="wd2" y="hd2"/>
                </a:cxn>
              </a:cxnLst>
              <a:rect l="0" t="0" r="r" b="b"/>
              <a:pathLst>
                <a:path w="21232" h="21600" fill="norm" stroke="1" extrusionOk="0">
                  <a:moveTo>
                    <a:pt x="21232" y="0"/>
                  </a:moveTo>
                  <a:cubicBezTo>
                    <a:pt x="19490" y="0"/>
                    <a:pt x="17748" y="0"/>
                    <a:pt x="15484" y="831"/>
                  </a:cubicBezTo>
                  <a:cubicBezTo>
                    <a:pt x="13219" y="1662"/>
                    <a:pt x="10432" y="3323"/>
                    <a:pt x="7645" y="6162"/>
                  </a:cubicBezTo>
                  <a:cubicBezTo>
                    <a:pt x="4858" y="9000"/>
                    <a:pt x="2071" y="13015"/>
                    <a:pt x="851" y="15785"/>
                  </a:cubicBezTo>
                  <a:cubicBezTo>
                    <a:pt x="-368" y="18554"/>
                    <a:pt x="-20" y="20077"/>
                    <a:pt x="32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 name="Line"/>
            <p:cNvSpPr/>
            <p:nvPr/>
          </p:nvSpPr>
          <p:spPr>
            <a:xfrm>
              <a:off x="3184921" y="3740511"/>
              <a:ext cx="11908" cy="714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 name="Line"/>
            <p:cNvSpPr/>
            <p:nvPr/>
          </p:nvSpPr>
          <p:spPr>
            <a:xfrm>
              <a:off x="3173015" y="3633355"/>
              <a:ext cx="29359" cy="23449"/>
            </a:xfrm>
            <a:custGeom>
              <a:avLst/>
              <a:gdLst/>
              <a:ahLst/>
              <a:cxnLst>
                <a:cxn ang="0">
                  <a:pos x="wd2" y="hd2"/>
                </a:cxn>
                <a:cxn ang="5400000">
                  <a:pos x="wd2" y="hd2"/>
                </a:cxn>
                <a:cxn ang="10800000">
                  <a:pos x="wd2" y="hd2"/>
                </a:cxn>
                <a:cxn ang="16200000">
                  <a:pos x="wd2" y="hd2"/>
                </a:cxn>
              </a:cxnLst>
              <a:rect l="0" t="0" r="r" b="b"/>
              <a:pathLst>
                <a:path w="19973" h="19633" fill="norm" stroke="1" extrusionOk="0">
                  <a:moveTo>
                    <a:pt x="12150" y="0"/>
                  </a:moveTo>
                  <a:cubicBezTo>
                    <a:pt x="6750" y="4985"/>
                    <a:pt x="1350" y="9969"/>
                    <a:pt x="2025" y="14123"/>
                  </a:cubicBezTo>
                  <a:cubicBezTo>
                    <a:pt x="2700" y="18277"/>
                    <a:pt x="9450" y="21600"/>
                    <a:pt x="14175" y="18277"/>
                  </a:cubicBezTo>
                  <a:cubicBezTo>
                    <a:pt x="18900" y="14954"/>
                    <a:pt x="21600" y="4985"/>
                    <a:pt x="18900" y="3323"/>
                  </a:cubicBezTo>
                  <a:cubicBezTo>
                    <a:pt x="16200" y="1662"/>
                    <a:pt x="8100" y="8308"/>
                    <a:pt x="0" y="1495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 name="Line"/>
            <p:cNvSpPr/>
            <p:nvPr/>
          </p:nvSpPr>
          <p:spPr>
            <a:xfrm>
              <a:off x="3351609" y="3651214"/>
              <a:ext cx="113110"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 name="Line"/>
            <p:cNvSpPr/>
            <p:nvPr/>
          </p:nvSpPr>
          <p:spPr>
            <a:xfrm>
              <a:off x="3640506" y="3550011"/>
              <a:ext cx="14713" cy="178595"/>
            </a:xfrm>
            <a:custGeom>
              <a:avLst/>
              <a:gdLst/>
              <a:ahLst/>
              <a:cxnLst>
                <a:cxn ang="0">
                  <a:pos x="wd2" y="hd2"/>
                </a:cxn>
                <a:cxn ang="5400000">
                  <a:pos x="wd2" y="hd2"/>
                </a:cxn>
                <a:cxn ang="10800000">
                  <a:pos x="wd2" y="hd2"/>
                </a:cxn>
                <a:cxn ang="16200000">
                  <a:pos x="wd2" y="hd2"/>
                </a:cxn>
              </a:cxnLst>
              <a:rect l="0" t="0" r="r" b="b"/>
              <a:pathLst>
                <a:path w="20018" h="21600" fill="norm" stroke="1" extrusionOk="0">
                  <a:moveTo>
                    <a:pt x="20018" y="0"/>
                  </a:moveTo>
                  <a:cubicBezTo>
                    <a:pt x="11918" y="6000"/>
                    <a:pt x="3818" y="12000"/>
                    <a:pt x="1118" y="15600"/>
                  </a:cubicBezTo>
                  <a:cubicBezTo>
                    <a:pt x="-1582" y="19200"/>
                    <a:pt x="1118" y="20400"/>
                    <a:pt x="381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 name="Line"/>
            <p:cNvSpPr/>
            <p:nvPr/>
          </p:nvSpPr>
          <p:spPr>
            <a:xfrm>
              <a:off x="3998109" y="3151152"/>
              <a:ext cx="103595" cy="2976563"/>
            </a:xfrm>
            <a:custGeom>
              <a:avLst/>
              <a:gdLst/>
              <a:ahLst/>
              <a:cxnLst>
                <a:cxn ang="0">
                  <a:pos x="wd2" y="hd2"/>
                </a:cxn>
                <a:cxn ang="5400000">
                  <a:pos x="wd2" y="hd2"/>
                </a:cxn>
                <a:cxn ang="10800000">
                  <a:pos x="wd2" y="hd2"/>
                </a:cxn>
                <a:cxn ang="16200000">
                  <a:pos x="wd2" y="hd2"/>
                </a:cxn>
              </a:cxnLst>
              <a:rect l="0" t="0" r="r" b="b"/>
              <a:pathLst>
                <a:path w="21276" h="21600" fill="norm" stroke="1" extrusionOk="0">
                  <a:moveTo>
                    <a:pt x="21276" y="0"/>
                  </a:moveTo>
                  <a:cubicBezTo>
                    <a:pt x="21276" y="446"/>
                    <a:pt x="21276" y="893"/>
                    <a:pt x="20868" y="1397"/>
                  </a:cubicBezTo>
                  <a:cubicBezTo>
                    <a:pt x="20461" y="1901"/>
                    <a:pt x="19646" y="2462"/>
                    <a:pt x="18627" y="2966"/>
                  </a:cubicBezTo>
                  <a:cubicBezTo>
                    <a:pt x="17608" y="3470"/>
                    <a:pt x="16385" y="3917"/>
                    <a:pt x="15163" y="4363"/>
                  </a:cubicBezTo>
                  <a:cubicBezTo>
                    <a:pt x="13940" y="4810"/>
                    <a:pt x="12718" y="5256"/>
                    <a:pt x="11495" y="5717"/>
                  </a:cubicBezTo>
                  <a:cubicBezTo>
                    <a:pt x="10272" y="6178"/>
                    <a:pt x="9050" y="6653"/>
                    <a:pt x="7623" y="7142"/>
                  </a:cubicBezTo>
                  <a:cubicBezTo>
                    <a:pt x="6197" y="7632"/>
                    <a:pt x="4567" y="8136"/>
                    <a:pt x="3344" y="8640"/>
                  </a:cubicBezTo>
                  <a:cubicBezTo>
                    <a:pt x="2121" y="9144"/>
                    <a:pt x="1306" y="9648"/>
                    <a:pt x="1102" y="10195"/>
                  </a:cubicBezTo>
                  <a:cubicBezTo>
                    <a:pt x="899" y="10742"/>
                    <a:pt x="1306" y="11333"/>
                    <a:pt x="2121" y="11880"/>
                  </a:cubicBezTo>
                  <a:cubicBezTo>
                    <a:pt x="2936" y="12427"/>
                    <a:pt x="4159" y="12931"/>
                    <a:pt x="4974" y="13442"/>
                  </a:cubicBezTo>
                  <a:cubicBezTo>
                    <a:pt x="5789" y="13954"/>
                    <a:pt x="6197" y="14472"/>
                    <a:pt x="6401" y="15034"/>
                  </a:cubicBezTo>
                  <a:cubicBezTo>
                    <a:pt x="6604" y="15595"/>
                    <a:pt x="6604" y="16200"/>
                    <a:pt x="6401" y="16790"/>
                  </a:cubicBezTo>
                  <a:cubicBezTo>
                    <a:pt x="6197" y="17381"/>
                    <a:pt x="5789" y="17957"/>
                    <a:pt x="4770" y="18490"/>
                  </a:cubicBezTo>
                  <a:cubicBezTo>
                    <a:pt x="3751" y="19022"/>
                    <a:pt x="2121" y="19512"/>
                    <a:pt x="1102" y="19944"/>
                  </a:cubicBezTo>
                  <a:cubicBezTo>
                    <a:pt x="84" y="20376"/>
                    <a:pt x="-324" y="20750"/>
                    <a:pt x="287" y="21017"/>
                  </a:cubicBezTo>
                  <a:cubicBezTo>
                    <a:pt x="899" y="21283"/>
                    <a:pt x="2529" y="21442"/>
                    <a:pt x="415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 name="Line"/>
            <p:cNvSpPr/>
            <p:nvPr/>
          </p:nvSpPr>
          <p:spPr>
            <a:xfrm>
              <a:off x="4338692" y="3378970"/>
              <a:ext cx="168352" cy="251653"/>
            </a:xfrm>
            <a:custGeom>
              <a:avLst/>
              <a:gdLst/>
              <a:ahLst/>
              <a:cxnLst>
                <a:cxn ang="0">
                  <a:pos x="wd2" y="hd2"/>
                </a:cxn>
                <a:cxn ang="5400000">
                  <a:pos x="wd2" y="hd2"/>
                </a:cxn>
                <a:cxn ang="10800000">
                  <a:pos x="wd2" y="hd2"/>
                </a:cxn>
                <a:cxn ang="16200000">
                  <a:pos x="wd2" y="hd2"/>
                </a:cxn>
              </a:cxnLst>
              <a:rect l="0" t="0" r="r" b="b"/>
              <a:pathLst>
                <a:path w="21308" h="21400" fill="norm" stroke="1" extrusionOk="0">
                  <a:moveTo>
                    <a:pt x="20488" y="3408"/>
                  </a:moveTo>
                  <a:cubicBezTo>
                    <a:pt x="20991" y="2564"/>
                    <a:pt x="21493" y="1720"/>
                    <a:pt x="21242" y="1045"/>
                  </a:cubicBezTo>
                  <a:cubicBezTo>
                    <a:pt x="20991" y="370"/>
                    <a:pt x="19986" y="-136"/>
                    <a:pt x="17726" y="33"/>
                  </a:cubicBezTo>
                  <a:cubicBezTo>
                    <a:pt x="15465" y="202"/>
                    <a:pt x="11949" y="1045"/>
                    <a:pt x="9563" y="1973"/>
                  </a:cubicBezTo>
                  <a:cubicBezTo>
                    <a:pt x="7177" y="2902"/>
                    <a:pt x="5921" y="3914"/>
                    <a:pt x="5167" y="4927"/>
                  </a:cubicBezTo>
                  <a:cubicBezTo>
                    <a:pt x="4414" y="5939"/>
                    <a:pt x="4163" y="6952"/>
                    <a:pt x="4540" y="7711"/>
                  </a:cubicBezTo>
                  <a:cubicBezTo>
                    <a:pt x="4916" y="8470"/>
                    <a:pt x="5921" y="8977"/>
                    <a:pt x="7051" y="9398"/>
                  </a:cubicBezTo>
                  <a:cubicBezTo>
                    <a:pt x="8181" y="9820"/>
                    <a:pt x="9437" y="10158"/>
                    <a:pt x="9688" y="10664"/>
                  </a:cubicBezTo>
                  <a:cubicBezTo>
                    <a:pt x="9940" y="11170"/>
                    <a:pt x="9186" y="11845"/>
                    <a:pt x="7679" y="12773"/>
                  </a:cubicBezTo>
                  <a:cubicBezTo>
                    <a:pt x="6172" y="13702"/>
                    <a:pt x="3912" y="14883"/>
                    <a:pt x="2405" y="15895"/>
                  </a:cubicBezTo>
                  <a:cubicBezTo>
                    <a:pt x="898" y="16908"/>
                    <a:pt x="144" y="17751"/>
                    <a:pt x="19" y="18595"/>
                  </a:cubicBezTo>
                  <a:cubicBezTo>
                    <a:pt x="-107" y="19439"/>
                    <a:pt x="395" y="20283"/>
                    <a:pt x="2279" y="20789"/>
                  </a:cubicBezTo>
                  <a:cubicBezTo>
                    <a:pt x="4163" y="21295"/>
                    <a:pt x="7428" y="21464"/>
                    <a:pt x="10191" y="21380"/>
                  </a:cubicBezTo>
                  <a:cubicBezTo>
                    <a:pt x="12953" y="21295"/>
                    <a:pt x="15214" y="20958"/>
                    <a:pt x="17474" y="206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 name="Line"/>
            <p:cNvSpPr/>
            <p:nvPr/>
          </p:nvSpPr>
          <p:spPr>
            <a:xfrm>
              <a:off x="4560093" y="3627402"/>
              <a:ext cx="5954"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 name="Line"/>
            <p:cNvSpPr/>
            <p:nvPr/>
          </p:nvSpPr>
          <p:spPr>
            <a:xfrm>
              <a:off x="4583906" y="3520245"/>
              <a:ext cx="11907"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400" y="14400"/>
                    <a:pt x="7200" y="7200"/>
                    <a:pt x="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 name="Line"/>
            <p:cNvSpPr/>
            <p:nvPr/>
          </p:nvSpPr>
          <p:spPr>
            <a:xfrm>
              <a:off x="4422025" y="3178806"/>
              <a:ext cx="138069" cy="91409"/>
            </a:xfrm>
            <a:custGeom>
              <a:avLst/>
              <a:gdLst/>
              <a:ahLst/>
              <a:cxnLst>
                <a:cxn ang="0">
                  <a:pos x="wd2" y="hd2"/>
                </a:cxn>
                <a:cxn ang="5400000">
                  <a:pos x="wd2" y="hd2"/>
                </a:cxn>
                <a:cxn ang="10800000">
                  <a:pos x="wd2" y="hd2"/>
                </a:cxn>
                <a:cxn ang="16200000">
                  <a:pos x="wd2" y="hd2"/>
                </a:cxn>
              </a:cxnLst>
              <a:rect l="0" t="0" r="r" b="b"/>
              <a:pathLst>
                <a:path w="21470" h="21170" fill="norm" stroke="1" extrusionOk="0">
                  <a:moveTo>
                    <a:pt x="2956" y="11519"/>
                  </a:moveTo>
                  <a:cubicBezTo>
                    <a:pt x="2339" y="13817"/>
                    <a:pt x="1721" y="16115"/>
                    <a:pt x="1104" y="16115"/>
                  </a:cubicBezTo>
                  <a:cubicBezTo>
                    <a:pt x="487" y="16115"/>
                    <a:pt x="-130" y="13817"/>
                    <a:pt x="24" y="11749"/>
                  </a:cubicBezTo>
                  <a:cubicBezTo>
                    <a:pt x="179" y="9681"/>
                    <a:pt x="1104" y="7842"/>
                    <a:pt x="2030" y="6004"/>
                  </a:cubicBezTo>
                  <a:cubicBezTo>
                    <a:pt x="2956" y="4166"/>
                    <a:pt x="3881" y="2327"/>
                    <a:pt x="5116" y="1179"/>
                  </a:cubicBezTo>
                  <a:cubicBezTo>
                    <a:pt x="6350" y="30"/>
                    <a:pt x="7893" y="-430"/>
                    <a:pt x="8973" y="489"/>
                  </a:cubicBezTo>
                  <a:cubicBezTo>
                    <a:pt x="10053" y="1408"/>
                    <a:pt x="10670" y="3706"/>
                    <a:pt x="12676" y="7383"/>
                  </a:cubicBezTo>
                  <a:cubicBezTo>
                    <a:pt x="14681" y="11059"/>
                    <a:pt x="18076" y="16115"/>
                    <a:pt x="21470" y="211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 name="Line"/>
            <p:cNvSpPr/>
            <p:nvPr/>
          </p:nvSpPr>
          <p:spPr>
            <a:xfrm>
              <a:off x="4810125" y="3550011"/>
              <a:ext cx="71438"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 name="Line"/>
            <p:cNvSpPr/>
            <p:nvPr/>
          </p:nvSpPr>
          <p:spPr>
            <a:xfrm>
              <a:off x="4833937" y="3627402"/>
              <a:ext cx="83345"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 name="Line"/>
            <p:cNvSpPr/>
            <p:nvPr/>
          </p:nvSpPr>
          <p:spPr>
            <a:xfrm>
              <a:off x="5256609" y="3347605"/>
              <a:ext cx="83345" cy="833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629" y="7200"/>
                    <a:pt x="9257" y="14400"/>
                    <a:pt x="12857" y="18000"/>
                  </a:cubicBezTo>
                  <a:cubicBezTo>
                    <a:pt x="16457" y="21600"/>
                    <a:pt x="19029" y="216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 name="Line"/>
            <p:cNvSpPr/>
            <p:nvPr/>
          </p:nvSpPr>
          <p:spPr>
            <a:xfrm>
              <a:off x="5320947" y="3371417"/>
              <a:ext cx="48772" cy="261939"/>
            </a:xfrm>
            <a:custGeom>
              <a:avLst/>
              <a:gdLst/>
              <a:ahLst/>
              <a:cxnLst>
                <a:cxn ang="0">
                  <a:pos x="wd2" y="hd2"/>
                </a:cxn>
                <a:cxn ang="5400000">
                  <a:pos x="wd2" y="hd2"/>
                </a:cxn>
                <a:cxn ang="10800000">
                  <a:pos x="wd2" y="hd2"/>
                </a:cxn>
                <a:cxn ang="16200000">
                  <a:pos x="wd2" y="hd2"/>
                </a:cxn>
              </a:cxnLst>
              <a:rect l="0" t="0" r="r" b="b"/>
              <a:pathLst>
                <a:path w="21235" h="21600" fill="norm" stroke="1" extrusionOk="0">
                  <a:moveTo>
                    <a:pt x="21235" y="0"/>
                  </a:moveTo>
                  <a:cubicBezTo>
                    <a:pt x="16051" y="2618"/>
                    <a:pt x="10867" y="5236"/>
                    <a:pt x="6979" y="7936"/>
                  </a:cubicBezTo>
                  <a:cubicBezTo>
                    <a:pt x="3091" y="10636"/>
                    <a:pt x="499" y="13418"/>
                    <a:pt x="67" y="15709"/>
                  </a:cubicBezTo>
                  <a:cubicBezTo>
                    <a:pt x="-365" y="18000"/>
                    <a:pt x="1363" y="19800"/>
                    <a:pt x="309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8" name="Line"/>
            <p:cNvSpPr/>
            <p:nvPr/>
          </p:nvSpPr>
          <p:spPr>
            <a:xfrm>
              <a:off x="5423296" y="3573824"/>
              <a:ext cx="1" cy="53579"/>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69" name="Line"/>
            <p:cNvSpPr/>
            <p:nvPr/>
          </p:nvSpPr>
          <p:spPr>
            <a:xfrm>
              <a:off x="5464968" y="3472620"/>
              <a:ext cx="11907" cy="59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400" y="14400"/>
                    <a:pt x="7200" y="7200"/>
                    <a:pt x="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 name="Line"/>
            <p:cNvSpPr/>
            <p:nvPr/>
          </p:nvSpPr>
          <p:spPr>
            <a:xfrm>
              <a:off x="5584031" y="3538105"/>
              <a:ext cx="113110"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 name="Line"/>
            <p:cNvSpPr/>
            <p:nvPr/>
          </p:nvSpPr>
          <p:spPr>
            <a:xfrm>
              <a:off x="5869781" y="3365464"/>
              <a:ext cx="130969" cy="107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582" y="4800"/>
                    <a:pt x="9164" y="9600"/>
                    <a:pt x="12764" y="13200"/>
                  </a:cubicBezTo>
                  <a:cubicBezTo>
                    <a:pt x="16364" y="16800"/>
                    <a:pt x="18982" y="192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 name="Line"/>
            <p:cNvSpPr/>
            <p:nvPr/>
          </p:nvSpPr>
          <p:spPr>
            <a:xfrm>
              <a:off x="5965031" y="3371417"/>
              <a:ext cx="95251" cy="2559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5750" y="2679"/>
                    <a:pt x="9900" y="5358"/>
                    <a:pt x="6300" y="8958"/>
                  </a:cubicBezTo>
                  <a:cubicBezTo>
                    <a:pt x="2700" y="12558"/>
                    <a:pt x="1350" y="1707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 name="Line"/>
            <p:cNvSpPr/>
            <p:nvPr/>
          </p:nvSpPr>
          <p:spPr>
            <a:xfrm>
              <a:off x="6084093" y="3591683"/>
              <a:ext cx="5954" cy="1012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 name="Line"/>
            <p:cNvSpPr/>
            <p:nvPr/>
          </p:nvSpPr>
          <p:spPr>
            <a:xfrm>
              <a:off x="6137671" y="3484527"/>
              <a:ext cx="1" cy="35719"/>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 name="Line"/>
            <p:cNvSpPr/>
            <p:nvPr/>
          </p:nvSpPr>
          <p:spPr>
            <a:xfrm>
              <a:off x="5926506" y="3183833"/>
              <a:ext cx="133776" cy="92335"/>
            </a:xfrm>
            <a:custGeom>
              <a:avLst/>
              <a:gdLst/>
              <a:ahLst/>
              <a:cxnLst>
                <a:cxn ang="0">
                  <a:pos x="wd2" y="hd2"/>
                </a:cxn>
                <a:cxn ang="5400000">
                  <a:pos x="wd2" y="hd2"/>
                </a:cxn>
                <a:cxn ang="10800000">
                  <a:pos x="wd2" y="hd2"/>
                </a:cxn>
                <a:cxn ang="16200000">
                  <a:pos x="wd2" y="hd2"/>
                </a:cxn>
              </a:cxnLst>
              <a:rect l="0" t="0" r="r" b="b"/>
              <a:pathLst>
                <a:path w="21414" h="20939" fill="norm" stroke="1" extrusionOk="0">
                  <a:moveTo>
                    <a:pt x="449" y="11489"/>
                  </a:moveTo>
                  <a:cubicBezTo>
                    <a:pt x="132" y="13739"/>
                    <a:pt x="-186" y="15989"/>
                    <a:pt x="132" y="15989"/>
                  </a:cubicBezTo>
                  <a:cubicBezTo>
                    <a:pt x="449" y="15989"/>
                    <a:pt x="1402" y="13739"/>
                    <a:pt x="3149" y="10589"/>
                  </a:cubicBezTo>
                  <a:cubicBezTo>
                    <a:pt x="4896" y="7439"/>
                    <a:pt x="7438" y="3389"/>
                    <a:pt x="9661" y="1364"/>
                  </a:cubicBezTo>
                  <a:cubicBezTo>
                    <a:pt x="11885" y="-661"/>
                    <a:pt x="13790" y="-661"/>
                    <a:pt x="15696" y="2939"/>
                  </a:cubicBezTo>
                  <a:cubicBezTo>
                    <a:pt x="17602" y="6539"/>
                    <a:pt x="19508" y="13739"/>
                    <a:pt x="21414" y="2093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 name="Line"/>
            <p:cNvSpPr/>
            <p:nvPr/>
          </p:nvSpPr>
          <p:spPr>
            <a:xfrm>
              <a:off x="6471387" y="3198777"/>
              <a:ext cx="172301" cy="2416969"/>
            </a:xfrm>
            <a:custGeom>
              <a:avLst/>
              <a:gdLst/>
              <a:ahLst/>
              <a:cxnLst>
                <a:cxn ang="0">
                  <a:pos x="wd2" y="hd2"/>
                </a:cxn>
                <a:cxn ang="5400000">
                  <a:pos x="wd2" y="hd2"/>
                </a:cxn>
                <a:cxn ang="10800000">
                  <a:pos x="wd2" y="hd2"/>
                </a:cxn>
                <a:cxn ang="16200000">
                  <a:pos x="wd2" y="hd2"/>
                </a:cxn>
              </a:cxnLst>
              <a:rect l="0" t="0" r="r" b="b"/>
              <a:pathLst>
                <a:path w="21557" h="21600" fill="norm" stroke="1" extrusionOk="0">
                  <a:moveTo>
                    <a:pt x="21557" y="0"/>
                  </a:moveTo>
                  <a:cubicBezTo>
                    <a:pt x="19819" y="621"/>
                    <a:pt x="18081" y="1241"/>
                    <a:pt x="16467" y="1871"/>
                  </a:cubicBezTo>
                  <a:cubicBezTo>
                    <a:pt x="14854" y="2500"/>
                    <a:pt x="13364" y="3139"/>
                    <a:pt x="11998" y="3795"/>
                  </a:cubicBezTo>
                  <a:cubicBezTo>
                    <a:pt x="10633" y="4451"/>
                    <a:pt x="9391" y="5125"/>
                    <a:pt x="8150" y="5781"/>
                  </a:cubicBezTo>
                  <a:cubicBezTo>
                    <a:pt x="6909" y="6437"/>
                    <a:pt x="5667" y="7076"/>
                    <a:pt x="4674" y="7714"/>
                  </a:cubicBezTo>
                  <a:cubicBezTo>
                    <a:pt x="3681" y="8353"/>
                    <a:pt x="2936" y="8991"/>
                    <a:pt x="2316" y="9647"/>
                  </a:cubicBezTo>
                  <a:cubicBezTo>
                    <a:pt x="1695" y="10303"/>
                    <a:pt x="1198" y="10977"/>
                    <a:pt x="826" y="11704"/>
                  </a:cubicBezTo>
                  <a:cubicBezTo>
                    <a:pt x="454" y="12432"/>
                    <a:pt x="205" y="13212"/>
                    <a:pt x="81" y="13948"/>
                  </a:cubicBezTo>
                  <a:cubicBezTo>
                    <a:pt x="-43" y="14684"/>
                    <a:pt x="-43" y="15375"/>
                    <a:pt x="205" y="16058"/>
                  </a:cubicBezTo>
                  <a:cubicBezTo>
                    <a:pt x="454" y="16741"/>
                    <a:pt x="950" y="17415"/>
                    <a:pt x="1323" y="18080"/>
                  </a:cubicBezTo>
                  <a:cubicBezTo>
                    <a:pt x="1695" y="18745"/>
                    <a:pt x="1943" y="19401"/>
                    <a:pt x="2564" y="19986"/>
                  </a:cubicBezTo>
                  <a:cubicBezTo>
                    <a:pt x="3185" y="20571"/>
                    <a:pt x="4178" y="21086"/>
                    <a:pt x="517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 name="Line"/>
            <p:cNvSpPr/>
            <p:nvPr/>
          </p:nvSpPr>
          <p:spPr>
            <a:xfrm>
              <a:off x="7146989" y="3336106"/>
              <a:ext cx="175355" cy="241687"/>
            </a:xfrm>
            <a:custGeom>
              <a:avLst/>
              <a:gdLst/>
              <a:ahLst/>
              <a:cxnLst>
                <a:cxn ang="0">
                  <a:pos x="wd2" y="hd2"/>
                </a:cxn>
                <a:cxn ang="5400000">
                  <a:pos x="wd2" y="hd2"/>
                </a:cxn>
                <a:cxn ang="10800000">
                  <a:pos x="wd2" y="hd2"/>
                </a:cxn>
                <a:cxn ang="16200000">
                  <a:pos x="wd2" y="hd2"/>
                </a:cxn>
              </a:cxnLst>
              <a:rect l="0" t="0" r="r" b="b"/>
              <a:pathLst>
                <a:path w="21447" h="21388" fill="norm" stroke="1" extrusionOk="0">
                  <a:moveTo>
                    <a:pt x="19263" y="3125"/>
                  </a:moveTo>
                  <a:cubicBezTo>
                    <a:pt x="19748" y="2247"/>
                    <a:pt x="20234" y="1368"/>
                    <a:pt x="19869" y="754"/>
                  </a:cubicBezTo>
                  <a:cubicBezTo>
                    <a:pt x="19505" y="139"/>
                    <a:pt x="18292" y="-212"/>
                    <a:pt x="15744" y="139"/>
                  </a:cubicBezTo>
                  <a:cubicBezTo>
                    <a:pt x="13195" y="490"/>
                    <a:pt x="9312" y="1544"/>
                    <a:pt x="6885" y="2422"/>
                  </a:cubicBezTo>
                  <a:cubicBezTo>
                    <a:pt x="4458" y="3300"/>
                    <a:pt x="3487" y="4003"/>
                    <a:pt x="2759" y="4793"/>
                  </a:cubicBezTo>
                  <a:cubicBezTo>
                    <a:pt x="2031" y="5583"/>
                    <a:pt x="1546" y="6461"/>
                    <a:pt x="1667" y="7251"/>
                  </a:cubicBezTo>
                  <a:cubicBezTo>
                    <a:pt x="1789" y="8042"/>
                    <a:pt x="2517" y="8744"/>
                    <a:pt x="3487" y="9271"/>
                  </a:cubicBezTo>
                  <a:cubicBezTo>
                    <a:pt x="4458" y="9798"/>
                    <a:pt x="5672" y="10149"/>
                    <a:pt x="6764" y="10588"/>
                  </a:cubicBezTo>
                  <a:cubicBezTo>
                    <a:pt x="7856" y="11027"/>
                    <a:pt x="8827" y="11554"/>
                    <a:pt x="8584" y="12256"/>
                  </a:cubicBezTo>
                  <a:cubicBezTo>
                    <a:pt x="8341" y="12959"/>
                    <a:pt x="6885" y="13837"/>
                    <a:pt x="5550" y="14539"/>
                  </a:cubicBezTo>
                  <a:cubicBezTo>
                    <a:pt x="4216" y="15242"/>
                    <a:pt x="3002" y="15768"/>
                    <a:pt x="2031" y="16383"/>
                  </a:cubicBezTo>
                  <a:cubicBezTo>
                    <a:pt x="1060" y="16998"/>
                    <a:pt x="332" y="17700"/>
                    <a:pt x="90" y="18490"/>
                  </a:cubicBezTo>
                  <a:cubicBezTo>
                    <a:pt x="-153" y="19281"/>
                    <a:pt x="90" y="20159"/>
                    <a:pt x="939" y="20686"/>
                  </a:cubicBezTo>
                  <a:cubicBezTo>
                    <a:pt x="1789" y="21212"/>
                    <a:pt x="3245" y="21388"/>
                    <a:pt x="6764" y="21388"/>
                  </a:cubicBezTo>
                  <a:cubicBezTo>
                    <a:pt x="10283" y="21388"/>
                    <a:pt x="15865" y="21212"/>
                    <a:pt x="21447" y="2103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 name="Line"/>
            <p:cNvSpPr/>
            <p:nvPr/>
          </p:nvSpPr>
          <p:spPr>
            <a:xfrm>
              <a:off x="7369968" y="3591683"/>
              <a:ext cx="11907"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 name="Line"/>
            <p:cNvSpPr/>
            <p:nvPr/>
          </p:nvSpPr>
          <p:spPr>
            <a:xfrm>
              <a:off x="7417593" y="3466667"/>
              <a:ext cx="1" cy="29767"/>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 name="Line"/>
            <p:cNvSpPr/>
            <p:nvPr/>
          </p:nvSpPr>
          <p:spPr>
            <a:xfrm>
              <a:off x="7260452" y="3159089"/>
              <a:ext cx="115470" cy="54656"/>
            </a:xfrm>
            <a:custGeom>
              <a:avLst/>
              <a:gdLst/>
              <a:ahLst/>
              <a:cxnLst>
                <a:cxn ang="0">
                  <a:pos x="wd2" y="hd2"/>
                </a:cxn>
                <a:cxn ang="5400000">
                  <a:pos x="wd2" y="hd2"/>
                </a:cxn>
                <a:cxn ang="10800000">
                  <a:pos x="wd2" y="hd2"/>
                </a:cxn>
                <a:cxn ang="16200000">
                  <a:pos x="wd2" y="hd2"/>
                </a:cxn>
              </a:cxnLst>
              <a:rect l="0" t="0" r="r" b="b"/>
              <a:pathLst>
                <a:path w="21303" h="21247" fill="norm" stroke="1" extrusionOk="0">
                  <a:moveTo>
                    <a:pt x="5927" y="8486"/>
                  </a:moveTo>
                  <a:cubicBezTo>
                    <a:pt x="4096" y="10029"/>
                    <a:pt x="2266" y="11571"/>
                    <a:pt x="1167" y="14271"/>
                  </a:cubicBezTo>
                  <a:cubicBezTo>
                    <a:pt x="69" y="16971"/>
                    <a:pt x="-297" y="20829"/>
                    <a:pt x="252" y="21214"/>
                  </a:cubicBezTo>
                  <a:cubicBezTo>
                    <a:pt x="801" y="21600"/>
                    <a:pt x="2266" y="18514"/>
                    <a:pt x="3730" y="15429"/>
                  </a:cubicBezTo>
                  <a:cubicBezTo>
                    <a:pt x="5195" y="12343"/>
                    <a:pt x="6659" y="9257"/>
                    <a:pt x="8123" y="6171"/>
                  </a:cubicBezTo>
                  <a:cubicBezTo>
                    <a:pt x="9588" y="3086"/>
                    <a:pt x="11052" y="0"/>
                    <a:pt x="12334" y="0"/>
                  </a:cubicBezTo>
                  <a:cubicBezTo>
                    <a:pt x="13615" y="0"/>
                    <a:pt x="14713" y="3086"/>
                    <a:pt x="16178" y="6171"/>
                  </a:cubicBezTo>
                  <a:cubicBezTo>
                    <a:pt x="17642" y="9257"/>
                    <a:pt x="19472" y="12343"/>
                    <a:pt x="21303" y="154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 name="Line"/>
            <p:cNvSpPr/>
            <p:nvPr/>
          </p:nvSpPr>
          <p:spPr>
            <a:xfrm>
              <a:off x="7465218" y="3270214"/>
              <a:ext cx="135090" cy="446486"/>
            </a:xfrm>
            <a:custGeom>
              <a:avLst/>
              <a:gdLst/>
              <a:ahLst/>
              <a:cxnLst>
                <a:cxn ang="0">
                  <a:pos x="wd2" y="hd2"/>
                </a:cxn>
                <a:cxn ang="5400000">
                  <a:pos x="wd2" y="hd2"/>
                </a:cxn>
                <a:cxn ang="10800000">
                  <a:pos x="wd2" y="hd2"/>
                </a:cxn>
                <a:cxn ang="16200000">
                  <a:pos x="wd2" y="hd2"/>
                </a:cxn>
              </a:cxnLst>
              <a:rect l="0" t="0" r="r" b="b"/>
              <a:pathLst>
                <a:path w="21311" h="21600" fill="norm" stroke="1" extrusionOk="0">
                  <a:moveTo>
                    <a:pt x="15965" y="0"/>
                  </a:moveTo>
                  <a:cubicBezTo>
                    <a:pt x="18783" y="3648"/>
                    <a:pt x="21600" y="7296"/>
                    <a:pt x="21287" y="10512"/>
                  </a:cubicBezTo>
                  <a:cubicBezTo>
                    <a:pt x="20974" y="13728"/>
                    <a:pt x="17530" y="16512"/>
                    <a:pt x="13461" y="18288"/>
                  </a:cubicBezTo>
                  <a:cubicBezTo>
                    <a:pt x="9391" y="20064"/>
                    <a:pt x="4696" y="2083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 name="Line"/>
            <p:cNvSpPr/>
            <p:nvPr/>
          </p:nvSpPr>
          <p:spPr>
            <a:xfrm>
              <a:off x="6926270" y="3294027"/>
              <a:ext cx="92465" cy="333376"/>
            </a:xfrm>
            <a:custGeom>
              <a:avLst/>
              <a:gdLst/>
              <a:ahLst/>
              <a:cxnLst>
                <a:cxn ang="0">
                  <a:pos x="wd2" y="hd2"/>
                </a:cxn>
                <a:cxn ang="5400000">
                  <a:pos x="wd2" y="hd2"/>
                </a:cxn>
                <a:cxn ang="10800000">
                  <a:pos x="wd2" y="hd2"/>
                </a:cxn>
                <a:cxn ang="16200000">
                  <a:pos x="wd2" y="hd2"/>
                </a:cxn>
              </a:cxnLst>
              <a:rect l="0" t="0" r="r" b="b"/>
              <a:pathLst>
                <a:path w="20968" h="21600" fill="norm" stroke="1" extrusionOk="0">
                  <a:moveTo>
                    <a:pt x="20968" y="771"/>
                  </a:moveTo>
                  <a:cubicBezTo>
                    <a:pt x="19168" y="386"/>
                    <a:pt x="17368" y="0"/>
                    <a:pt x="15118" y="0"/>
                  </a:cubicBezTo>
                  <a:cubicBezTo>
                    <a:pt x="12868" y="0"/>
                    <a:pt x="10168" y="386"/>
                    <a:pt x="7243" y="1929"/>
                  </a:cubicBezTo>
                  <a:cubicBezTo>
                    <a:pt x="4318" y="3471"/>
                    <a:pt x="1168" y="6171"/>
                    <a:pt x="268" y="9064"/>
                  </a:cubicBezTo>
                  <a:cubicBezTo>
                    <a:pt x="-632" y="11957"/>
                    <a:pt x="718" y="15043"/>
                    <a:pt x="4543" y="17164"/>
                  </a:cubicBezTo>
                  <a:cubicBezTo>
                    <a:pt x="8368" y="19286"/>
                    <a:pt x="14668" y="20443"/>
                    <a:pt x="2096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 name="Line"/>
            <p:cNvSpPr/>
            <p:nvPr/>
          </p:nvSpPr>
          <p:spPr>
            <a:xfrm>
              <a:off x="7631906" y="3054383"/>
              <a:ext cx="148829" cy="120582"/>
            </a:xfrm>
            <a:custGeom>
              <a:avLst/>
              <a:gdLst/>
              <a:ahLst/>
              <a:cxnLst>
                <a:cxn ang="0">
                  <a:pos x="wd2" y="hd2"/>
                </a:cxn>
                <a:cxn ang="5400000">
                  <a:pos x="wd2" y="hd2"/>
                </a:cxn>
                <a:cxn ang="10800000">
                  <a:pos x="wd2" y="hd2"/>
                </a:cxn>
                <a:cxn ang="16200000">
                  <a:pos x="wd2" y="hd2"/>
                </a:cxn>
              </a:cxnLst>
              <a:rect l="0" t="0" r="r" b="b"/>
              <a:pathLst>
                <a:path w="21600" h="21170" fill="norm" stroke="1" extrusionOk="0">
                  <a:moveTo>
                    <a:pt x="0" y="4447"/>
                  </a:moveTo>
                  <a:cubicBezTo>
                    <a:pt x="1152" y="3054"/>
                    <a:pt x="2304" y="1660"/>
                    <a:pt x="3600" y="789"/>
                  </a:cubicBezTo>
                  <a:cubicBezTo>
                    <a:pt x="4896" y="-82"/>
                    <a:pt x="6336" y="-430"/>
                    <a:pt x="7632" y="789"/>
                  </a:cubicBezTo>
                  <a:cubicBezTo>
                    <a:pt x="8928" y="2009"/>
                    <a:pt x="10080" y="4796"/>
                    <a:pt x="9792" y="7235"/>
                  </a:cubicBezTo>
                  <a:cubicBezTo>
                    <a:pt x="9504" y="9673"/>
                    <a:pt x="7776" y="11764"/>
                    <a:pt x="6624" y="13680"/>
                  </a:cubicBezTo>
                  <a:cubicBezTo>
                    <a:pt x="5472" y="15596"/>
                    <a:pt x="4896" y="17338"/>
                    <a:pt x="5616" y="18383"/>
                  </a:cubicBezTo>
                  <a:cubicBezTo>
                    <a:pt x="6336" y="19428"/>
                    <a:pt x="8352" y="19776"/>
                    <a:pt x="11232" y="20125"/>
                  </a:cubicBezTo>
                  <a:cubicBezTo>
                    <a:pt x="14112" y="20473"/>
                    <a:pt x="17856" y="20822"/>
                    <a:pt x="21600" y="211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 name="Line"/>
            <p:cNvSpPr/>
            <p:nvPr/>
          </p:nvSpPr>
          <p:spPr>
            <a:xfrm>
              <a:off x="7616759" y="3186870"/>
              <a:ext cx="330663" cy="3351611"/>
            </a:xfrm>
            <a:custGeom>
              <a:avLst/>
              <a:gdLst/>
              <a:ahLst/>
              <a:cxnLst>
                <a:cxn ang="0">
                  <a:pos x="wd2" y="hd2"/>
                </a:cxn>
                <a:cxn ang="5400000">
                  <a:pos x="wd2" y="hd2"/>
                </a:cxn>
                <a:cxn ang="10800000">
                  <a:pos x="wd2" y="hd2"/>
                </a:cxn>
                <a:cxn ang="16200000">
                  <a:pos x="wd2" y="hd2"/>
                </a:cxn>
              </a:cxnLst>
              <a:rect l="0" t="0" r="r" b="b"/>
              <a:pathLst>
                <a:path w="21553" h="21600" fill="norm" stroke="1" extrusionOk="0">
                  <a:moveTo>
                    <a:pt x="21553" y="0"/>
                  </a:moveTo>
                  <a:cubicBezTo>
                    <a:pt x="20518" y="345"/>
                    <a:pt x="19484" y="691"/>
                    <a:pt x="18578" y="1068"/>
                  </a:cubicBezTo>
                  <a:cubicBezTo>
                    <a:pt x="17673" y="1445"/>
                    <a:pt x="16897" y="1854"/>
                    <a:pt x="16250" y="2283"/>
                  </a:cubicBezTo>
                  <a:cubicBezTo>
                    <a:pt x="15603" y="2711"/>
                    <a:pt x="15086" y="3159"/>
                    <a:pt x="14569" y="3632"/>
                  </a:cubicBezTo>
                  <a:cubicBezTo>
                    <a:pt x="14051" y="4105"/>
                    <a:pt x="13534" y="4604"/>
                    <a:pt x="13016" y="5077"/>
                  </a:cubicBezTo>
                  <a:cubicBezTo>
                    <a:pt x="12499" y="5550"/>
                    <a:pt x="11982" y="5998"/>
                    <a:pt x="11529" y="6465"/>
                  </a:cubicBezTo>
                  <a:cubicBezTo>
                    <a:pt x="11076" y="6931"/>
                    <a:pt x="10688" y="7417"/>
                    <a:pt x="10236" y="7923"/>
                  </a:cubicBezTo>
                  <a:cubicBezTo>
                    <a:pt x="9783" y="8428"/>
                    <a:pt x="9266" y="8952"/>
                    <a:pt x="8878" y="9438"/>
                  </a:cubicBezTo>
                  <a:cubicBezTo>
                    <a:pt x="8490" y="9924"/>
                    <a:pt x="8231" y="10372"/>
                    <a:pt x="7843" y="10870"/>
                  </a:cubicBezTo>
                  <a:cubicBezTo>
                    <a:pt x="7455" y="11369"/>
                    <a:pt x="6937" y="11919"/>
                    <a:pt x="6485" y="12411"/>
                  </a:cubicBezTo>
                  <a:cubicBezTo>
                    <a:pt x="6032" y="12904"/>
                    <a:pt x="5644" y="13339"/>
                    <a:pt x="5191" y="13786"/>
                  </a:cubicBezTo>
                  <a:cubicBezTo>
                    <a:pt x="4739" y="14234"/>
                    <a:pt x="4221" y="14694"/>
                    <a:pt x="3639" y="15180"/>
                  </a:cubicBezTo>
                  <a:cubicBezTo>
                    <a:pt x="3057" y="15666"/>
                    <a:pt x="2410" y="16178"/>
                    <a:pt x="1893" y="16670"/>
                  </a:cubicBezTo>
                  <a:cubicBezTo>
                    <a:pt x="1376" y="17162"/>
                    <a:pt x="988" y="17636"/>
                    <a:pt x="729" y="18128"/>
                  </a:cubicBezTo>
                  <a:cubicBezTo>
                    <a:pt x="470" y="18620"/>
                    <a:pt x="341" y="19132"/>
                    <a:pt x="212" y="19631"/>
                  </a:cubicBezTo>
                  <a:cubicBezTo>
                    <a:pt x="82" y="20129"/>
                    <a:pt x="-47" y="20615"/>
                    <a:pt x="18" y="20941"/>
                  </a:cubicBezTo>
                  <a:cubicBezTo>
                    <a:pt x="82" y="21267"/>
                    <a:pt x="341" y="21434"/>
                    <a:pt x="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 name="Line"/>
            <p:cNvSpPr/>
            <p:nvPr/>
          </p:nvSpPr>
          <p:spPr>
            <a:xfrm>
              <a:off x="6489587" y="5591933"/>
              <a:ext cx="52898" cy="726282"/>
            </a:xfrm>
            <a:custGeom>
              <a:avLst/>
              <a:gdLst/>
              <a:ahLst/>
              <a:cxnLst>
                <a:cxn ang="0">
                  <a:pos x="wd2" y="hd2"/>
                </a:cxn>
                <a:cxn ang="5400000">
                  <a:pos x="wd2" y="hd2"/>
                </a:cxn>
                <a:cxn ang="10800000">
                  <a:pos x="wd2" y="hd2"/>
                </a:cxn>
                <a:cxn ang="16200000">
                  <a:pos x="wd2" y="hd2"/>
                </a:cxn>
              </a:cxnLst>
              <a:rect l="0" t="0" r="r" b="b"/>
              <a:pathLst>
                <a:path w="21325" h="21600" fill="norm" stroke="1" extrusionOk="0">
                  <a:moveTo>
                    <a:pt x="21325" y="0"/>
                  </a:moveTo>
                  <a:cubicBezTo>
                    <a:pt x="17325" y="0"/>
                    <a:pt x="13325" y="0"/>
                    <a:pt x="9725" y="295"/>
                  </a:cubicBezTo>
                  <a:cubicBezTo>
                    <a:pt x="6125" y="590"/>
                    <a:pt x="2925" y="1180"/>
                    <a:pt x="1325" y="2715"/>
                  </a:cubicBezTo>
                  <a:cubicBezTo>
                    <a:pt x="-275" y="4249"/>
                    <a:pt x="-275" y="6728"/>
                    <a:pt x="525" y="8852"/>
                  </a:cubicBezTo>
                  <a:cubicBezTo>
                    <a:pt x="1325" y="10977"/>
                    <a:pt x="2925" y="12748"/>
                    <a:pt x="5325" y="14813"/>
                  </a:cubicBezTo>
                  <a:cubicBezTo>
                    <a:pt x="7725" y="16879"/>
                    <a:pt x="10925" y="19239"/>
                    <a:pt x="1412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 name="Line"/>
            <p:cNvSpPr/>
            <p:nvPr/>
          </p:nvSpPr>
          <p:spPr>
            <a:xfrm>
              <a:off x="0" y="4026261"/>
              <a:ext cx="8191500" cy="2321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323"/>
                  </a:moveTo>
                  <a:cubicBezTo>
                    <a:pt x="199" y="3138"/>
                    <a:pt x="398" y="2954"/>
                    <a:pt x="602" y="2954"/>
                  </a:cubicBezTo>
                  <a:cubicBezTo>
                    <a:pt x="806" y="2954"/>
                    <a:pt x="1015" y="3138"/>
                    <a:pt x="1211" y="3231"/>
                  </a:cubicBezTo>
                  <a:cubicBezTo>
                    <a:pt x="1408" y="3323"/>
                    <a:pt x="1591" y="3323"/>
                    <a:pt x="1792" y="3323"/>
                  </a:cubicBezTo>
                  <a:cubicBezTo>
                    <a:pt x="1994" y="3323"/>
                    <a:pt x="2213" y="3323"/>
                    <a:pt x="2415" y="3138"/>
                  </a:cubicBezTo>
                  <a:cubicBezTo>
                    <a:pt x="2616" y="2954"/>
                    <a:pt x="2799" y="2585"/>
                    <a:pt x="2990" y="2308"/>
                  </a:cubicBezTo>
                  <a:cubicBezTo>
                    <a:pt x="3181" y="2031"/>
                    <a:pt x="3380" y="1846"/>
                    <a:pt x="3587" y="1662"/>
                  </a:cubicBezTo>
                  <a:cubicBezTo>
                    <a:pt x="3794" y="1477"/>
                    <a:pt x="4008" y="1292"/>
                    <a:pt x="4191" y="1108"/>
                  </a:cubicBezTo>
                  <a:cubicBezTo>
                    <a:pt x="4374" y="923"/>
                    <a:pt x="4526" y="738"/>
                    <a:pt x="4683" y="554"/>
                  </a:cubicBezTo>
                  <a:cubicBezTo>
                    <a:pt x="4840" y="369"/>
                    <a:pt x="5002" y="185"/>
                    <a:pt x="5172" y="92"/>
                  </a:cubicBezTo>
                  <a:cubicBezTo>
                    <a:pt x="5342" y="0"/>
                    <a:pt x="5520" y="0"/>
                    <a:pt x="5696" y="0"/>
                  </a:cubicBezTo>
                  <a:cubicBezTo>
                    <a:pt x="5871" y="0"/>
                    <a:pt x="6044" y="0"/>
                    <a:pt x="6235" y="0"/>
                  </a:cubicBezTo>
                  <a:cubicBezTo>
                    <a:pt x="6426" y="0"/>
                    <a:pt x="6635" y="0"/>
                    <a:pt x="6842" y="0"/>
                  </a:cubicBezTo>
                  <a:cubicBezTo>
                    <a:pt x="7048" y="0"/>
                    <a:pt x="7252" y="0"/>
                    <a:pt x="7467" y="92"/>
                  </a:cubicBezTo>
                  <a:cubicBezTo>
                    <a:pt x="7681" y="185"/>
                    <a:pt x="7906" y="369"/>
                    <a:pt x="8129" y="462"/>
                  </a:cubicBezTo>
                  <a:cubicBezTo>
                    <a:pt x="8351" y="554"/>
                    <a:pt x="8571" y="554"/>
                    <a:pt x="8796" y="554"/>
                  </a:cubicBezTo>
                  <a:cubicBezTo>
                    <a:pt x="9021" y="554"/>
                    <a:pt x="9251" y="554"/>
                    <a:pt x="9479" y="646"/>
                  </a:cubicBezTo>
                  <a:cubicBezTo>
                    <a:pt x="9706" y="738"/>
                    <a:pt x="9931" y="923"/>
                    <a:pt x="10104" y="1108"/>
                  </a:cubicBezTo>
                  <a:cubicBezTo>
                    <a:pt x="10277" y="1292"/>
                    <a:pt x="10397" y="1477"/>
                    <a:pt x="10570" y="1569"/>
                  </a:cubicBezTo>
                  <a:cubicBezTo>
                    <a:pt x="10742" y="1662"/>
                    <a:pt x="10967" y="1662"/>
                    <a:pt x="11138" y="1754"/>
                  </a:cubicBezTo>
                  <a:cubicBezTo>
                    <a:pt x="11308" y="1846"/>
                    <a:pt x="11423" y="2031"/>
                    <a:pt x="11540" y="2123"/>
                  </a:cubicBezTo>
                  <a:cubicBezTo>
                    <a:pt x="11658" y="2215"/>
                    <a:pt x="11778" y="2215"/>
                    <a:pt x="11896" y="2215"/>
                  </a:cubicBezTo>
                  <a:cubicBezTo>
                    <a:pt x="12014" y="2215"/>
                    <a:pt x="12129" y="2215"/>
                    <a:pt x="12302" y="2215"/>
                  </a:cubicBezTo>
                  <a:cubicBezTo>
                    <a:pt x="12474" y="2215"/>
                    <a:pt x="12705" y="2215"/>
                    <a:pt x="12938" y="2400"/>
                  </a:cubicBezTo>
                  <a:cubicBezTo>
                    <a:pt x="13170" y="2585"/>
                    <a:pt x="13406" y="2954"/>
                    <a:pt x="13639" y="3323"/>
                  </a:cubicBezTo>
                  <a:cubicBezTo>
                    <a:pt x="13872" y="3692"/>
                    <a:pt x="14102" y="4062"/>
                    <a:pt x="14277" y="4338"/>
                  </a:cubicBezTo>
                  <a:cubicBezTo>
                    <a:pt x="14452" y="4615"/>
                    <a:pt x="14573" y="4800"/>
                    <a:pt x="14748" y="5077"/>
                  </a:cubicBezTo>
                  <a:cubicBezTo>
                    <a:pt x="14923" y="5354"/>
                    <a:pt x="15153" y="5723"/>
                    <a:pt x="15384" y="6277"/>
                  </a:cubicBezTo>
                  <a:cubicBezTo>
                    <a:pt x="15614" y="6831"/>
                    <a:pt x="15844" y="7569"/>
                    <a:pt x="16074" y="8308"/>
                  </a:cubicBezTo>
                  <a:cubicBezTo>
                    <a:pt x="16305" y="9046"/>
                    <a:pt x="16535" y="9785"/>
                    <a:pt x="16755" y="10523"/>
                  </a:cubicBezTo>
                  <a:cubicBezTo>
                    <a:pt x="16974" y="11262"/>
                    <a:pt x="17184" y="12000"/>
                    <a:pt x="17388" y="12831"/>
                  </a:cubicBezTo>
                  <a:cubicBezTo>
                    <a:pt x="17592" y="13662"/>
                    <a:pt x="17791" y="14585"/>
                    <a:pt x="17984" y="15415"/>
                  </a:cubicBezTo>
                  <a:cubicBezTo>
                    <a:pt x="18178" y="16246"/>
                    <a:pt x="18366" y="16985"/>
                    <a:pt x="18544" y="17631"/>
                  </a:cubicBezTo>
                  <a:cubicBezTo>
                    <a:pt x="18722" y="18277"/>
                    <a:pt x="18890" y="18831"/>
                    <a:pt x="19060" y="19292"/>
                  </a:cubicBezTo>
                  <a:cubicBezTo>
                    <a:pt x="19230" y="19754"/>
                    <a:pt x="19402" y="20123"/>
                    <a:pt x="19606" y="20400"/>
                  </a:cubicBezTo>
                  <a:cubicBezTo>
                    <a:pt x="19810" y="20677"/>
                    <a:pt x="20046" y="20862"/>
                    <a:pt x="20297" y="21046"/>
                  </a:cubicBezTo>
                  <a:cubicBezTo>
                    <a:pt x="20548" y="21231"/>
                    <a:pt x="20815" y="21415"/>
                    <a:pt x="21035" y="21508"/>
                  </a:cubicBezTo>
                  <a:cubicBezTo>
                    <a:pt x="21255" y="21600"/>
                    <a:pt x="21427" y="216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 name="Line"/>
            <p:cNvSpPr/>
            <p:nvPr/>
          </p:nvSpPr>
          <p:spPr>
            <a:xfrm>
              <a:off x="940593" y="3264261"/>
              <a:ext cx="178595" cy="30360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81"/>
                    <a:pt x="0" y="762"/>
                    <a:pt x="720" y="1221"/>
                  </a:cubicBezTo>
                  <a:cubicBezTo>
                    <a:pt x="1440" y="1680"/>
                    <a:pt x="2880" y="2216"/>
                    <a:pt x="3960" y="2760"/>
                  </a:cubicBezTo>
                  <a:cubicBezTo>
                    <a:pt x="5040" y="3304"/>
                    <a:pt x="5760" y="3854"/>
                    <a:pt x="6360" y="4362"/>
                  </a:cubicBezTo>
                  <a:cubicBezTo>
                    <a:pt x="6960" y="4871"/>
                    <a:pt x="7440" y="5336"/>
                    <a:pt x="8040" y="5809"/>
                  </a:cubicBezTo>
                  <a:cubicBezTo>
                    <a:pt x="8640" y="6282"/>
                    <a:pt x="9360" y="6762"/>
                    <a:pt x="10200" y="7264"/>
                  </a:cubicBezTo>
                  <a:cubicBezTo>
                    <a:pt x="11040" y="7765"/>
                    <a:pt x="12000" y="8287"/>
                    <a:pt x="12960" y="8816"/>
                  </a:cubicBezTo>
                  <a:cubicBezTo>
                    <a:pt x="13920" y="9346"/>
                    <a:pt x="14880" y="9882"/>
                    <a:pt x="15840" y="10440"/>
                  </a:cubicBezTo>
                  <a:cubicBezTo>
                    <a:pt x="16800" y="10998"/>
                    <a:pt x="17760" y="11576"/>
                    <a:pt x="18600" y="12148"/>
                  </a:cubicBezTo>
                  <a:cubicBezTo>
                    <a:pt x="19440" y="12720"/>
                    <a:pt x="20160" y="13285"/>
                    <a:pt x="20640" y="13828"/>
                  </a:cubicBezTo>
                  <a:cubicBezTo>
                    <a:pt x="21120" y="14372"/>
                    <a:pt x="21360" y="14894"/>
                    <a:pt x="21480" y="15416"/>
                  </a:cubicBezTo>
                  <a:cubicBezTo>
                    <a:pt x="21600" y="15939"/>
                    <a:pt x="21600" y="16461"/>
                    <a:pt x="21600" y="16998"/>
                  </a:cubicBezTo>
                  <a:cubicBezTo>
                    <a:pt x="21600" y="17534"/>
                    <a:pt x="21600" y="18085"/>
                    <a:pt x="21600" y="18678"/>
                  </a:cubicBezTo>
                  <a:cubicBezTo>
                    <a:pt x="21600" y="19271"/>
                    <a:pt x="21600" y="19906"/>
                    <a:pt x="21480" y="20400"/>
                  </a:cubicBezTo>
                  <a:cubicBezTo>
                    <a:pt x="21360" y="20894"/>
                    <a:pt x="21120" y="21247"/>
                    <a:pt x="2088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 name="Line"/>
            <p:cNvSpPr/>
            <p:nvPr/>
          </p:nvSpPr>
          <p:spPr>
            <a:xfrm>
              <a:off x="279796" y="3514292"/>
              <a:ext cx="208361" cy="2738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291" y="2661"/>
                    <a:pt x="6583" y="5322"/>
                    <a:pt x="9771" y="8609"/>
                  </a:cubicBezTo>
                  <a:cubicBezTo>
                    <a:pt x="12960" y="11896"/>
                    <a:pt x="16046" y="15809"/>
                    <a:pt x="18000" y="18078"/>
                  </a:cubicBezTo>
                  <a:cubicBezTo>
                    <a:pt x="19954" y="20348"/>
                    <a:pt x="20777" y="20974"/>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9" name="Line"/>
            <p:cNvSpPr/>
            <p:nvPr/>
          </p:nvSpPr>
          <p:spPr>
            <a:xfrm>
              <a:off x="429713" y="3413089"/>
              <a:ext cx="123928" cy="488157"/>
            </a:xfrm>
            <a:custGeom>
              <a:avLst/>
              <a:gdLst/>
              <a:ahLst/>
              <a:cxnLst>
                <a:cxn ang="0">
                  <a:pos x="wd2" y="hd2"/>
                </a:cxn>
                <a:cxn ang="5400000">
                  <a:pos x="wd2" y="hd2"/>
                </a:cxn>
                <a:cxn ang="10800000">
                  <a:pos x="wd2" y="hd2"/>
                </a:cxn>
                <a:cxn ang="16200000">
                  <a:pos x="wd2" y="hd2"/>
                </a:cxn>
              </a:cxnLst>
              <a:rect l="0" t="0" r="r" b="b"/>
              <a:pathLst>
                <a:path w="21077" h="21600" fill="norm" stroke="1" extrusionOk="0">
                  <a:moveTo>
                    <a:pt x="21077" y="0"/>
                  </a:moveTo>
                  <a:cubicBezTo>
                    <a:pt x="16352" y="1668"/>
                    <a:pt x="11627" y="3337"/>
                    <a:pt x="7746" y="5620"/>
                  </a:cubicBezTo>
                  <a:cubicBezTo>
                    <a:pt x="3864" y="7902"/>
                    <a:pt x="827" y="10800"/>
                    <a:pt x="152" y="13566"/>
                  </a:cubicBezTo>
                  <a:cubicBezTo>
                    <a:pt x="-523" y="16332"/>
                    <a:pt x="1164" y="18966"/>
                    <a:pt x="2852"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 name="Line"/>
            <p:cNvSpPr/>
            <p:nvPr/>
          </p:nvSpPr>
          <p:spPr>
            <a:xfrm>
              <a:off x="595312" y="3782183"/>
              <a:ext cx="35720" cy="1012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 name="Line"/>
            <p:cNvSpPr/>
            <p:nvPr/>
          </p:nvSpPr>
          <p:spPr>
            <a:xfrm>
              <a:off x="642937" y="3621449"/>
              <a:ext cx="11907"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400" y="14400"/>
                    <a:pt x="7200" y="7200"/>
                    <a:pt x="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 name="Line"/>
            <p:cNvSpPr/>
            <p:nvPr/>
          </p:nvSpPr>
          <p:spPr>
            <a:xfrm>
              <a:off x="404812" y="3740511"/>
              <a:ext cx="232173" cy="1964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923" y="0"/>
                    <a:pt x="1846" y="0"/>
                    <a:pt x="2954" y="764"/>
                  </a:cubicBezTo>
                  <a:cubicBezTo>
                    <a:pt x="4062" y="1527"/>
                    <a:pt x="5354" y="3055"/>
                    <a:pt x="7108" y="5018"/>
                  </a:cubicBezTo>
                  <a:cubicBezTo>
                    <a:pt x="8862" y="6982"/>
                    <a:pt x="11077" y="9382"/>
                    <a:pt x="13569" y="12218"/>
                  </a:cubicBezTo>
                  <a:cubicBezTo>
                    <a:pt x="16062" y="15055"/>
                    <a:pt x="18831" y="18327"/>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 name="Line"/>
            <p:cNvSpPr/>
            <p:nvPr/>
          </p:nvSpPr>
          <p:spPr>
            <a:xfrm>
              <a:off x="522734" y="4317964"/>
              <a:ext cx="120204" cy="170657"/>
            </a:xfrm>
            <a:custGeom>
              <a:avLst/>
              <a:gdLst/>
              <a:ahLst/>
              <a:cxnLst>
                <a:cxn ang="0">
                  <a:pos x="wd2" y="hd2"/>
                </a:cxn>
                <a:cxn ang="5400000">
                  <a:pos x="wd2" y="hd2"/>
                </a:cxn>
                <a:cxn ang="10800000">
                  <a:pos x="wd2" y="hd2"/>
                </a:cxn>
                <a:cxn ang="16200000">
                  <a:pos x="wd2" y="hd2"/>
                </a:cxn>
              </a:cxnLst>
              <a:rect l="0" t="0" r="r" b="b"/>
              <a:pathLst>
                <a:path w="21449" h="21600" fill="norm" stroke="1" extrusionOk="0">
                  <a:moveTo>
                    <a:pt x="9764" y="0"/>
                  </a:moveTo>
                  <a:cubicBezTo>
                    <a:pt x="9764" y="1256"/>
                    <a:pt x="9764" y="2512"/>
                    <a:pt x="8347" y="4898"/>
                  </a:cubicBezTo>
                  <a:cubicBezTo>
                    <a:pt x="6931" y="7284"/>
                    <a:pt x="4098" y="10800"/>
                    <a:pt x="2328" y="13437"/>
                  </a:cubicBezTo>
                  <a:cubicBezTo>
                    <a:pt x="557" y="16074"/>
                    <a:pt x="-151" y="17833"/>
                    <a:pt x="26" y="19214"/>
                  </a:cubicBezTo>
                  <a:cubicBezTo>
                    <a:pt x="203" y="20595"/>
                    <a:pt x="1265" y="21600"/>
                    <a:pt x="4983" y="21600"/>
                  </a:cubicBezTo>
                  <a:cubicBezTo>
                    <a:pt x="8701" y="21600"/>
                    <a:pt x="15075" y="20595"/>
                    <a:pt x="21449" y="1959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 name="Line"/>
            <p:cNvSpPr/>
            <p:nvPr/>
          </p:nvSpPr>
          <p:spPr>
            <a:xfrm>
              <a:off x="636984" y="4419167"/>
              <a:ext cx="29766" cy="202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880" y="4024"/>
                    <a:pt x="5760" y="8047"/>
                    <a:pt x="9360" y="11647"/>
                  </a:cubicBezTo>
                  <a:cubicBezTo>
                    <a:pt x="12960" y="15247"/>
                    <a:pt x="17280" y="18424"/>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5" name="Line"/>
            <p:cNvSpPr/>
            <p:nvPr/>
          </p:nvSpPr>
          <p:spPr>
            <a:xfrm>
              <a:off x="1262062" y="4298962"/>
              <a:ext cx="130955" cy="185691"/>
            </a:xfrm>
            <a:custGeom>
              <a:avLst/>
              <a:gdLst/>
              <a:ahLst/>
              <a:cxnLst>
                <a:cxn ang="0">
                  <a:pos x="wd2" y="hd2"/>
                </a:cxn>
                <a:cxn ang="5400000">
                  <a:pos x="wd2" y="hd2"/>
                </a:cxn>
                <a:cxn ang="10800000">
                  <a:pos x="wd2" y="hd2"/>
                </a:cxn>
                <a:cxn ang="16200000">
                  <a:pos x="wd2" y="hd2"/>
                </a:cxn>
              </a:cxnLst>
              <a:rect l="0" t="0" r="r" b="b"/>
              <a:pathLst>
                <a:path w="21275" h="21503" fill="norm" stroke="1" extrusionOk="0">
                  <a:moveTo>
                    <a:pt x="0" y="4958"/>
                  </a:moveTo>
                  <a:cubicBezTo>
                    <a:pt x="645" y="3809"/>
                    <a:pt x="1290" y="2660"/>
                    <a:pt x="3546" y="1741"/>
                  </a:cubicBezTo>
                  <a:cubicBezTo>
                    <a:pt x="5803" y="822"/>
                    <a:pt x="9672" y="133"/>
                    <a:pt x="12412" y="18"/>
                  </a:cubicBezTo>
                  <a:cubicBezTo>
                    <a:pt x="15152" y="-97"/>
                    <a:pt x="16764" y="363"/>
                    <a:pt x="17570" y="1167"/>
                  </a:cubicBezTo>
                  <a:cubicBezTo>
                    <a:pt x="18376" y="1971"/>
                    <a:pt x="18376" y="3120"/>
                    <a:pt x="17409" y="4729"/>
                  </a:cubicBezTo>
                  <a:cubicBezTo>
                    <a:pt x="16442" y="6337"/>
                    <a:pt x="14507" y="8405"/>
                    <a:pt x="12896" y="9784"/>
                  </a:cubicBezTo>
                  <a:cubicBezTo>
                    <a:pt x="11284" y="11163"/>
                    <a:pt x="9994" y="11852"/>
                    <a:pt x="10155" y="11967"/>
                  </a:cubicBezTo>
                  <a:cubicBezTo>
                    <a:pt x="10316" y="12082"/>
                    <a:pt x="11928" y="11622"/>
                    <a:pt x="13863" y="11507"/>
                  </a:cubicBezTo>
                  <a:cubicBezTo>
                    <a:pt x="15797" y="11392"/>
                    <a:pt x="18054" y="11622"/>
                    <a:pt x="19504" y="12312"/>
                  </a:cubicBezTo>
                  <a:cubicBezTo>
                    <a:pt x="20955" y="13001"/>
                    <a:pt x="21600" y="14150"/>
                    <a:pt x="21116" y="15643"/>
                  </a:cubicBezTo>
                  <a:cubicBezTo>
                    <a:pt x="20633" y="17137"/>
                    <a:pt x="19021" y="18975"/>
                    <a:pt x="15797" y="20009"/>
                  </a:cubicBezTo>
                  <a:cubicBezTo>
                    <a:pt x="12573" y="21043"/>
                    <a:pt x="7737" y="21273"/>
                    <a:pt x="2901" y="2150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6" name="Line"/>
            <p:cNvSpPr/>
            <p:nvPr/>
          </p:nvSpPr>
          <p:spPr>
            <a:xfrm>
              <a:off x="565546" y="5034524"/>
              <a:ext cx="71439" cy="176410"/>
            </a:xfrm>
            <a:custGeom>
              <a:avLst/>
              <a:gdLst/>
              <a:ahLst/>
              <a:cxnLst>
                <a:cxn ang="0">
                  <a:pos x="wd2" y="hd2"/>
                </a:cxn>
                <a:cxn ang="5400000">
                  <a:pos x="wd2" y="hd2"/>
                </a:cxn>
                <a:cxn ang="10800000">
                  <a:pos x="wd2" y="hd2"/>
                </a:cxn>
                <a:cxn ang="16200000">
                  <a:pos x="wd2" y="hd2"/>
                </a:cxn>
              </a:cxnLst>
              <a:rect l="0" t="0" r="r" b="b"/>
              <a:pathLst>
                <a:path w="21600" h="21336" fill="norm" stroke="1" extrusionOk="0">
                  <a:moveTo>
                    <a:pt x="0" y="1176"/>
                  </a:moveTo>
                  <a:cubicBezTo>
                    <a:pt x="2400" y="456"/>
                    <a:pt x="4800" y="-264"/>
                    <a:pt x="6600" y="96"/>
                  </a:cubicBezTo>
                  <a:cubicBezTo>
                    <a:pt x="8400" y="456"/>
                    <a:pt x="9600" y="1896"/>
                    <a:pt x="10200" y="4656"/>
                  </a:cubicBezTo>
                  <a:cubicBezTo>
                    <a:pt x="10800" y="7416"/>
                    <a:pt x="10800" y="11496"/>
                    <a:pt x="12600" y="14496"/>
                  </a:cubicBezTo>
                  <a:cubicBezTo>
                    <a:pt x="14400" y="17496"/>
                    <a:pt x="18000" y="19416"/>
                    <a:pt x="21600" y="213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7" name="Line"/>
            <p:cNvSpPr/>
            <p:nvPr/>
          </p:nvSpPr>
          <p:spPr>
            <a:xfrm>
              <a:off x="1327546" y="4947857"/>
              <a:ext cx="208361" cy="160768"/>
            </a:xfrm>
            <a:custGeom>
              <a:avLst/>
              <a:gdLst/>
              <a:ahLst/>
              <a:cxnLst>
                <a:cxn ang="0">
                  <a:pos x="wd2" y="hd2"/>
                </a:cxn>
                <a:cxn ang="5400000">
                  <a:pos x="wd2" y="hd2"/>
                </a:cxn>
                <a:cxn ang="10800000">
                  <a:pos x="wd2" y="hd2"/>
                </a:cxn>
                <a:cxn ang="16200000">
                  <a:pos x="wd2" y="hd2"/>
                </a:cxn>
              </a:cxnLst>
              <a:rect l="0" t="0" r="r" b="b"/>
              <a:pathLst>
                <a:path w="21600" h="21341" fill="norm" stroke="1" extrusionOk="0">
                  <a:moveTo>
                    <a:pt x="0" y="1732"/>
                  </a:moveTo>
                  <a:cubicBezTo>
                    <a:pt x="823" y="942"/>
                    <a:pt x="1646" y="151"/>
                    <a:pt x="3086" y="20"/>
                  </a:cubicBezTo>
                  <a:cubicBezTo>
                    <a:pt x="4526" y="-112"/>
                    <a:pt x="6583" y="415"/>
                    <a:pt x="7714" y="1995"/>
                  </a:cubicBezTo>
                  <a:cubicBezTo>
                    <a:pt x="8846" y="3576"/>
                    <a:pt x="9051" y="6210"/>
                    <a:pt x="8126" y="9108"/>
                  </a:cubicBezTo>
                  <a:cubicBezTo>
                    <a:pt x="7200" y="12005"/>
                    <a:pt x="5143" y="15166"/>
                    <a:pt x="3703" y="17273"/>
                  </a:cubicBezTo>
                  <a:cubicBezTo>
                    <a:pt x="2263" y="19381"/>
                    <a:pt x="1440" y="20434"/>
                    <a:pt x="1543" y="20961"/>
                  </a:cubicBezTo>
                  <a:cubicBezTo>
                    <a:pt x="1646" y="21488"/>
                    <a:pt x="2674" y="21488"/>
                    <a:pt x="5657" y="20829"/>
                  </a:cubicBezTo>
                  <a:cubicBezTo>
                    <a:pt x="8640" y="20171"/>
                    <a:pt x="13577" y="18854"/>
                    <a:pt x="16560" y="18459"/>
                  </a:cubicBezTo>
                  <a:cubicBezTo>
                    <a:pt x="19543" y="18064"/>
                    <a:pt x="20571" y="18590"/>
                    <a:pt x="21600" y="1911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8" name="Line"/>
            <p:cNvSpPr/>
            <p:nvPr/>
          </p:nvSpPr>
          <p:spPr>
            <a:xfrm>
              <a:off x="648890" y="5472870"/>
              <a:ext cx="136923" cy="272900"/>
            </a:xfrm>
            <a:custGeom>
              <a:avLst/>
              <a:gdLst/>
              <a:ahLst/>
              <a:cxnLst>
                <a:cxn ang="0">
                  <a:pos x="wd2" y="hd2"/>
                </a:cxn>
                <a:cxn ang="5400000">
                  <a:pos x="wd2" y="hd2"/>
                </a:cxn>
                <a:cxn ang="10800000">
                  <a:pos x="wd2" y="hd2"/>
                </a:cxn>
                <a:cxn ang="16200000">
                  <a:pos x="wd2" y="hd2"/>
                </a:cxn>
              </a:cxnLst>
              <a:rect l="0" t="0" r="r" b="b"/>
              <a:pathLst>
                <a:path w="21600" h="21525" fill="norm" stroke="1" extrusionOk="0">
                  <a:moveTo>
                    <a:pt x="21600" y="0"/>
                  </a:moveTo>
                  <a:cubicBezTo>
                    <a:pt x="16904" y="313"/>
                    <a:pt x="12209" y="626"/>
                    <a:pt x="8922" y="939"/>
                  </a:cubicBezTo>
                  <a:cubicBezTo>
                    <a:pt x="5635" y="1252"/>
                    <a:pt x="3757" y="1565"/>
                    <a:pt x="3130" y="2113"/>
                  </a:cubicBezTo>
                  <a:cubicBezTo>
                    <a:pt x="2504" y="2661"/>
                    <a:pt x="3130" y="3443"/>
                    <a:pt x="3600" y="4304"/>
                  </a:cubicBezTo>
                  <a:cubicBezTo>
                    <a:pt x="4070" y="5165"/>
                    <a:pt x="4383" y="6104"/>
                    <a:pt x="4383" y="6965"/>
                  </a:cubicBezTo>
                  <a:cubicBezTo>
                    <a:pt x="4383" y="7826"/>
                    <a:pt x="4070" y="8609"/>
                    <a:pt x="4696" y="8922"/>
                  </a:cubicBezTo>
                  <a:cubicBezTo>
                    <a:pt x="5322" y="9235"/>
                    <a:pt x="6887" y="9078"/>
                    <a:pt x="8609" y="9000"/>
                  </a:cubicBezTo>
                  <a:cubicBezTo>
                    <a:pt x="10330" y="8922"/>
                    <a:pt x="12209" y="8922"/>
                    <a:pt x="13774" y="9157"/>
                  </a:cubicBezTo>
                  <a:cubicBezTo>
                    <a:pt x="15339" y="9391"/>
                    <a:pt x="16591" y="9861"/>
                    <a:pt x="18000" y="10957"/>
                  </a:cubicBezTo>
                  <a:cubicBezTo>
                    <a:pt x="19409" y="12052"/>
                    <a:pt x="20974" y="13774"/>
                    <a:pt x="21130" y="15417"/>
                  </a:cubicBezTo>
                  <a:cubicBezTo>
                    <a:pt x="21287" y="17061"/>
                    <a:pt x="20035" y="18626"/>
                    <a:pt x="17687" y="19643"/>
                  </a:cubicBezTo>
                  <a:cubicBezTo>
                    <a:pt x="15339" y="20661"/>
                    <a:pt x="11896" y="21130"/>
                    <a:pt x="9235" y="21365"/>
                  </a:cubicBezTo>
                  <a:cubicBezTo>
                    <a:pt x="6574" y="21600"/>
                    <a:pt x="4696" y="21600"/>
                    <a:pt x="3287" y="21209"/>
                  </a:cubicBezTo>
                  <a:cubicBezTo>
                    <a:pt x="1878" y="20817"/>
                    <a:pt x="939" y="20035"/>
                    <a:pt x="0" y="1925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9" name="Line"/>
            <p:cNvSpPr/>
            <p:nvPr/>
          </p:nvSpPr>
          <p:spPr>
            <a:xfrm>
              <a:off x="1335101" y="5472870"/>
              <a:ext cx="117462" cy="135069"/>
            </a:xfrm>
            <a:custGeom>
              <a:avLst/>
              <a:gdLst/>
              <a:ahLst/>
              <a:cxnLst>
                <a:cxn ang="0">
                  <a:pos x="wd2" y="hd2"/>
                </a:cxn>
                <a:cxn ang="5400000">
                  <a:pos x="wd2" y="hd2"/>
                </a:cxn>
                <a:cxn ang="10800000">
                  <a:pos x="wd2" y="hd2"/>
                </a:cxn>
                <a:cxn ang="16200000">
                  <a:pos x="wd2" y="hd2"/>
                </a:cxn>
              </a:cxnLst>
              <a:rect l="0" t="0" r="r" b="b"/>
              <a:pathLst>
                <a:path w="21309" h="21308" fill="norm" stroke="1" extrusionOk="0">
                  <a:moveTo>
                    <a:pt x="8349" y="0"/>
                  </a:moveTo>
                  <a:cubicBezTo>
                    <a:pt x="6189" y="4696"/>
                    <a:pt x="4029" y="9391"/>
                    <a:pt x="2409" y="12991"/>
                  </a:cubicBezTo>
                  <a:cubicBezTo>
                    <a:pt x="789" y="16591"/>
                    <a:pt x="-291" y="19096"/>
                    <a:pt x="69" y="20348"/>
                  </a:cubicBezTo>
                  <a:cubicBezTo>
                    <a:pt x="429" y="21600"/>
                    <a:pt x="2229" y="21600"/>
                    <a:pt x="6009" y="20504"/>
                  </a:cubicBezTo>
                  <a:cubicBezTo>
                    <a:pt x="9789" y="19409"/>
                    <a:pt x="15549" y="17217"/>
                    <a:pt x="21309" y="1502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00" name="Line"/>
            <p:cNvSpPr/>
            <p:nvPr/>
          </p:nvSpPr>
          <p:spPr>
            <a:xfrm>
              <a:off x="1416843" y="5556214"/>
              <a:ext cx="1" cy="136923"/>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201" name="Line"/>
            <p:cNvSpPr/>
            <p:nvPr/>
          </p:nvSpPr>
          <p:spPr>
            <a:xfrm>
              <a:off x="577453" y="5994091"/>
              <a:ext cx="135822" cy="248426"/>
            </a:xfrm>
            <a:custGeom>
              <a:avLst/>
              <a:gdLst/>
              <a:ahLst/>
              <a:cxnLst>
                <a:cxn ang="0">
                  <a:pos x="wd2" y="hd2"/>
                </a:cxn>
                <a:cxn ang="5400000">
                  <a:pos x="wd2" y="hd2"/>
                </a:cxn>
                <a:cxn ang="10800000">
                  <a:pos x="wd2" y="hd2"/>
                </a:cxn>
                <a:cxn ang="16200000">
                  <a:pos x="wd2" y="hd2"/>
                </a:cxn>
              </a:cxnLst>
              <a:rect l="0" t="0" r="r" b="b"/>
              <a:pathLst>
                <a:path w="21426" h="21292" fill="norm" stroke="1" extrusionOk="0">
                  <a:moveTo>
                    <a:pt x="0" y="1248"/>
                  </a:moveTo>
                  <a:cubicBezTo>
                    <a:pt x="1252" y="737"/>
                    <a:pt x="2504" y="227"/>
                    <a:pt x="3913" y="57"/>
                  </a:cubicBezTo>
                  <a:cubicBezTo>
                    <a:pt x="5322" y="-113"/>
                    <a:pt x="6887" y="57"/>
                    <a:pt x="8452" y="1078"/>
                  </a:cubicBezTo>
                  <a:cubicBezTo>
                    <a:pt x="10017" y="2098"/>
                    <a:pt x="11583" y="3969"/>
                    <a:pt x="11739" y="5159"/>
                  </a:cubicBezTo>
                  <a:cubicBezTo>
                    <a:pt x="11896" y="6350"/>
                    <a:pt x="10643" y="6860"/>
                    <a:pt x="9391" y="7370"/>
                  </a:cubicBezTo>
                  <a:cubicBezTo>
                    <a:pt x="8139" y="7881"/>
                    <a:pt x="6887" y="8391"/>
                    <a:pt x="7043" y="8646"/>
                  </a:cubicBezTo>
                  <a:cubicBezTo>
                    <a:pt x="7200" y="8901"/>
                    <a:pt x="8765" y="8901"/>
                    <a:pt x="11113" y="9241"/>
                  </a:cubicBezTo>
                  <a:cubicBezTo>
                    <a:pt x="13461" y="9581"/>
                    <a:pt x="16591" y="10262"/>
                    <a:pt x="18470" y="11027"/>
                  </a:cubicBezTo>
                  <a:cubicBezTo>
                    <a:pt x="20348" y="11793"/>
                    <a:pt x="20974" y="12643"/>
                    <a:pt x="21287" y="13578"/>
                  </a:cubicBezTo>
                  <a:cubicBezTo>
                    <a:pt x="21600" y="14514"/>
                    <a:pt x="21600" y="15534"/>
                    <a:pt x="18939" y="16895"/>
                  </a:cubicBezTo>
                  <a:cubicBezTo>
                    <a:pt x="16278" y="18256"/>
                    <a:pt x="10957" y="19956"/>
                    <a:pt x="7357" y="20722"/>
                  </a:cubicBezTo>
                  <a:cubicBezTo>
                    <a:pt x="3757" y="21487"/>
                    <a:pt x="1878" y="21317"/>
                    <a:pt x="0" y="211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02" name="Line"/>
            <p:cNvSpPr/>
            <p:nvPr/>
          </p:nvSpPr>
          <p:spPr>
            <a:xfrm>
              <a:off x="1312968" y="5961027"/>
              <a:ext cx="133642" cy="189756"/>
            </a:xfrm>
            <a:custGeom>
              <a:avLst/>
              <a:gdLst/>
              <a:ahLst/>
              <a:cxnLst>
                <a:cxn ang="0">
                  <a:pos x="wd2" y="hd2"/>
                </a:cxn>
                <a:cxn ang="5400000">
                  <a:pos x="wd2" y="hd2"/>
                </a:cxn>
                <a:cxn ang="10800000">
                  <a:pos x="wd2" y="hd2"/>
                </a:cxn>
                <a:cxn ang="16200000">
                  <a:pos x="wd2" y="hd2"/>
                </a:cxn>
              </a:cxnLst>
              <a:rect l="0" t="0" r="r" b="b"/>
              <a:pathLst>
                <a:path w="21082" h="21516" fill="norm" stroke="1" extrusionOk="0">
                  <a:moveTo>
                    <a:pt x="6056" y="2025"/>
                  </a:moveTo>
                  <a:cubicBezTo>
                    <a:pt x="4491" y="1350"/>
                    <a:pt x="2925" y="675"/>
                    <a:pt x="2925" y="338"/>
                  </a:cubicBezTo>
                  <a:cubicBezTo>
                    <a:pt x="2925" y="0"/>
                    <a:pt x="4491" y="0"/>
                    <a:pt x="6056" y="0"/>
                  </a:cubicBezTo>
                  <a:cubicBezTo>
                    <a:pt x="7621" y="0"/>
                    <a:pt x="9186" y="0"/>
                    <a:pt x="10752" y="1125"/>
                  </a:cubicBezTo>
                  <a:cubicBezTo>
                    <a:pt x="12317" y="2250"/>
                    <a:pt x="13882" y="4500"/>
                    <a:pt x="12317" y="7538"/>
                  </a:cubicBezTo>
                  <a:cubicBezTo>
                    <a:pt x="10752" y="10575"/>
                    <a:pt x="6056" y="14400"/>
                    <a:pt x="3239" y="16875"/>
                  </a:cubicBezTo>
                  <a:cubicBezTo>
                    <a:pt x="421" y="19350"/>
                    <a:pt x="-518" y="20475"/>
                    <a:pt x="265" y="21038"/>
                  </a:cubicBezTo>
                  <a:cubicBezTo>
                    <a:pt x="1047" y="21600"/>
                    <a:pt x="3552" y="21600"/>
                    <a:pt x="7308" y="21375"/>
                  </a:cubicBezTo>
                  <a:cubicBezTo>
                    <a:pt x="11065" y="21150"/>
                    <a:pt x="16073" y="20700"/>
                    <a:pt x="21082" y="2025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03" name="Line"/>
            <p:cNvSpPr/>
            <p:nvPr/>
          </p:nvSpPr>
          <p:spPr>
            <a:xfrm>
              <a:off x="1625203" y="6097949"/>
              <a:ext cx="23813" cy="2321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800" y="4985"/>
                    <a:pt x="3600" y="9969"/>
                    <a:pt x="7200" y="13569"/>
                  </a:cubicBezTo>
                  <a:cubicBezTo>
                    <a:pt x="10800" y="17169"/>
                    <a:pt x="16200" y="1938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04" name="Line"/>
            <p:cNvSpPr/>
            <p:nvPr/>
          </p:nvSpPr>
          <p:spPr>
            <a:xfrm>
              <a:off x="458390" y="4672587"/>
              <a:ext cx="240110" cy="77216"/>
            </a:xfrm>
            <a:custGeom>
              <a:avLst/>
              <a:gdLst/>
              <a:ahLst/>
              <a:cxnLst>
                <a:cxn ang="0">
                  <a:pos x="wd2" y="hd2"/>
                </a:cxn>
                <a:cxn ang="5400000">
                  <a:pos x="wd2" y="hd2"/>
                </a:cxn>
                <a:cxn ang="10800000">
                  <a:pos x="wd2" y="hd2"/>
                </a:cxn>
                <a:cxn ang="16200000">
                  <a:pos x="wd2" y="hd2"/>
                </a:cxn>
              </a:cxnLst>
              <a:rect l="0" t="0" r="r" b="b"/>
              <a:pathLst>
                <a:path w="21600" h="21012" fill="norm" stroke="1" extrusionOk="0">
                  <a:moveTo>
                    <a:pt x="0" y="7178"/>
                  </a:moveTo>
                  <a:cubicBezTo>
                    <a:pt x="5712" y="5018"/>
                    <a:pt x="11425" y="2858"/>
                    <a:pt x="14727" y="1778"/>
                  </a:cubicBezTo>
                  <a:cubicBezTo>
                    <a:pt x="18030" y="698"/>
                    <a:pt x="18922" y="698"/>
                    <a:pt x="19815" y="428"/>
                  </a:cubicBezTo>
                  <a:cubicBezTo>
                    <a:pt x="20707" y="158"/>
                    <a:pt x="21600" y="-382"/>
                    <a:pt x="21600" y="428"/>
                  </a:cubicBezTo>
                  <a:cubicBezTo>
                    <a:pt x="21600" y="1238"/>
                    <a:pt x="20707" y="3398"/>
                    <a:pt x="18298" y="6638"/>
                  </a:cubicBezTo>
                  <a:cubicBezTo>
                    <a:pt x="15888" y="9878"/>
                    <a:pt x="11960" y="14198"/>
                    <a:pt x="9372" y="16898"/>
                  </a:cubicBezTo>
                  <a:cubicBezTo>
                    <a:pt x="6783" y="19598"/>
                    <a:pt x="5534" y="20678"/>
                    <a:pt x="5355" y="20948"/>
                  </a:cubicBezTo>
                  <a:cubicBezTo>
                    <a:pt x="5177" y="21218"/>
                    <a:pt x="6069" y="20678"/>
                    <a:pt x="8658" y="18518"/>
                  </a:cubicBezTo>
                  <a:cubicBezTo>
                    <a:pt x="11246" y="16358"/>
                    <a:pt x="15531" y="12578"/>
                    <a:pt x="19815" y="879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05" name="Line"/>
            <p:cNvSpPr/>
            <p:nvPr/>
          </p:nvSpPr>
          <p:spPr>
            <a:xfrm>
              <a:off x="2220515" y="4271542"/>
              <a:ext cx="143387" cy="230970"/>
            </a:xfrm>
            <a:custGeom>
              <a:avLst/>
              <a:gdLst/>
              <a:ahLst/>
              <a:cxnLst>
                <a:cxn ang="0">
                  <a:pos x="wd2" y="hd2"/>
                </a:cxn>
                <a:cxn ang="5400000">
                  <a:pos x="wd2" y="hd2"/>
                </a:cxn>
                <a:cxn ang="10800000">
                  <a:pos x="wd2" y="hd2"/>
                </a:cxn>
                <a:cxn ang="16200000">
                  <a:pos x="wd2" y="hd2"/>
                </a:cxn>
              </a:cxnLst>
              <a:rect l="0" t="0" r="r" b="b"/>
              <a:pathLst>
                <a:path w="21380" h="21488" fill="norm" stroke="1" extrusionOk="0">
                  <a:moveTo>
                    <a:pt x="1775" y="3211"/>
                  </a:moveTo>
                  <a:cubicBezTo>
                    <a:pt x="4438" y="2103"/>
                    <a:pt x="7101" y="996"/>
                    <a:pt x="9173" y="442"/>
                  </a:cubicBezTo>
                  <a:cubicBezTo>
                    <a:pt x="11244" y="-112"/>
                    <a:pt x="12723" y="-112"/>
                    <a:pt x="13907" y="257"/>
                  </a:cubicBezTo>
                  <a:cubicBezTo>
                    <a:pt x="15090" y="626"/>
                    <a:pt x="15978" y="1365"/>
                    <a:pt x="16126" y="2565"/>
                  </a:cubicBezTo>
                  <a:cubicBezTo>
                    <a:pt x="16274" y="3765"/>
                    <a:pt x="15682" y="5426"/>
                    <a:pt x="14795" y="6534"/>
                  </a:cubicBezTo>
                  <a:cubicBezTo>
                    <a:pt x="13907" y="7642"/>
                    <a:pt x="12723" y="8196"/>
                    <a:pt x="12871" y="8473"/>
                  </a:cubicBezTo>
                  <a:cubicBezTo>
                    <a:pt x="13019" y="8750"/>
                    <a:pt x="14499" y="8750"/>
                    <a:pt x="15978" y="8842"/>
                  </a:cubicBezTo>
                  <a:cubicBezTo>
                    <a:pt x="17458" y="8934"/>
                    <a:pt x="18937" y="9119"/>
                    <a:pt x="19973" y="9673"/>
                  </a:cubicBezTo>
                  <a:cubicBezTo>
                    <a:pt x="21008" y="10226"/>
                    <a:pt x="21600" y="11150"/>
                    <a:pt x="21304" y="12442"/>
                  </a:cubicBezTo>
                  <a:cubicBezTo>
                    <a:pt x="21008" y="13734"/>
                    <a:pt x="19825" y="15396"/>
                    <a:pt x="16126" y="16965"/>
                  </a:cubicBezTo>
                  <a:cubicBezTo>
                    <a:pt x="12427" y="18534"/>
                    <a:pt x="6214" y="20011"/>
                    <a:pt x="0" y="2148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06" name="Line"/>
            <p:cNvSpPr/>
            <p:nvPr/>
          </p:nvSpPr>
          <p:spPr>
            <a:xfrm>
              <a:off x="619125" y="5282711"/>
              <a:ext cx="166688" cy="29426"/>
            </a:xfrm>
            <a:custGeom>
              <a:avLst/>
              <a:gdLst/>
              <a:ahLst/>
              <a:cxnLst>
                <a:cxn ang="0">
                  <a:pos x="wd2" y="hd2"/>
                </a:cxn>
                <a:cxn ang="5400000">
                  <a:pos x="wd2" y="hd2"/>
                </a:cxn>
                <a:cxn ang="10800000">
                  <a:pos x="wd2" y="hd2"/>
                </a:cxn>
                <a:cxn ang="16200000">
                  <a:pos x="wd2" y="hd2"/>
                </a:cxn>
              </a:cxnLst>
              <a:rect l="0" t="0" r="r" b="b"/>
              <a:pathLst>
                <a:path w="21600" h="20018" fill="norm" stroke="1" extrusionOk="0">
                  <a:moveTo>
                    <a:pt x="0" y="20018"/>
                  </a:moveTo>
                  <a:cubicBezTo>
                    <a:pt x="4371" y="11918"/>
                    <a:pt x="8743" y="3818"/>
                    <a:pt x="12343" y="1118"/>
                  </a:cubicBezTo>
                  <a:cubicBezTo>
                    <a:pt x="15943" y="-1582"/>
                    <a:pt x="18771" y="1118"/>
                    <a:pt x="21600" y="381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07" name="Line"/>
            <p:cNvSpPr/>
            <p:nvPr/>
          </p:nvSpPr>
          <p:spPr>
            <a:xfrm>
              <a:off x="648890" y="5347855"/>
              <a:ext cx="142876"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08" name="Line"/>
            <p:cNvSpPr/>
            <p:nvPr/>
          </p:nvSpPr>
          <p:spPr>
            <a:xfrm>
              <a:off x="2179804" y="4990338"/>
              <a:ext cx="212208" cy="206705"/>
            </a:xfrm>
            <a:custGeom>
              <a:avLst/>
              <a:gdLst/>
              <a:ahLst/>
              <a:cxnLst>
                <a:cxn ang="0">
                  <a:pos x="wd2" y="hd2"/>
                </a:cxn>
                <a:cxn ang="5400000">
                  <a:pos x="wd2" y="hd2"/>
                </a:cxn>
                <a:cxn ang="10800000">
                  <a:pos x="wd2" y="hd2"/>
                </a:cxn>
                <a:cxn ang="16200000">
                  <a:pos x="wd2" y="hd2"/>
                </a:cxn>
              </a:cxnLst>
              <a:rect l="0" t="0" r="r" b="b"/>
              <a:pathLst>
                <a:path w="20810" h="21226" fill="norm" stroke="1" extrusionOk="0">
                  <a:moveTo>
                    <a:pt x="15668" y="3090"/>
                  </a:moveTo>
                  <a:cubicBezTo>
                    <a:pt x="15863" y="2071"/>
                    <a:pt x="16058" y="1052"/>
                    <a:pt x="15376" y="441"/>
                  </a:cubicBezTo>
                  <a:cubicBezTo>
                    <a:pt x="14695" y="-170"/>
                    <a:pt x="13139" y="-374"/>
                    <a:pt x="10609" y="1358"/>
                  </a:cubicBezTo>
                  <a:cubicBezTo>
                    <a:pt x="8079" y="3090"/>
                    <a:pt x="4576" y="6758"/>
                    <a:pt x="2436" y="9917"/>
                  </a:cubicBezTo>
                  <a:cubicBezTo>
                    <a:pt x="295" y="13075"/>
                    <a:pt x="-483" y="15724"/>
                    <a:pt x="295" y="17762"/>
                  </a:cubicBezTo>
                  <a:cubicBezTo>
                    <a:pt x="1074" y="19800"/>
                    <a:pt x="3409" y="21226"/>
                    <a:pt x="6814" y="21226"/>
                  </a:cubicBezTo>
                  <a:cubicBezTo>
                    <a:pt x="10220" y="21226"/>
                    <a:pt x="14695" y="19800"/>
                    <a:pt x="17420" y="16743"/>
                  </a:cubicBezTo>
                  <a:cubicBezTo>
                    <a:pt x="20144" y="13686"/>
                    <a:pt x="21117" y="9000"/>
                    <a:pt x="20728" y="5841"/>
                  </a:cubicBezTo>
                  <a:cubicBezTo>
                    <a:pt x="20339" y="2683"/>
                    <a:pt x="18587" y="1052"/>
                    <a:pt x="15571" y="645"/>
                  </a:cubicBezTo>
                  <a:cubicBezTo>
                    <a:pt x="12555" y="237"/>
                    <a:pt x="8274" y="1052"/>
                    <a:pt x="3993" y="186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09" name="Line"/>
            <p:cNvSpPr/>
            <p:nvPr/>
          </p:nvSpPr>
          <p:spPr>
            <a:xfrm>
              <a:off x="684609" y="5818152"/>
              <a:ext cx="160735"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867" y="14400"/>
                    <a:pt x="11733" y="7200"/>
                    <a:pt x="15333" y="3600"/>
                  </a:cubicBezTo>
                  <a:cubicBezTo>
                    <a:pt x="18933" y="0"/>
                    <a:pt x="20267"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0" name="Line"/>
            <p:cNvSpPr/>
            <p:nvPr/>
          </p:nvSpPr>
          <p:spPr>
            <a:xfrm>
              <a:off x="684609" y="5859824"/>
              <a:ext cx="184548"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1" name="Line"/>
            <p:cNvSpPr/>
            <p:nvPr/>
          </p:nvSpPr>
          <p:spPr>
            <a:xfrm>
              <a:off x="2150690" y="5502636"/>
              <a:ext cx="123404" cy="135720"/>
            </a:xfrm>
            <a:custGeom>
              <a:avLst/>
              <a:gdLst/>
              <a:ahLst/>
              <a:cxnLst>
                <a:cxn ang="0">
                  <a:pos x="wd2" y="hd2"/>
                </a:cxn>
                <a:cxn ang="5400000">
                  <a:pos x="wd2" y="hd2"/>
                </a:cxn>
                <a:cxn ang="10800000">
                  <a:pos x="wd2" y="hd2"/>
                </a:cxn>
                <a:cxn ang="16200000">
                  <a:pos x="wd2" y="hd2"/>
                </a:cxn>
              </a:cxnLst>
              <a:rect l="0" t="0" r="r" b="b"/>
              <a:pathLst>
                <a:path w="21321" h="21410" fill="norm" stroke="1" extrusionOk="0">
                  <a:moveTo>
                    <a:pt x="13092" y="0"/>
                  </a:moveTo>
                  <a:cubicBezTo>
                    <a:pt x="9321" y="5322"/>
                    <a:pt x="5550" y="10643"/>
                    <a:pt x="3150" y="14243"/>
                  </a:cubicBezTo>
                  <a:cubicBezTo>
                    <a:pt x="750" y="17843"/>
                    <a:pt x="-279" y="19722"/>
                    <a:pt x="64" y="20661"/>
                  </a:cubicBezTo>
                  <a:cubicBezTo>
                    <a:pt x="407" y="21600"/>
                    <a:pt x="2121" y="21600"/>
                    <a:pt x="5892" y="20974"/>
                  </a:cubicBezTo>
                  <a:cubicBezTo>
                    <a:pt x="9664" y="20348"/>
                    <a:pt x="15492" y="19096"/>
                    <a:pt x="21321" y="178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2" name="Line"/>
            <p:cNvSpPr/>
            <p:nvPr/>
          </p:nvSpPr>
          <p:spPr>
            <a:xfrm>
              <a:off x="2214562" y="5597886"/>
              <a:ext cx="41673" cy="1369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3" name="Line"/>
            <p:cNvSpPr/>
            <p:nvPr/>
          </p:nvSpPr>
          <p:spPr>
            <a:xfrm>
              <a:off x="648890" y="6312261"/>
              <a:ext cx="178595"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4" name="Line"/>
            <p:cNvSpPr/>
            <p:nvPr/>
          </p:nvSpPr>
          <p:spPr>
            <a:xfrm>
              <a:off x="690562" y="6383699"/>
              <a:ext cx="214313" cy="416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000" y="15429"/>
                    <a:pt x="10000" y="9257"/>
                    <a:pt x="13600" y="5657"/>
                  </a:cubicBezTo>
                  <a:cubicBezTo>
                    <a:pt x="17200" y="2057"/>
                    <a:pt x="19400" y="1029"/>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5" name="Line"/>
            <p:cNvSpPr/>
            <p:nvPr/>
          </p:nvSpPr>
          <p:spPr>
            <a:xfrm>
              <a:off x="2095500" y="6033348"/>
              <a:ext cx="202407" cy="149968"/>
            </a:xfrm>
            <a:custGeom>
              <a:avLst/>
              <a:gdLst/>
              <a:ahLst/>
              <a:cxnLst>
                <a:cxn ang="0">
                  <a:pos x="wd2" y="hd2"/>
                </a:cxn>
                <a:cxn ang="5400000">
                  <a:pos x="wd2" y="hd2"/>
                </a:cxn>
                <a:cxn ang="10800000">
                  <a:pos x="wd2" y="hd2"/>
                </a:cxn>
                <a:cxn ang="16200000">
                  <a:pos x="wd2" y="hd2"/>
                </a:cxn>
              </a:cxnLst>
              <a:rect l="0" t="0" r="r" b="b"/>
              <a:pathLst>
                <a:path w="21600" h="21200" fill="norm" stroke="1" extrusionOk="0">
                  <a:moveTo>
                    <a:pt x="0" y="5766"/>
                  </a:moveTo>
                  <a:cubicBezTo>
                    <a:pt x="212" y="4363"/>
                    <a:pt x="424" y="2961"/>
                    <a:pt x="1906" y="1839"/>
                  </a:cubicBezTo>
                  <a:cubicBezTo>
                    <a:pt x="3388" y="717"/>
                    <a:pt x="6141" y="-125"/>
                    <a:pt x="7941" y="15"/>
                  </a:cubicBezTo>
                  <a:cubicBezTo>
                    <a:pt x="9741" y="156"/>
                    <a:pt x="10588" y="1278"/>
                    <a:pt x="10376" y="3802"/>
                  </a:cubicBezTo>
                  <a:cubicBezTo>
                    <a:pt x="10165" y="6327"/>
                    <a:pt x="8894" y="10254"/>
                    <a:pt x="7835" y="12779"/>
                  </a:cubicBezTo>
                  <a:cubicBezTo>
                    <a:pt x="6776" y="15304"/>
                    <a:pt x="5929" y="16426"/>
                    <a:pt x="4871" y="17688"/>
                  </a:cubicBezTo>
                  <a:cubicBezTo>
                    <a:pt x="3812" y="18950"/>
                    <a:pt x="2541" y="20353"/>
                    <a:pt x="2753" y="20914"/>
                  </a:cubicBezTo>
                  <a:cubicBezTo>
                    <a:pt x="2965" y="21475"/>
                    <a:pt x="4659" y="21194"/>
                    <a:pt x="8047" y="20213"/>
                  </a:cubicBezTo>
                  <a:cubicBezTo>
                    <a:pt x="11435" y="19231"/>
                    <a:pt x="16518" y="17548"/>
                    <a:pt x="21600" y="1586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6" name="Line"/>
            <p:cNvSpPr/>
            <p:nvPr/>
          </p:nvSpPr>
          <p:spPr>
            <a:xfrm>
              <a:off x="4336610" y="4262788"/>
              <a:ext cx="188588" cy="303262"/>
            </a:xfrm>
            <a:custGeom>
              <a:avLst/>
              <a:gdLst/>
              <a:ahLst/>
              <a:cxnLst>
                <a:cxn ang="0">
                  <a:pos x="wd2" y="hd2"/>
                </a:cxn>
                <a:cxn ang="5400000">
                  <a:pos x="wd2" y="hd2"/>
                </a:cxn>
                <a:cxn ang="10800000">
                  <a:pos x="wd2" y="hd2"/>
                </a:cxn>
                <a:cxn ang="16200000">
                  <a:pos x="wd2" y="hd2"/>
                </a:cxn>
              </a:cxnLst>
              <a:rect l="0" t="0" r="r" b="b"/>
              <a:pathLst>
                <a:path w="20947" h="21160" fill="norm" stroke="1" extrusionOk="0">
                  <a:moveTo>
                    <a:pt x="16227" y="3850"/>
                  </a:moveTo>
                  <a:cubicBezTo>
                    <a:pt x="16888" y="3297"/>
                    <a:pt x="17549" y="2743"/>
                    <a:pt x="17108" y="2327"/>
                  </a:cubicBezTo>
                  <a:cubicBezTo>
                    <a:pt x="16667" y="1912"/>
                    <a:pt x="15125" y="1635"/>
                    <a:pt x="13141" y="1635"/>
                  </a:cubicBezTo>
                  <a:cubicBezTo>
                    <a:pt x="11157" y="1635"/>
                    <a:pt x="8733" y="1912"/>
                    <a:pt x="6639" y="2881"/>
                  </a:cubicBezTo>
                  <a:cubicBezTo>
                    <a:pt x="4545" y="3850"/>
                    <a:pt x="2782" y="5512"/>
                    <a:pt x="1569" y="8073"/>
                  </a:cubicBezTo>
                  <a:cubicBezTo>
                    <a:pt x="357" y="10635"/>
                    <a:pt x="-304" y="14097"/>
                    <a:pt x="137" y="16520"/>
                  </a:cubicBezTo>
                  <a:cubicBezTo>
                    <a:pt x="578" y="18943"/>
                    <a:pt x="2120" y="20327"/>
                    <a:pt x="4104" y="20881"/>
                  </a:cubicBezTo>
                  <a:cubicBezTo>
                    <a:pt x="6088" y="21435"/>
                    <a:pt x="8512" y="21158"/>
                    <a:pt x="11378" y="20120"/>
                  </a:cubicBezTo>
                  <a:cubicBezTo>
                    <a:pt x="14243" y="19081"/>
                    <a:pt x="17549" y="17281"/>
                    <a:pt x="19312" y="15066"/>
                  </a:cubicBezTo>
                  <a:cubicBezTo>
                    <a:pt x="21076" y="12850"/>
                    <a:pt x="21296" y="10220"/>
                    <a:pt x="20525" y="7797"/>
                  </a:cubicBezTo>
                  <a:cubicBezTo>
                    <a:pt x="19753" y="5373"/>
                    <a:pt x="17990" y="3158"/>
                    <a:pt x="16778" y="1773"/>
                  </a:cubicBezTo>
                  <a:cubicBezTo>
                    <a:pt x="15565" y="389"/>
                    <a:pt x="14904" y="-165"/>
                    <a:pt x="13251" y="43"/>
                  </a:cubicBezTo>
                  <a:cubicBezTo>
                    <a:pt x="11598" y="250"/>
                    <a:pt x="8953" y="1220"/>
                    <a:pt x="6308" y="218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7" name="Line"/>
            <p:cNvSpPr/>
            <p:nvPr/>
          </p:nvSpPr>
          <p:spPr>
            <a:xfrm>
              <a:off x="4250531" y="5025022"/>
              <a:ext cx="178594" cy="190920"/>
            </a:xfrm>
            <a:custGeom>
              <a:avLst/>
              <a:gdLst/>
              <a:ahLst/>
              <a:cxnLst>
                <a:cxn ang="0">
                  <a:pos x="wd2" y="hd2"/>
                </a:cxn>
                <a:cxn ang="5400000">
                  <a:pos x="wd2" y="hd2"/>
                </a:cxn>
                <a:cxn ang="10800000">
                  <a:pos x="wd2" y="hd2"/>
                </a:cxn>
                <a:cxn ang="16200000">
                  <a:pos x="wd2" y="hd2"/>
                </a:cxn>
              </a:cxnLst>
              <a:rect l="0" t="0" r="r" b="b"/>
              <a:pathLst>
                <a:path w="21600" h="21206" fill="norm" stroke="1" extrusionOk="0">
                  <a:moveTo>
                    <a:pt x="0" y="4119"/>
                  </a:moveTo>
                  <a:cubicBezTo>
                    <a:pt x="3120" y="2576"/>
                    <a:pt x="6240" y="1033"/>
                    <a:pt x="8520" y="372"/>
                  </a:cubicBezTo>
                  <a:cubicBezTo>
                    <a:pt x="10800" y="-289"/>
                    <a:pt x="12240" y="-69"/>
                    <a:pt x="12960" y="1033"/>
                  </a:cubicBezTo>
                  <a:cubicBezTo>
                    <a:pt x="13680" y="2135"/>
                    <a:pt x="13680" y="4119"/>
                    <a:pt x="11880" y="7095"/>
                  </a:cubicBezTo>
                  <a:cubicBezTo>
                    <a:pt x="10080" y="10070"/>
                    <a:pt x="6480" y="14038"/>
                    <a:pt x="4080" y="16572"/>
                  </a:cubicBezTo>
                  <a:cubicBezTo>
                    <a:pt x="1680" y="19107"/>
                    <a:pt x="480" y="20209"/>
                    <a:pt x="600" y="20760"/>
                  </a:cubicBezTo>
                  <a:cubicBezTo>
                    <a:pt x="720" y="21311"/>
                    <a:pt x="2160" y="21311"/>
                    <a:pt x="5880" y="20980"/>
                  </a:cubicBezTo>
                  <a:cubicBezTo>
                    <a:pt x="9600" y="20650"/>
                    <a:pt x="15600" y="19989"/>
                    <a:pt x="21600" y="1932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8" name="Line"/>
            <p:cNvSpPr/>
            <p:nvPr/>
          </p:nvSpPr>
          <p:spPr>
            <a:xfrm>
              <a:off x="4215557" y="5562167"/>
              <a:ext cx="146596" cy="144486"/>
            </a:xfrm>
            <a:custGeom>
              <a:avLst/>
              <a:gdLst/>
              <a:ahLst/>
              <a:cxnLst>
                <a:cxn ang="0">
                  <a:pos x="wd2" y="hd2"/>
                </a:cxn>
                <a:cxn ang="5400000">
                  <a:pos x="wd2" y="hd2"/>
                </a:cxn>
                <a:cxn ang="10800000">
                  <a:pos x="wd2" y="hd2"/>
                </a:cxn>
                <a:cxn ang="16200000">
                  <a:pos x="wd2" y="hd2"/>
                </a:cxn>
              </a:cxnLst>
              <a:rect l="0" t="0" r="r" b="b"/>
              <a:pathLst>
                <a:path w="21276" h="21253" fill="norm" stroke="1" extrusionOk="0">
                  <a:moveTo>
                    <a:pt x="12852" y="0"/>
                  </a:moveTo>
                  <a:cubicBezTo>
                    <a:pt x="9108" y="3503"/>
                    <a:pt x="5364" y="7005"/>
                    <a:pt x="3204" y="9778"/>
                  </a:cubicBezTo>
                  <a:cubicBezTo>
                    <a:pt x="1044" y="12551"/>
                    <a:pt x="468" y="14595"/>
                    <a:pt x="180" y="16346"/>
                  </a:cubicBezTo>
                  <a:cubicBezTo>
                    <a:pt x="-108" y="18097"/>
                    <a:pt x="-108" y="19557"/>
                    <a:pt x="612" y="20432"/>
                  </a:cubicBezTo>
                  <a:cubicBezTo>
                    <a:pt x="1332" y="21308"/>
                    <a:pt x="2772" y="21600"/>
                    <a:pt x="5508" y="20724"/>
                  </a:cubicBezTo>
                  <a:cubicBezTo>
                    <a:pt x="8244" y="19849"/>
                    <a:pt x="12276" y="17805"/>
                    <a:pt x="15156" y="15032"/>
                  </a:cubicBezTo>
                  <a:cubicBezTo>
                    <a:pt x="18036" y="12259"/>
                    <a:pt x="19764" y="8757"/>
                    <a:pt x="20628" y="6276"/>
                  </a:cubicBezTo>
                  <a:cubicBezTo>
                    <a:pt x="21492" y="3795"/>
                    <a:pt x="21492" y="2335"/>
                    <a:pt x="20628" y="1459"/>
                  </a:cubicBezTo>
                  <a:cubicBezTo>
                    <a:pt x="19764" y="584"/>
                    <a:pt x="18036" y="292"/>
                    <a:pt x="15444" y="1022"/>
                  </a:cubicBezTo>
                  <a:cubicBezTo>
                    <a:pt x="12852" y="1751"/>
                    <a:pt x="9396" y="3503"/>
                    <a:pt x="5940" y="525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9" name="Line"/>
            <p:cNvSpPr/>
            <p:nvPr/>
          </p:nvSpPr>
          <p:spPr>
            <a:xfrm>
              <a:off x="4167187" y="6025983"/>
              <a:ext cx="168019" cy="143804"/>
            </a:xfrm>
            <a:custGeom>
              <a:avLst/>
              <a:gdLst/>
              <a:ahLst/>
              <a:cxnLst>
                <a:cxn ang="0">
                  <a:pos x="wd2" y="hd2"/>
                </a:cxn>
                <a:cxn ang="5400000">
                  <a:pos x="wd2" y="hd2"/>
                </a:cxn>
                <a:cxn ang="10800000">
                  <a:pos x="wd2" y="hd2"/>
                </a:cxn>
                <a:cxn ang="16200000">
                  <a:pos x="wd2" y="hd2"/>
                </a:cxn>
              </a:cxnLst>
              <a:rect l="0" t="0" r="r" b="b"/>
              <a:pathLst>
                <a:path w="21022" h="20871" fill="norm" stroke="1" extrusionOk="0">
                  <a:moveTo>
                    <a:pt x="7448" y="941"/>
                  </a:moveTo>
                  <a:cubicBezTo>
                    <a:pt x="6207" y="365"/>
                    <a:pt x="4966" y="-211"/>
                    <a:pt x="3972" y="77"/>
                  </a:cubicBezTo>
                  <a:cubicBezTo>
                    <a:pt x="2979" y="365"/>
                    <a:pt x="2234" y="1517"/>
                    <a:pt x="1490" y="3677"/>
                  </a:cubicBezTo>
                  <a:cubicBezTo>
                    <a:pt x="745" y="5837"/>
                    <a:pt x="0" y="9005"/>
                    <a:pt x="0" y="12173"/>
                  </a:cubicBezTo>
                  <a:cubicBezTo>
                    <a:pt x="0" y="15341"/>
                    <a:pt x="745" y="18509"/>
                    <a:pt x="3228" y="19949"/>
                  </a:cubicBezTo>
                  <a:cubicBezTo>
                    <a:pt x="5710" y="21389"/>
                    <a:pt x="9931" y="21101"/>
                    <a:pt x="13407" y="19373"/>
                  </a:cubicBezTo>
                  <a:cubicBezTo>
                    <a:pt x="16883" y="17645"/>
                    <a:pt x="19614" y="14477"/>
                    <a:pt x="20607" y="11597"/>
                  </a:cubicBezTo>
                  <a:cubicBezTo>
                    <a:pt x="21600" y="8717"/>
                    <a:pt x="20855" y="6125"/>
                    <a:pt x="17876" y="5117"/>
                  </a:cubicBezTo>
                  <a:cubicBezTo>
                    <a:pt x="14897" y="4109"/>
                    <a:pt x="9683" y="4685"/>
                    <a:pt x="4469" y="52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 name="Line"/>
            <p:cNvSpPr/>
            <p:nvPr/>
          </p:nvSpPr>
          <p:spPr>
            <a:xfrm>
              <a:off x="6852901" y="4386699"/>
              <a:ext cx="183693" cy="230055"/>
            </a:xfrm>
            <a:custGeom>
              <a:avLst/>
              <a:gdLst/>
              <a:ahLst/>
              <a:cxnLst>
                <a:cxn ang="0">
                  <a:pos x="wd2" y="hd2"/>
                </a:cxn>
                <a:cxn ang="5400000">
                  <a:pos x="wd2" y="hd2"/>
                </a:cxn>
                <a:cxn ang="10800000">
                  <a:pos x="wd2" y="hd2"/>
                </a:cxn>
                <a:cxn ang="16200000">
                  <a:pos x="wd2" y="hd2"/>
                </a:cxn>
              </a:cxnLst>
              <a:rect l="0" t="0" r="r" b="b"/>
              <a:pathLst>
                <a:path w="21500" h="21043" fill="norm" stroke="1" extrusionOk="0">
                  <a:moveTo>
                    <a:pt x="21500" y="792"/>
                  </a:moveTo>
                  <a:cubicBezTo>
                    <a:pt x="17784" y="1155"/>
                    <a:pt x="14068" y="1518"/>
                    <a:pt x="10816" y="3060"/>
                  </a:cubicBezTo>
                  <a:cubicBezTo>
                    <a:pt x="7565" y="4603"/>
                    <a:pt x="4777" y="7326"/>
                    <a:pt x="3035" y="9867"/>
                  </a:cubicBezTo>
                  <a:cubicBezTo>
                    <a:pt x="1294" y="12408"/>
                    <a:pt x="597" y="14768"/>
                    <a:pt x="248" y="16402"/>
                  </a:cubicBezTo>
                  <a:cubicBezTo>
                    <a:pt x="-100" y="18035"/>
                    <a:pt x="-100" y="18943"/>
                    <a:pt x="365" y="19669"/>
                  </a:cubicBezTo>
                  <a:cubicBezTo>
                    <a:pt x="829" y="20395"/>
                    <a:pt x="1758" y="20939"/>
                    <a:pt x="3965" y="21030"/>
                  </a:cubicBezTo>
                  <a:cubicBezTo>
                    <a:pt x="6171" y="21121"/>
                    <a:pt x="9655" y="20758"/>
                    <a:pt x="12906" y="19034"/>
                  </a:cubicBezTo>
                  <a:cubicBezTo>
                    <a:pt x="16158" y="17309"/>
                    <a:pt x="19177" y="14224"/>
                    <a:pt x="20223" y="11047"/>
                  </a:cubicBezTo>
                  <a:cubicBezTo>
                    <a:pt x="21268" y="7871"/>
                    <a:pt x="20339" y="4603"/>
                    <a:pt x="18597" y="2516"/>
                  </a:cubicBezTo>
                  <a:cubicBezTo>
                    <a:pt x="16855" y="429"/>
                    <a:pt x="14300" y="-479"/>
                    <a:pt x="11629" y="247"/>
                  </a:cubicBezTo>
                  <a:cubicBezTo>
                    <a:pt x="8958" y="973"/>
                    <a:pt x="6171" y="3333"/>
                    <a:pt x="3384" y="569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 name="Line"/>
            <p:cNvSpPr/>
            <p:nvPr/>
          </p:nvSpPr>
          <p:spPr>
            <a:xfrm>
              <a:off x="6717907" y="5084858"/>
              <a:ext cx="175812" cy="218434"/>
            </a:xfrm>
            <a:custGeom>
              <a:avLst/>
              <a:gdLst/>
              <a:ahLst/>
              <a:cxnLst>
                <a:cxn ang="0">
                  <a:pos x="wd2" y="hd2"/>
                </a:cxn>
                <a:cxn ang="5400000">
                  <a:pos x="wd2" y="hd2"/>
                </a:cxn>
                <a:cxn ang="10800000">
                  <a:pos x="wd2" y="hd2"/>
                </a:cxn>
                <a:cxn ang="16200000">
                  <a:pos x="wd2" y="hd2"/>
                </a:cxn>
              </a:cxnLst>
              <a:rect l="0" t="0" r="r" b="b"/>
              <a:pathLst>
                <a:path w="21502" h="21420" fill="norm" stroke="1" extrusionOk="0">
                  <a:moveTo>
                    <a:pt x="13493" y="2439"/>
                  </a:moveTo>
                  <a:cubicBezTo>
                    <a:pt x="13493" y="1271"/>
                    <a:pt x="13493" y="104"/>
                    <a:pt x="13008" y="6"/>
                  </a:cubicBezTo>
                  <a:cubicBezTo>
                    <a:pt x="12522" y="-91"/>
                    <a:pt x="11551" y="882"/>
                    <a:pt x="9489" y="3801"/>
                  </a:cubicBezTo>
                  <a:cubicBezTo>
                    <a:pt x="7426" y="6720"/>
                    <a:pt x="4271" y="11585"/>
                    <a:pt x="2450" y="14504"/>
                  </a:cubicBezTo>
                  <a:cubicBezTo>
                    <a:pt x="630" y="17423"/>
                    <a:pt x="145" y="18395"/>
                    <a:pt x="23" y="19368"/>
                  </a:cubicBezTo>
                  <a:cubicBezTo>
                    <a:pt x="-98" y="20341"/>
                    <a:pt x="145" y="21314"/>
                    <a:pt x="3178" y="21412"/>
                  </a:cubicBezTo>
                  <a:cubicBezTo>
                    <a:pt x="6212" y="21509"/>
                    <a:pt x="12037" y="20731"/>
                    <a:pt x="15556" y="20147"/>
                  </a:cubicBezTo>
                  <a:cubicBezTo>
                    <a:pt x="19075" y="19563"/>
                    <a:pt x="20289" y="19174"/>
                    <a:pt x="21502" y="1878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 name="Line"/>
            <p:cNvSpPr/>
            <p:nvPr/>
          </p:nvSpPr>
          <p:spPr>
            <a:xfrm>
              <a:off x="6840140" y="5228792"/>
              <a:ext cx="35720" cy="2202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8000" y="1946"/>
                    <a:pt x="14400" y="3892"/>
                    <a:pt x="10800" y="7492"/>
                  </a:cubicBezTo>
                  <a:cubicBezTo>
                    <a:pt x="7200" y="11092"/>
                    <a:pt x="3600" y="1634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 name="Line"/>
            <p:cNvSpPr/>
            <p:nvPr/>
          </p:nvSpPr>
          <p:spPr>
            <a:xfrm>
              <a:off x="6748573" y="5703896"/>
              <a:ext cx="195831" cy="179741"/>
            </a:xfrm>
            <a:custGeom>
              <a:avLst/>
              <a:gdLst/>
              <a:ahLst/>
              <a:cxnLst>
                <a:cxn ang="0">
                  <a:pos x="wd2" y="hd2"/>
                </a:cxn>
                <a:cxn ang="5400000">
                  <a:pos x="wd2" y="hd2"/>
                </a:cxn>
                <a:cxn ang="10800000">
                  <a:pos x="wd2" y="hd2"/>
                </a:cxn>
                <a:cxn ang="16200000">
                  <a:pos x="wd2" y="hd2"/>
                </a:cxn>
              </a:cxnLst>
              <a:rect l="0" t="0" r="r" b="b"/>
              <a:pathLst>
                <a:path w="21316" h="21500" fill="norm" stroke="1" extrusionOk="0">
                  <a:moveTo>
                    <a:pt x="11263" y="14379"/>
                  </a:moveTo>
                  <a:cubicBezTo>
                    <a:pt x="11479" y="11768"/>
                    <a:pt x="11695" y="9157"/>
                    <a:pt x="11695" y="6902"/>
                  </a:cubicBezTo>
                  <a:cubicBezTo>
                    <a:pt x="11695" y="4647"/>
                    <a:pt x="11479" y="2748"/>
                    <a:pt x="9967" y="2392"/>
                  </a:cubicBezTo>
                  <a:cubicBezTo>
                    <a:pt x="8455" y="2036"/>
                    <a:pt x="5647" y="3223"/>
                    <a:pt x="3595" y="5715"/>
                  </a:cubicBezTo>
                  <a:cubicBezTo>
                    <a:pt x="1543" y="8208"/>
                    <a:pt x="247" y="12005"/>
                    <a:pt x="31" y="15329"/>
                  </a:cubicBezTo>
                  <a:cubicBezTo>
                    <a:pt x="-185" y="18652"/>
                    <a:pt x="679" y="21500"/>
                    <a:pt x="4027" y="21500"/>
                  </a:cubicBezTo>
                  <a:cubicBezTo>
                    <a:pt x="7375" y="21500"/>
                    <a:pt x="13207" y="18652"/>
                    <a:pt x="16663" y="14854"/>
                  </a:cubicBezTo>
                  <a:cubicBezTo>
                    <a:pt x="20119" y="11056"/>
                    <a:pt x="21199" y="6309"/>
                    <a:pt x="21307" y="3579"/>
                  </a:cubicBezTo>
                  <a:cubicBezTo>
                    <a:pt x="21415" y="849"/>
                    <a:pt x="20551" y="137"/>
                    <a:pt x="18823" y="19"/>
                  </a:cubicBezTo>
                  <a:cubicBezTo>
                    <a:pt x="17095" y="-100"/>
                    <a:pt x="14503" y="375"/>
                    <a:pt x="11911" y="84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 name="Line"/>
            <p:cNvSpPr/>
            <p:nvPr/>
          </p:nvSpPr>
          <p:spPr>
            <a:xfrm>
              <a:off x="6764345" y="6193152"/>
              <a:ext cx="280639" cy="244379"/>
            </a:xfrm>
            <a:custGeom>
              <a:avLst/>
              <a:gdLst/>
              <a:ahLst/>
              <a:cxnLst>
                <a:cxn ang="0">
                  <a:pos x="wd2" y="hd2"/>
                </a:cxn>
                <a:cxn ang="5400000">
                  <a:pos x="wd2" y="hd2"/>
                </a:cxn>
                <a:cxn ang="10800000">
                  <a:pos x="wd2" y="hd2"/>
                </a:cxn>
                <a:cxn ang="16200000">
                  <a:pos x="wd2" y="hd2"/>
                </a:cxn>
              </a:cxnLst>
              <a:rect l="0" t="0" r="r" b="b"/>
              <a:pathLst>
                <a:path w="21214" h="21281" fill="norm" stroke="1" extrusionOk="0">
                  <a:moveTo>
                    <a:pt x="6179" y="522"/>
                  </a:moveTo>
                  <a:cubicBezTo>
                    <a:pt x="5129" y="177"/>
                    <a:pt x="4079" y="-169"/>
                    <a:pt x="3329" y="90"/>
                  </a:cubicBezTo>
                  <a:cubicBezTo>
                    <a:pt x="2579" y="349"/>
                    <a:pt x="2129" y="1213"/>
                    <a:pt x="1604" y="3892"/>
                  </a:cubicBezTo>
                  <a:cubicBezTo>
                    <a:pt x="1079" y="6570"/>
                    <a:pt x="479" y="11063"/>
                    <a:pt x="179" y="14001"/>
                  </a:cubicBezTo>
                  <a:cubicBezTo>
                    <a:pt x="-121" y="16938"/>
                    <a:pt x="-121" y="18321"/>
                    <a:pt x="779" y="19444"/>
                  </a:cubicBezTo>
                  <a:cubicBezTo>
                    <a:pt x="1679" y="20567"/>
                    <a:pt x="3479" y="21431"/>
                    <a:pt x="5804" y="21258"/>
                  </a:cubicBezTo>
                  <a:cubicBezTo>
                    <a:pt x="8129" y="21085"/>
                    <a:pt x="10979" y="19876"/>
                    <a:pt x="13679" y="17370"/>
                  </a:cubicBezTo>
                  <a:cubicBezTo>
                    <a:pt x="16379" y="14865"/>
                    <a:pt x="18929" y="11063"/>
                    <a:pt x="20204" y="8730"/>
                  </a:cubicBezTo>
                  <a:cubicBezTo>
                    <a:pt x="21479" y="6397"/>
                    <a:pt x="21479" y="5533"/>
                    <a:pt x="20579" y="5015"/>
                  </a:cubicBezTo>
                  <a:cubicBezTo>
                    <a:pt x="19679" y="4497"/>
                    <a:pt x="17879" y="4324"/>
                    <a:pt x="16604" y="4324"/>
                  </a:cubicBezTo>
                  <a:cubicBezTo>
                    <a:pt x="15329" y="4324"/>
                    <a:pt x="14579" y="4497"/>
                    <a:pt x="13829" y="466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 name="Line"/>
            <p:cNvSpPr/>
            <p:nvPr/>
          </p:nvSpPr>
          <p:spPr>
            <a:xfrm>
              <a:off x="6774656" y="6218713"/>
              <a:ext cx="232173" cy="57830"/>
            </a:xfrm>
            <a:custGeom>
              <a:avLst/>
              <a:gdLst/>
              <a:ahLst/>
              <a:cxnLst>
                <a:cxn ang="0">
                  <a:pos x="wd2" y="hd2"/>
                </a:cxn>
                <a:cxn ang="5400000">
                  <a:pos x="wd2" y="hd2"/>
                </a:cxn>
                <a:cxn ang="10800000">
                  <a:pos x="wd2" y="hd2"/>
                </a:cxn>
                <a:cxn ang="16200000">
                  <a:pos x="wd2" y="hd2"/>
                </a:cxn>
              </a:cxnLst>
              <a:rect l="0" t="0" r="r" b="b"/>
              <a:pathLst>
                <a:path w="21600" h="20982" fill="norm" stroke="1" extrusionOk="0">
                  <a:moveTo>
                    <a:pt x="0" y="20982"/>
                  </a:moveTo>
                  <a:cubicBezTo>
                    <a:pt x="5538" y="13782"/>
                    <a:pt x="11077" y="6582"/>
                    <a:pt x="14308" y="2982"/>
                  </a:cubicBezTo>
                  <a:cubicBezTo>
                    <a:pt x="17538" y="-618"/>
                    <a:pt x="18462" y="-618"/>
                    <a:pt x="19292" y="1182"/>
                  </a:cubicBezTo>
                  <a:cubicBezTo>
                    <a:pt x="20123" y="2982"/>
                    <a:pt x="20862" y="6582"/>
                    <a:pt x="21600" y="101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 name="Line"/>
            <p:cNvSpPr/>
            <p:nvPr/>
          </p:nvSpPr>
          <p:spPr>
            <a:xfrm>
              <a:off x="8931413" y="3804385"/>
              <a:ext cx="218541" cy="375914"/>
            </a:xfrm>
            <a:custGeom>
              <a:avLst/>
              <a:gdLst/>
              <a:ahLst/>
              <a:cxnLst>
                <a:cxn ang="0">
                  <a:pos x="wd2" y="hd2"/>
                </a:cxn>
                <a:cxn ang="5400000">
                  <a:pos x="wd2" y="hd2"/>
                </a:cxn>
                <a:cxn ang="10800000">
                  <a:pos x="wd2" y="hd2"/>
                </a:cxn>
                <a:cxn ang="16200000">
                  <a:pos x="wd2" y="hd2"/>
                </a:cxn>
              </a:cxnLst>
              <a:rect l="0" t="0" r="r" b="b"/>
              <a:pathLst>
                <a:path w="21431" h="21423" fill="norm" stroke="1" extrusionOk="0">
                  <a:moveTo>
                    <a:pt x="21431" y="1789"/>
                  </a:moveTo>
                  <a:cubicBezTo>
                    <a:pt x="20847" y="1223"/>
                    <a:pt x="20263" y="658"/>
                    <a:pt x="18220" y="318"/>
                  </a:cubicBezTo>
                  <a:cubicBezTo>
                    <a:pt x="16177" y="-21"/>
                    <a:pt x="12674" y="-134"/>
                    <a:pt x="9755" y="205"/>
                  </a:cubicBezTo>
                  <a:cubicBezTo>
                    <a:pt x="6836" y="545"/>
                    <a:pt x="4501" y="1336"/>
                    <a:pt x="2945" y="1958"/>
                  </a:cubicBezTo>
                  <a:cubicBezTo>
                    <a:pt x="1388" y="2580"/>
                    <a:pt x="609" y="3032"/>
                    <a:pt x="220" y="3824"/>
                  </a:cubicBezTo>
                  <a:cubicBezTo>
                    <a:pt x="-169" y="4616"/>
                    <a:pt x="-169" y="5747"/>
                    <a:pt x="1290" y="7160"/>
                  </a:cubicBezTo>
                  <a:cubicBezTo>
                    <a:pt x="2750" y="8574"/>
                    <a:pt x="5669" y="10270"/>
                    <a:pt x="8393" y="11853"/>
                  </a:cubicBezTo>
                  <a:cubicBezTo>
                    <a:pt x="11117" y="13437"/>
                    <a:pt x="13647" y="14907"/>
                    <a:pt x="14912" y="16151"/>
                  </a:cubicBezTo>
                  <a:cubicBezTo>
                    <a:pt x="16177" y="17395"/>
                    <a:pt x="16177" y="18413"/>
                    <a:pt x="15788" y="19091"/>
                  </a:cubicBezTo>
                  <a:cubicBezTo>
                    <a:pt x="15399" y="19770"/>
                    <a:pt x="14620" y="20109"/>
                    <a:pt x="12869" y="20448"/>
                  </a:cubicBezTo>
                  <a:cubicBezTo>
                    <a:pt x="11117" y="20787"/>
                    <a:pt x="8393" y="21127"/>
                    <a:pt x="6545" y="21296"/>
                  </a:cubicBezTo>
                  <a:cubicBezTo>
                    <a:pt x="4696" y="21466"/>
                    <a:pt x="3723" y="21466"/>
                    <a:pt x="2847" y="21296"/>
                  </a:cubicBezTo>
                  <a:cubicBezTo>
                    <a:pt x="1972" y="21127"/>
                    <a:pt x="1193" y="20787"/>
                    <a:pt x="1485" y="20448"/>
                  </a:cubicBezTo>
                  <a:cubicBezTo>
                    <a:pt x="1777" y="20109"/>
                    <a:pt x="3139" y="19770"/>
                    <a:pt x="4501" y="194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7" name="Line"/>
            <p:cNvSpPr/>
            <p:nvPr/>
          </p:nvSpPr>
          <p:spPr>
            <a:xfrm>
              <a:off x="9233296" y="4015238"/>
              <a:ext cx="130970" cy="16977"/>
            </a:xfrm>
            <a:custGeom>
              <a:avLst/>
              <a:gdLst/>
              <a:ahLst/>
              <a:cxnLst>
                <a:cxn ang="0">
                  <a:pos x="wd2" y="hd2"/>
                </a:cxn>
                <a:cxn ang="5400000">
                  <a:pos x="wd2" y="hd2"/>
                </a:cxn>
                <a:cxn ang="10800000">
                  <a:pos x="wd2" y="hd2"/>
                </a:cxn>
                <a:cxn ang="16200000">
                  <a:pos x="wd2" y="hd2"/>
                </a:cxn>
              </a:cxnLst>
              <a:rect l="0" t="0" r="r" b="b"/>
              <a:pathLst>
                <a:path w="21600" h="20532" fill="norm" stroke="1" extrusionOk="0">
                  <a:moveTo>
                    <a:pt x="0" y="20532"/>
                  </a:moveTo>
                  <a:cubicBezTo>
                    <a:pt x="982" y="10932"/>
                    <a:pt x="1964" y="1332"/>
                    <a:pt x="5564" y="132"/>
                  </a:cubicBezTo>
                  <a:cubicBezTo>
                    <a:pt x="9164" y="-1068"/>
                    <a:pt x="15382" y="6132"/>
                    <a:pt x="21600" y="1333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8" name="Line"/>
            <p:cNvSpPr/>
            <p:nvPr/>
          </p:nvSpPr>
          <p:spPr>
            <a:xfrm>
              <a:off x="9257109" y="4109605"/>
              <a:ext cx="178595"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760" y="15429"/>
                    <a:pt x="11520" y="9257"/>
                    <a:pt x="15120" y="5657"/>
                  </a:cubicBezTo>
                  <a:cubicBezTo>
                    <a:pt x="18720" y="2057"/>
                    <a:pt x="20160" y="1029"/>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9" name="Line"/>
            <p:cNvSpPr/>
            <p:nvPr/>
          </p:nvSpPr>
          <p:spPr>
            <a:xfrm>
              <a:off x="9693900" y="3862851"/>
              <a:ext cx="357268" cy="320304"/>
            </a:xfrm>
            <a:custGeom>
              <a:avLst/>
              <a:gdLst/>
              <a:ahLst/>
              <a:cxnLst>
                <a:cxn ang="0">
                  <a:pos x="wd2" y="hd2"/>
                </a:cxn>
                <a:cxn ang="5400000">
                  <a:pos x="wd2" y="hd2"/>
                </a:cxn>
                <a:cxn ang="10800000">
                  <a:pos x="wd2" y="hd2"/>
                </a:cxn>
                <a:cxn ang="16200000">
                  <a:pos x="wd2" y="hd2"/>
                </a:cxn>
              </a:cxnLst>
              <a:rect l="0" t="0" r="r" b="b"/>
              <a:pathLst>
                <a:path w="21367" h="21390" fill="norm" stroke="1" extrusionOk="0">
                  <a:moveTo>
                    <a:pt x="20519" y="974"/>
                  </a:moveTo>
                  <a:cubicBezTo>
                    <a:pt x="20993" y="577"/>
                    <a:pt x="21468" y="179"/>
                    <a:pt x="21349" y="47"/>
                  </a:cubicBezTo>
                  <a:cubicBezTo>
                    <a:pt x="21231" y="-86"/>
                    <a:pt x="20519" y="47"/>
                    <a:pt x="18738" y="709"/>
                  </a:cubicBezTo>
                  <a:cubicBezTo>
                    <a:pt x="16958" y="1372"/>
                    <a:pt x="14110" y="2564"/>
                    <a:pt x="11973" y="3426"/>
                  </a:cubicBezTo>
                  <a:cubicBezTo>
                    <a:pt x="9837" y="4287"/>
                    <a:pt x="8413" y="4817"/>
                    <a:pt x="7523" y="5347"/>
                  </a:cubicBezTo>
                  <a:cubicBezTo>
                    <a:pt x="6633" y="5877"/>
                    <a:pt x="6277" y="6407"/>
                    <a:pt x="6455" y="6805"/>
                  </a:cubicBezTo>
                  <a:cubicBezTo>
                    <a:pt x="6633" y="7202"/>
                    <a:pt x="7345" y="7467"/>
                    <a:pt x="8354" y="7865"/>
                  </a:cubicBezTo>
                  <a:cubicBezTo>
                    <a:pt x="9363" y="8262"/>
                    <a:pt x="10668" y="8793"/>
                    <a:pt x="11439" y="9389"/>
                  </a:cubicBezTo>
                  <a:cubicBezTo>
                    <a:pt x="12211" y="9985"/>
                    <a:pt x="12448" y="10648"/>
                    <a:pt x="12152" y="11509"/>
                  </a:cubicBezTo>
                  <a:cubicBezTo>
                    <a:pt x="11855" y="12370"/>
                    <a:pt x="11024" y="13431"/>
                    <a:pt x="9481" y="14623"/>
                  </a:cubicBezTo>
                  <a:cubicBezTo>
                    <a:pt x="7938" y="15816"/>
                    <a:pt x="5683" y="17141"/>
                    <a:pt x="4081" y="18002"/>
                  </a:cubicBezTo>
                  <a:cubicBezTo>
                    <a:pt x="2479" y="18864"/>
                    <a:pt x="1530" y="19261"/>
                    <a:pt x="877" y="19725"/>
                  </a:cubicBezTo>
                  <a:cubicBezTo>
                    <a:pt x="224" y="20189"/>
                    <a:pt x="-132" y="20719"/>
                    <a:pt x="46" y="21050"/>
                  </a:cubicBezTo>
                  <a:cubicBezTo>
                    <a:pt x="224" y="21381"/>
                    <a:pt x="936" y="21514"/>
                    <a:pt x="3369" y="21249"/>
                  </a:cubicBezTo>
                  <a:cubicBezTo>
                    <a:pt x="5802" y="20984"/>
                    <a:pt x="9956" y="20321"/>
                    <a:pt x="14110" y="196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0" name="Line"/>
            <p:cNvSpPr/>
            <p:nvPr/>
          </p:nvSpPr>
          <p:spPr>
            <a:xfrm>
              <a:off x="10067679" y="3902793"/>
              <a:ext cx="284868" cy="254438"/>
            </a:xfrm>
            <a:custGeom>
              <a:avLst/>
              <a:gdLst/>
              <a:ahLst/>
              <a:cxnLst>
                <a:cxn ang="0">
                  <a:pos x="wd2" y="hd2"/>
                </a:cxn>
                <a:cxn ang="5400000">
                  <a:pos x="wd2" y="hd2"/>
                </a:cxn>
                <a:cxn ang="10800000">
                  <a:pos x="wd2" y="hd2"/>
                </a:cxn>
                <a:cxn ang="16200000">
                  <a:pos x="wd2" y="hd2"/>
                </a:cxn>
              </a:cxnLst>
              <a:rect l="0" t="0" r="r" b="b"/>
              <a:pathLst>
                <a:path w="21385" h="21469" fill="norm" stroke="1" extrusionOk="0">
                  <a:moveTo>
                    <a:pt x="20486" y="4892"/>
                  </a:moveTo>
                  <a:cubicBezTo>
                    <a:pt x="20635" y="4055"/>
                    <a:pt x="20784" y="3218"/>
                    <a:pt x="21008" y="2381"/>
                  </a:cubicBezTo>
                  <a:cubicBezTo>
                    <a:pt x="21231" y="1543"/>
                    <a:pt x="21529" y="706"/>
                    <a:pt x="21306" y="288"/>
                  </a:cubicBezTo>
                  <a:cubicBezTo>
                    <a:pt x="21082" y="-131"/>
                    <a:pt x="20337" y="-131"/>
                    <a:pt x="18773" y="539"/>
                  </a:cubicBezTo>
                  <a:cubicBezTo>
                    <a:pt x="17209" y="1209"/>
                    <a:pt x="14826" y="2548"/>
                    <a:pt x="13261" y="3636"/>
                  </a:cubicBezTo>
                  <a:cubicBezTo>
                    <a:pt x="11697" y="4725"/>
                    <a:pt x="10952" y="5562"/>
                    <a:pt x="10580" y="6399"/>
                  </a:cubicBezTo>
                  <a:cubicBezTo>
                    <a:pt x="10208" y="7236"/>
                    <a:pt x="10208" y="8074"/>
                    <a:pt x="10431" y="8911"/>
                  </a:cubicBezTo>
                  <a:cubicBezTo>
                    <a:pt x="10655" y="9748"/>
                    <a:pt x="11101" y="10585"/>
                    <a:pt x="10803" y="11255"/>
                  </a:cubicBezTo>
                  <a:cubicBezTo>
                    <a:pt x="10506" y="11925"/>
                    <a:pt x="9463" y="12427"/>
                    <a:pt x="7750" y="13264"/>
                  </a:cubicBezTo>
                  <a:cubicBezTo>
                    <a:pt x="6037" y="14102"/>
                    <a:pt x="3653" y="15274"/>
                    <a:pt x="2238" y="16195"/>
                  </a:cubicBezTo>
                  <a:cubicBezTo>
                    <a:pt x="823" y="17116"/>
                    <a:pt x="376" y="17785"/>
                    <a:pt x="152" y="18539"/>
                  </a:cubicBezTo>
                  <a:cubicBezTo>
                    <a:pt x="-71" y="19292"/>
                    <a:pt x="-71" y="20129"/>
                    <a:pt x="301" y="20632"/>
                  </a:cubicBezTo>
                  <a:cubicBezTo>
                    <a:pt x="674" y="21134"/>
                    <a:pt x="1419" y="21302"/>
                    <a:pt x="4249" y="21385"/>
                  </a:cubicBezTo>
                  <a:cubicBezTo>
                    <a:pt x="7079" y="21469"/>
                    <a:pt x="11995" y="21469"/>
                    <a:pt x="16911" y="2146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1" name="Line"/>
            <p:cNvSpPr/>
            <p:nvPr/>
          </p:nvSpPr>
          <p:spPr>
            <a:xfrm>
              <a:off x="10346531" y="4151277"/>
              <a:ext cx="5954"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2" name="Line"/>
            <p:cNvSpPr/>
            <p:nvPr/>
          </p:nvSpPr>
          <p:spPr>
            <a:xfrm>
              <a:off x="10376296" y="4073886"/>
              <a:ext cx="5954"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3" name="Line"/>
            <p:cNvSpPr/>
            <p:nvPr/>
          </p:nvSpPr>
          <p:spPr>
            <a:xfrm>
              <a:off x="10242968" y="3757856"/>
              <a:ext cx="139283" cy="66000"/>
            </a:xfrm>
            <a:custGeom>
              <a:avLst/>
              <a:gdLst/>
              <a:ahLst/>
              <a:cxnLst>
                <a:cxn ang="0">
                  <a:pos x="wd2" y="hd2"/>
                </a:cxn>
                <a:cxn ang="5400000">
                  <a:pos x="wd2" y="hd2"/>
                </a:cxn>
                <a:cxn ang="10800000">
                  <a:pos x="wd2" y="hd2"/>
                </a:cxn>
                <a:cxn ang="16200000">
                  <a:pos x="wd2" y="hd2"/>
                </a:cxn>
              </a:cxnLst>
              <a:rect l="0" t="0" r="r" b="b"/>
              <a:pathLst>
                <a:path w="21353" h="20526" fill="norm" stroke="1" extrusionOk="0">
                  <a:moveTo>
                    <a:pt x="4925" y="160"/>
                  </a:moveTo>
                  <a:cubicBezTo>
                    <a:pt x="3404" y="2012"/>
                    <a:pt x="1883" y="3863"/>
                    <a:pt x="970" y="7566"/>
                  </a:cubicBezTo>
                  <a:cubicBezTo>
                    <a:pt x="57" y="11269"/>
                    <a:pt x="-247" y="16823"/>
                    <a:pt x="209" y="18366"/>
                  </a:cubicBezTo>
                  <a:cubicBezTo>
                    <a:pt x="666" y="19909"/>
                    <a:pt x="1883" y="17440"/>
                    <a:pt x="3556" y="13737"/>
                  </a:cubicBezTo>
                  <a:cubicBezTo>
                    <a:pt x="5229" y="10035"/>
                    <a:pt x="7359" y="5097"/>
                    <a:pt x="9184" y="2320"/>
                  </a:cubicBezTo>
                  <a:cubicBezTo>
                    <a:pt x="11009" y="-457"/>
                    <a:pt x="12530" y="-1074"/>
                    <a:pt x="14508" y="2320"/>
                  </a:cubicBezTo>
                  <a:cubicBezTo>
                    <a:pt x="16485" y="5715"/>
                    <a:pt x="18919" y="13120"/>
                    <a:pt x="21353" y="2052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4" name="Line"/>
            <p:cNvSpPr/>
            <p:nvPr/>
          </p:nvSpPr>
          <p:spPr>
            <a:xfrm>
              <a:off x="10495359" y="3865527"/>
              <a:ext cx="145981" cy="315516"/>
            </a:xfrm>
            <a:custGeom>
              <a:avLst/>
              <a:gdLst/>
              <a:ahLst/>
              <a:cxnLst>
                <a:cxn ang="0">
                  <a:pos x="wd2" y="hd2"/>
                </a:cxn>
                <a:cxn ang="5400000">
                  <a:pos x="wd2" y="hd2"/>
                </a:cxn>
                <a:cxn ang="10800000">
                  <a:pos x="wd2" y="hd2"/>
                </a:cxn>
                <a:cxn ang="16200000">
                  <a:pos x="wd2" y="hd2"/>
                </a:cxn>
              </a:cxnLst>
              <a:rect l="0" t="0" r="r" b="b"/>
              <a:pathLst>
                <a:path w="20908" h="21600" fill="norm" stroke="1" extrusionOk="0">
                  <a:moveTo>
                    <a:pt x="16200" y="0"/>
                  </a:moveTo>
                  <a:cubicBezTo>
                    <a:pt x="17621" y="408"/>
                    <a:pt x="19042" y="815"/>
                    <a:pt x="20037" y="2309"/>
                  </a:cubicBezTo>
                  <a:cubicBezTo>
                    <a:pt x="21032" y="3804"/>
                    <a:pt x="21600" y="6385"/>
                    <a:pt x="19326" y="9306"/>
                  </a:cubicBezTo>
                  <a:cubicBezTo>
                    <a:pt x="17053" y="12226"/>
                    <a:pt x="11937" y="15487"/>
                    <a:pt x="8242" y="17592"/>
                  </a:cubicBezTo>
                  <a:cubicBezTo>
                    <a:pt x="4547" y="19698"/>
                    <a:pt x="2274" y="2064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5" name="Line"/>
            <p:cNvSpPr/>
            <p:nvPr/>
          </p:nvSpPr>
          <p:spPr>
            <a:xfrm>
              <a:off x="9967978" y="3892132"/>
              <a:ext cx="158288" cy="300818"/>
            </a:xfrm>
            <a:custGeom>
              <a:avLst/>
              <a:gdLst/>
              <a:ahLst/>
              <a:cxnLst>
                <a:cxn ang="0">
                  <a:pos x="wd2" y="hd2"/>
                </a:cxn>
                <a:cxn ang="5400000">
                  <a:pos x="wd2" y="hd2"/>
                </a:cxn>
                <a:cxn ang="10800000">
                  <a:pos x="wd2" y="hd2"/>
                </a:cxn>
                <a:cxn ang="16200000">
                  <a:pos x="wd2" y="hd2"/>
                </a:cxn>
              </a:cxnLst>
              <a:rect l="0" t="0" r="r" b="b"/>
              <a:pathLst>
                <a:path w="20511" h="21401" fill="norm" stroke="1" extrusionOk="0">
                  <a:moveTo>
                    <a:pt x="15111" y="3189"/>
                  </a:moveTo>
                  <a:cubicBezTo>
                    <a:pt x="15368" y="2060"/>
                    <a:pt x="15625" y="930"/>
                    <a:pt x="15111" y="366"/>
                  </a:cubicBezTo>
                  <a:cubicBezTo>
                    <a:pt x="14597" y="-199"/>
                    <a:pt x="13311" y="-199"/>
                    <a:pt x="10740" y="1001"/>
                  </a:cubicBezTo>
                  <a:cubicBezTo>
                    <a:pt x="8168" y="2201"/>
                    <a:pt x="4311" y="4601"/>
                    <a:pt x="1997" y="7001"/>
                  </a:cubicBezTo>
                  <a:cubicBezTo>
                    <a:pt x="-318" y="9401"/>
                    <a:pt x="-1089" y="11801"/>
                    <a:pt x="2254" y="14201"/>
                  </a:cubicBezTo>
                  <a:cubicBezTo>
                    <a:pt x="5597" y="16601"/>
                    <a:pt x="13054" y="19001"/>
                    <a:pt x="20511" y="2140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6" name="Line"/>
            <p:cNvSpPr/>
            <p:nvPr/>
          </p:nvSpPr>
          <p:spPr>
            <a:xfrm>
              <a:off x="10763250" y="3639782"/>
              <a:ext cx="148829" cy="207886"/>
            </a:xfrm>
            <a:custGeom>
              <a:avLst/>
              <a:gdLst/>
              <a:ahLst/>
              <a:cxnLst>
                <a:cxn ang="0">
                  <a:pos x="wd2" y="hd2"/>
                </a:cxn>
                <a:cxn ang="5400000">
                  <a:pos x="wd2" y="hd2"/>
                </a:cxn>
                <a:cxn ang="10800000">
                  <a:pos x="wd2" y="hd2"/>
                </a:cxn>
                <a:cxn ang="16200000">
                  <a:pos x="wd2" y="hd2"/>
                </a:cxn>
              </a:cxnLst>
              <a:rect l="0" t="0" r="r" b="b"/>
              <a:pathLst>
                <a:path w="21600" h="21551" fill="norm" stroke="1" extrusionOk="0">
                  <a:moveTo>
                    <a:pt x="0" y="4271"/>
                  </a:moveTo>
                  <a:cubicBezTo>
                    <a:pt x="0" y="3037"/>
                    <a:pt x="0" y="1802"/>
                    <a:pt x="864" y="1082"/>
                  </a:cubicBezTo>
                  <a:cubicBezTo>
                    <a:pt x="1728" y="362"/>
                    <a:pt x="3456" y="157"/>
                    <a:pt x="5472" y="54"/>
                  </a:cubicBezTo>
                  <a:cubicBezTo>
                    <a:pt x="7488" y="-49"/>
                    <a:pt x="9792" y="-49"/>
                    <a:pt x="11088" y="465"/>
                  </a:cubicBezTo>
                  <a:cubicBezTo>
                    <a:pt x="12384" y="980"/>
                    <a:pt x="12672" y="2008"/>
                    <a:pt x="11952" y="4065"/>
                  </a:cubicBezTo>
                  <a:cubicBezTo>
                    <a:pt x="11232" y="6122"/>
                    <a:pt x="9504" y="9208"/>
                    <a:pt x="8064" y="11162"/>
                  </a:cubicBezTo>
                  <a:cubicBezTo>
                    <a:pt x="6624" y="13117"/>
                    <a:pt x="5472" y="13940"/>
                    <a:pt x="4464" y="15071"/>
                  </a:cubicBezTo>
                  <a:cubicBezTo>
                    <a:pt x="3456" y="16202"/>
                    <a:pt x="2592" y="17642"/>
                    <a:pt x="2880" y="18465"/>
                  </a:cubicBezTo>
                  <a:cubicBezTo>
                    <a:pt x="3168" y="19288"/>
                    <a:pt x="4608" y="19494"/>
                    <a:pt x="7920" y="19905"/>
                  </a:cubicBezTo>
                  <a:cubicBezTo>
                    <a:pt x="11232" y="20317"/>
                    <a:pt x="16416" y="20934"/>
                    <a:pt x="21600" y="2155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7" name="Line"/>
            <p:cNvSpPr/>
            <p:nvPr/>
          </p:nvSpPr>
          <p:spPr>
            <a:xfrm>
              <a:off x="9316640" y="4600908"/>
              <a:ext cx="190501" cy="14713"/>
            </a:xfrm>
            <a:custGeom>
              <a:avLst/>
              <a:gdLst/>
              <a:ahLst/>
              <a:cxnLst>
                <a:cxn ang="0">
                  <a:pos x="wd2" y="hd2"/>
                </a:cxn>
                <a:cxn ang="5400000">
                  <a:pos x="wd2" y="hd2"/>
                </a:cxn>
                <a:cxn ang="10800000">
                  <a:pos x="wd2" y="hd2"/>
                </a:cxn>
                <a:cxn ang="16200000">
                  <a:pos x="wd2" y="hd2"/>
                </a:cxn>
              </a:cxnLst>
              <a:rect l="0" t="0" r="r" b="b"/>
              <a:pathLst>
                <a:path w="21600" h="20018" fill="norm" stroke="1" extrusionOk="0">
                  <a:moveTo>
                    <a:pt x="0" y="20018"/>
                  </a:moveTo>
                  <a:cubicBezTo>
                    <a:pt x="5625" y="11918"/>
                    <a:pt x="11250" y="3818"/>
                    <a:pt x="14850" y="1118"/>
                  </a:cubicBezTo>
                  <a:cubicBezTo>
                    <a:pt x="18450" y="-1582"/>
                    <a:pt x="20025" y="1118"/>
                    <a:pt x="21600" y="381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8" name="Line"/>
            <p:cNvSpPr/>
            <p:nvPr/>
          </p:nvSpPr>
          <p:spPr>
            <a:xfrm>
              <a:off x="9286875" y="4782308"/>
              <a:ext cx="261938"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727" y="14400"/>
                    <a:pt x="11455" y="7200"/>
                    <a:pt x="15055" y="3600"/>
                  </a:cubicBezTo>
                  <a:cubicBezTo>
                    <a:pt x="18655" y="0"/>
                    <a:pt x="20127"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39" name="Line"/>
            <p:cNvSpPr/>
            <p:nvPr/>
          </p:nvSpPr>
          <p:spPr>
            <a:xfrm>
              <a:off x="9858367" y="4532277"/>
              <a:ext cx="184555" cy="249287"/>
            </a:xfrm>
            <a:custGeom>
              <a:avLst/>
              <a:gdLst/>
              <a:ahLst/>
              <a:cxnLst>
                <a:cxn ang="0">
                  <a:pos x="wd2" y="hd2"/>
                </a:cxn>
                <a:cxn ang="5400000">
                  <a:pos x="wd2" y="hd2"/>
                </a:cxn>
                <a:cxn ang="10800000">
                  <a:pos x="wd2" y="hd2"/>
                </a:cxn>
                <a:cxn ang="16200000">
                  <a:pos x="wd2" y="hd2"/>
                </a:cxn>
              </a:cxnLst>
              <a:rect l="0" t="0" r="r" b="b"/>
              <a:pathLst>
                <a:path w="21371" h="21536" fill="norm" stroke="1" extrusionOk="0">
                  <a:moveTo>
                    <a:pt x="15167" y="0"/>
                  </a:moveTo>
                  <a:cubicBezTo>
                    <a:pt x="11490" y="4629"/>
                    <a:pt x="7814" y="9257"/>
                    <a:pt x="5401" y="12429"/>
                  </a:cubicBezTo>
                  <a:cubicBezTo>
                    <a:pt x="2988" y="15600"/>
                    <a:pt x="1839" y="17314"/>
                    <a:pt x="1035" y="18600"/>
                  </a:cubicBezTo>
                  <a:cubicBezTo>
                    <a:pt x="231" y="19886"/>
                    <a:pt x="-229" y="20743"/>
                    <a:pt x="116" y="21171"/>
                  </a:cubicBezTo>
                  <a:cubicBezTo>
                    <a:pt x="460" y="21600"/>
                    <a:pt x="1609" y="21600"/>
                    <a:pt x="5286" y="21429"/>
                  </a:cubicBezTo>
                  <a:cubicBezTo>
                    <a:pt x="8962" y="21257"/>
                    <a:pt x="15167" y="20914"/>
                    <a:pt x="21371" y="2057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40" name="Line"/>
            <p:cNvSpPr/>
            <p:nvPr/>
          </p:nvSpPr>
          <p:spPr>
            <a:xfrm>
              <a:off x="10013156" y="4710870"/>
              <a:ext cx="23813" cy="1607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pic>
          <p:nvPicPr>
            <p:cNvPr id="241" name="Line Shape" descr="Line Shape"/>
            <p:cNvPicPr>
              <a:picLocks noChangeAspect="0"/>
            </p:cNvPicPr>
            <p:nvPr/>
          </p:nvPicPr>
          <p:blipFill>
            <a:blip r:embed="rId6">
              <a:extLst/>
            </a:blip>
            <a:stretch>
              <a:fillRect/>
            </a:stretch>
          </p:blipFill>
          <p:spPr>
            <a:xfrm>
              <a:off x="9463087" y="773722"/>
              <a:ext cx="1463279" cy="248593"/>
            </a:xfrm>
            <a:prstGeom prst="rect">
              <a:avLst/>
            </a:prstGeom>
            <a:effectLst/>
          </p:spPr>
        </p:pic>
        <p:sp>
          <p:nvSpPr>
            <p:cNvPr id="243" name="Line"/>
            <p:cNvSpPr/>
            <p:nvPr/>
          </p:nvSpPr>
          <p:spPr>
            <a:xfrm>
              <a:off x="8893467" y="5532402"/>
              <a:ext cx="185049" cy="260582"/>
            </a:xfrm>
            <a:custGeom>
              <a:avLst/>
              <a:gdLst/>
              <a:ahLst/>
              <a:cxnLst>
                <a:cxn ang="0">
                  <a:pos x="wd2" y="hd2"/>
                </a:cxn>
                <a:cxn ang="5400000">
                  <a:pos x="wd2" y="hd2"/>
                </a:cxn>
                <a:cxn ang="10800000">
                  <a:pos x="wd2" y="hd2"/>
                </a:cxn>
                <a:cxn ang="16200000">
                  <a:pos x="wd2" y="hd2"/>
                </a:cxn>
              </a:cxnLst>
              <a:rect l="0" t="0" r="r" b="b"/>
              <a:pathLst>
                <a:path w="21203" h="21488" fill="norm" stroke="1" extrusionOk="0">
                  <a:moveTo>
                    <a:pt x="19157" y="0"/>
                  </a:moveTo>
                  <a:cubicBezTo>
                    <a:pt x="15291" y="4418"/>
                    <a:pt x="11426" y="8836"/>
                    <a:pt x="8470" y="11945"/>
                  </a:cubicBezTo>
                  <a:cubicBezTo>
                    <a:pt x="5515" y="15055"/>
                    <a:pt x="3468" y="16855"/>
                    <a:pt x="1990" y="18245"/>
                  </a:cubicBezTo>
                  <a:cubicBezTo>
                    <a:pt x="512" y="19636"/>
                    <a:pt x="-397" y="20618"/>
                    <a:pt x="171" y="21109"/>
                  </a:cubicBezTo>
                  <a:cubicBezTo>
                    <a:pt x="740" y="21600"/>
                    <a:pt x="2786" y="21600"/>
                    <a:pt x="6538" y="21191"/>
                  </a:cubicBezTo>
                  <a:cubicBezTo>
                    <a:pt x="10289" y="20782"/>
                    <a:pt x="15746" y="19964"/>
                    <a:pt x="21203" y="1914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44" name="Line"/>
            <p:cNvSpPr/>
            <p:nvPr/>
          </p:nvSpPr>
          <p:spPr>
            <a:xfrm>
              <a:off x="9056687" y="5705042"/>
              <a:ext cx="15876" cy="190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200" y="6075"/>
                    <a:pt x="10800" y="12150"/>
                    <a:pt x="6750" y="15750"/>
                  </a:cubicBezTo>
                  <a:cubicBezTo>
                    <a:pt x="2700" y="19350"/>
                    <a:pt x="0" y="20475"/>
                    <a:pt x="0" y="21038"/>
                  </a:cubicBezTo>
                  <a:cubicBezTo>
                    <a:pt x="0" y="21600"/>
                    <a:pt x="2700" y="21600"/>
                    <a:pt x="54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45" name="Line"/>
            <p:cNvSpPr/>
            <p:nvPr/>
          </p:nvSpPr>
          <p:spPr>
            <a:xfrm>
              <a:off x="9251156" y="5794339"/>
              <a:ext cx="5954"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246" name="Line"/>
            <p:cNvSpPr/>
            <p:nvPr/>
          </p:nvSpPr>
          <p:spPr>
            <a:xfrm>
              <a:off x="9335244" y="5596894"/>
              <a:ext cx="171852" cy="228085"/>
            </a:xfrm>
            <a:custGeom>
              <a:avLst/>
              <a:gdLst/>
              <a:ahLst/>
              <a:cxnLst>
                <a:cxn ang="0">
                  <a:pos x="wd2" y="hd2"/>
                </a:cxn>
                <a:cxn ang="5400000">
                  <a:pos x="wd2" y="hd2"/>
                </a:cxn>
                <a:cxn ang="10800000">
                  <a:pos x="wd2" y="hd2"/>
                </a:cxn>
                <a:cxn ang="16200000">
                  <a:pos x="wd2" y="hd2"/>
                </a:cxn>
              </a:cxnLst>
              <a:rect l="0" t="0" r="r" b="b"/>
              <a:pathLst>
                <a:path w="21257" h="21040" fill="norm" stroke="1" extrusionOk="0">
                  <a:moveTo>
                    <a:pt x="16108" y="3386"/>
                  </a:moveTo>
                  <a:cubicBezTo>
                    <a:pt x="15372" y="2654"/>
                    <a:pt x="14635" y="1922"/>
                    <a:pt x="13653" y="1830"/>
                  </a:cubicBezTo>
                  <a:cubicBezTo>
                    <a:pt x="12672" y="1739"/>
                    <a:pt x="11444" y="2288"/>
                    <a:pt x="9358" y="4301"/>
                  </a:cubicBezTo>
                  <a:cubicBezTo>
                    <a:pt x="7272" y="6315"/>
                    <a:pt x="4326" y="9793"/>
                    <a:pt x="2608" y="12356"/>
                  </a:cubicBezTo>
                  <a:cubicBezTo>
                    <a:pt x="890" y="14918"/>
                    <a:pt x="399" y="16566"/>
                    <a:pt x="153" y="17847"/>
                  </a:cubicBezTo>
                  <a:cubicBezTo>
                    <a:pt x="-92" y="19128"/>
                    <a:pt x="-92" y="20044"/>
                    <a:pt x="522" y="20593"/>
                  </a:cubicBezTo>
                  <a:cubicBezTo>
                    <a:pt x="1135" y="21142"/>
                    <a:pt x="2363" y="21325"/>
                    <a:pt x="5431" y="20318"/>
                  </a:cubicBezTo>
                  <a:cubicBezTo>
                    <a:pt x="8499" y="19311"/>
                    <a:pt x="13408" y="17115"/>
                    <a:pt x="16476" y="14003"/>
                  </a:cubicBezTo>
                  <a:cubicBezTo>
                    <a:pt x="19544" y="10891"/>
                    <a:pt x="20772" y="6864"/>
                    <a:pt x="21140" y="4393"/>
                  </a:cubicBezTo>
                  <a:cubicBezTo>
                    <a:pt x="21508" y="1922"/>
                    <a:pt x="21017" y="1006"/>
                    <a:pt x="19544" y="457"/>
                  </a:cubicBezTo>
                  <a:cubicBezTo>
                    <a:pt x="18072" y="-92"/>
                    <a:pt x="15617" y="-275"/>
                    <a:pt x="13776" y="640"/>
                  </a:cubicBezTo>
                  <a:cubicBezTo>
                    <a:pt x="11935" y="1556"/>
                    <a:pt x="10708" y="3569"/>
                    <a:pt x="9481" y="558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47" name="Line"/>
            <p:cNvSpPr/>
            <p:nvPr/>
          </p:nvSpPr>
          <p:spPr>
            <a:xfrm>
              <a:off x="9577443" y="5605833"/>
              <a:ext cx="198855" cy="176137"/>
            </a:xfrm>
            <a:custGeom>
              <a:avLst/>
              <a:gdLst/>
              <a:ahLst/>
              <a:cxnLst>
                <a:cxn ang="0">
                  <a:pos x="wd2" y="hd2"/>
                </a:cxn>
                <a:cxn ang="5400000">
                  <a:pos x="wd2" y="hd2"/>
                </a:cxn>
                <a:cxn ang="10800000">
                  <a:pos x="wd2" y="hd2"/>
                </a:cxn>
                <a:cxn ang="16200000">
                  <a:pos x="wd2" y="hd2"/>
                </a:cxn>
              </a:cxnLst>
              <a:rect l="0" t="0" r="r" b="b"/>
              <a:pathLst>
                <a:path w="21221" h="20840" fill="norm" stroke="1" extrusionOk="0">
                  <a:moveTo>
                    <a:pt x="14733" y="3286"/>
                  </a:moveTo>
                  <a:cubicBezTo>
                    <a:pt x="14309" y="2112"/>
                    <a:pt x="13885" y="938"/>
                    <a:pt x="13038" y="351"/>
                  </a:cubicBezTo>
                  <a:cubicBezTo>
                    <a:pt x="12191" y="-236"/>
                    <a:pt x="10921" y="-236"/>
                    <a:pt x="8803" y="1525"/>
                  </a:cubicBezTo>
                  <a:cubicBezTo>
                    <a:pt x="6685" y="3286"/>
                    <a:pt x="3721" y="6807"/>
                    <a:pt x="2027" y="10094"/>
                  </a:cubicBezTo>
                  <a:cubicBezTo>
                    <a:pt x="333" y="13381"/>
                    <a:pt x="-91" y="16434"/>
                    <a:pt x="15" y="18429"/>
                  </a:cubicBezTo>
                  <a:cubicBezTo>
                    <a:pt x="121" y="20425"/>
                    <a:pt x="756" y="21364"/>
                    <a:pt x="3721" y="20542"/>
                  </a:cubicBezTo>
                  <a:cubicBezTo>
                    <a:pt x="6685" y="19721"/>
                    <a:pt x="11980" y="17138"/>
                    <a:pt x="15368" y="14086"/>
                  </a:cubicBezTo>
                  <a:cubicBezTo>
                    <a:pt x="18756" y="11034"/>
                    <a:pt x="20238" y="7512"/>
                    <a:pt x="20874" y="5164"/>
                  </a:cubicBezTo>
                  <a:cubicBezTo>
                    <a:pt x="21509" y="2816"/>
                    <a:pt x="21297" y="1642"/>
                    <a:pt x="20027" y="938"/>
                  </a:cubicBezTo>
                  <a:cubicBezTo>
                    <a:pt x="18756" y="234"/>
                    <a:pt x="16427" y="-1"/>
                    <a:pt x="13885" y="938"/>
                  </a:cubicBezTo>
                  <a:cubicBezTo>
                    <a:pt x="11344" y="1877"/>
                    <a:pt x="8591" y="3990"/>
                    <a:pt x="5838" y="610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48" name="Line"/>
            <p:cNvSpPr/>
            <p:nvPr/>
          </p:nvSpPr>
          <p:spPr>
            <a:xfrm>
              <a:off x="8670293" y="5969704"/>
              <a:ext cx="947028" cy="74667"/>
            </a:xfrm>
            <a:custGeom>
              <a:avLst/>
              <a:gdLst/>
              <a:ahLst/>
              <a:cxnLst>
                <a:cxn ang="0">
                  <a:pos x="wd2" y="hd2"/>
                </a:cxn>
                <a:cxn ang="5400000">
                  <a:pos x="wd2" y="hd2"/>
                </a:cxn>
                <a:cxn ang="10800000">
                  <a:pos x="wd2" y="hd2"/>
                </a:cxn>
                <a:cxn ang="16200000">
                  <a:pos x="wd2" y="hd2"/>
                </a:cxn>
              </a:cxnLst>
              <a:rect l="0" t="0" r="r" b="b"/>
              <a:pathLst>
                <a:path w="21342" h="21388" fill="norm" stroke="1" extrusionOk="0">
                  <a:moveTo>
                    <a:pt x="882" y="21388"/>
                  </a:moveTo>
                  <a:cubicBezTo>
                    <a:pt x="480" y="20820"/>
                    <a:pt x="77" y="20251"/>
                    <a:pt x="10" y="19683"/>
                  </a:cubicBezTo>
                  <a:cubicBezTo>
                    <a:pt x="-57" y="19114"/>
                    <a:pt x="211" y="18546"/>
                    <a:pt x="1150" y="17125"/>
                  </a:cubicBezTo>
                  <a:cubicBezTo>
                    <a:pt x="2090" y="15704"/>
                    <a:pt x="3700" y="13430"/>
                    <a:pt x="5399" y="11156"/>
                  </a:cubicBezTo>
                  <a:cubicBezTo>
                    <a:pt x="7098" y="8883"/>
                    <a:pt x="8887" y="6609"/>
                    <a:pt x="10721" y="5188"/>
                  </a:cubicBezTo>
                  <a:cubicBezTo>
                    <a:pt x="12554" y="3767"/>
                    <a:pt x="14432" y="3199"/>
                    <a:pt x="16244" y="2346"/>
                  </a:cubicBezTo>
                  <a:cubicBezTo>
                    <a:pt x="18055" y="1493"/>
                    <a:pt x="19799" y="356"/>
                    <a:pt x="20671" y="72"/>
                  </a:cubicBezTo>
                  <a:cubicBezTo>
                    <a:pt x="21543" y="-212"/>
                    <a:pt x="21543" y="356"/>
                    <a:pt x="20805" y="1493"/>
                  </a:cubicBezTo>
                  <a:cubicBezTo>
                    <a:pt x="20067" y="2630"/>
                    <a:pt x="18591" y="4335"/>
                    <a:pt x="17026" y="6041"/>
                  </a:cubicBezTo>
                  <a:cubicBezTo>
                    <a:pt x="15461" y="7746"/>
                    <a:pt x="13806" y="9451"/>
                    <a:pt x="12174" y="10872"/>
                  </a:cubicBezTo>
                  <a:cubicBezTo>
                    <a:pt x="10542" y="12293"/>
                    <a:pt x="8932" y="13430"/>
                    <a:pt x="7300" y="14851"/>
                  </a:cubicBezTo>
                  <a:cubicBezTo>
                    <a:pt x="5667" y="16272"/>
                    <a:pt x="4013" y="17977"/>
                    <a:pt x="3051" y="18830"/>
                  </a:cubicBezTo>
                  <a:cubicBezTo>
                    <a:pt x="2090" y="19683"/>
                    <a:pt x="1821" y="19683"/>
                    <a:pt x="1866" y="18830"/>
                  </a:cubicBezTo>
                  <a:cubicBezTo>
                    <a:pt x="1911" y="17977"/>
                    <a:pt x="2268" y="16272"/>
                    <a:pt x="3342" y="14283"/>
                  </a:cubicBezTo>
                  <a:cubicBezTo>
                    <a:pt x="4415" y="12293"/>
                    <a:pt x="6204" y="10020"/>
                    <a:pt x="8060" y="7746"/>
                  </a:cubicBezTo>
                  <a:cubicBezTo>
                    <a:pt x="9916" y="5472"/>
                    <a:pt x="11839" y="3199"/>
                    <a:pt x="13717" y="2346"/>
                  </a:cubicBezTo>
                  <a:cubicBezTo>
                    <a:pt x="15595" y="1493"/>
                    <a:pt x="17429" y="2062"/>
                    <a:pt x="18547" y="2630"/>
                  </a:cubicBezTo>
                  <a:cubicBezTo>
                    <a:pt x="19665" y="3199"/>
                    <a:pt x="20067" y="3767"/>
                    <a:pt x="20470" y="433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8" name="Rectangle 7"/>
          <p:cNvSpPr/>
          <p:nvPr/>
        </p:nvSpPr>
        <p:spPr>
          <a:xfrm>
            <a:off x="-6318" y="-138499"/>
            <a:ext cx="12701" cy="277000"/>
          </a:xfrm>
          <a:prstGeom prst="rect">
            <a:avLst/>
          </a:prstGeom>
          <a:solidFill>
            <a:srgbClr val="F4F4F4"/>
          </a:solidFill>
          <a:ln w="12700">
            <a:miter lim="400000"/>
          </a:ln>
        </p:spPr>
        <p:txBody>
          <a:bodyPr lIns="45719" rIns="45719" anchor="ctr"/>
          <a:lstStyle/>
          <a:p>
            <a:pPr>
              <a:defRPr>
                <a:latin typeface="Arial"/>
                <a:ea typeface="Arial"/>
                <a:cs typeface="Arial"/>
                <a:sym typeface="Arial"/>
              </a:defRPr>
            </a:pPr>
          </a:p>
        </p:txBody>
      </p:sp>
      <p:pic>
        <p:nvPicPr>
          <p:cNvPr id="1899" name="Picture 12" descr="Picture 12"/>
          <p:cNvPicPr>
            <a:picLocks noChangeAspect="1"/>
          </p:cNvPicPr>
          <p:nvPr/>
        </p:nvPicPr>
        <p:blipFill>
          <a:blip r:embed="rId2">
            <a:extLst/>
          </a:blip>
          <a:srcRect l="15000" t="40000" r="8359" b="37477"/>
          <a:stretch>
            <a:fillRect/>
          </a:stretch>
        </p:blipFill>
        <p:spPr>
          <a:xfrm>
            <a:off x="619125" y="7936"/>
            <a:ext cx="9343895" cy="1544639"/>
          </a:xfrm>
          <a:prstGeom prst="rect">
            <a:avLst/>
          </a:prstGeom>
          <a:ln w="12700">
            <a:miter lim="400000"/>
          </a:ln>
        </p:spPr>
      </p:pic>
      <p:grpSp>
        <p:nvGrpSpPr>
          <p:cNvPr id="2277" name="Drawing"/>
          <p:cNvGrpSpPr/>
          <p:nvPr/>
        </p:nvGrpSpPr>
        <p:grpSpPr>
          <a:xfrm>
            <a:off x="344487" y="291703"/>
            <a:ext cx="11168857" cy="6631782"/>
            <a:chOff x="-12700" y="0"/>
            <a:chExt cx="11168856" cy="6631781"/>
          </a:xfrm>
        </p:grpSpPr>
        <p:sp>
          <p:nvSpPr>
            <p:cNvPr id="1900" name="Line"/>
            <p:cNvSpPr/>
            <p:nvPr/>
          </p:nvSpPr>
          <p:spPr>
            <a:xfrm>
              <a:off x="3244975" y="1807466"/>
              <a:ext cx="257447" cy="526159"/>
            </a:xfrm>
            <a:custGeom>
              <a:avLst/>
              <a:gdLst/>
              <a:ahLst/>
              <a:cxnLst>
                <a:cxn ang="0">
                  <a:pos x="wd2" y="hd2"/>
                </a:cxn>
                <a:cxn ang="5400000">
                  <a:pos x="wd2" y="hd2"/>
                </a:cxn>
                <a:cxn ang="10800000">
                  <a:pos x="wd2" y="hd2"/>
                </a:cxn>
                <a:cxn ang="16200000">
                  <a:pos x="wd2" y="hd2"/>
                </a:cxn>
              </a:cxnLst>
              <a:rect l="0" t="0" r="r" b="b"/>
              <a:pathLst>
                <a:path w="21556" h="21531" fill="norm" stroke="1" extrusionOk="0">
                  <a:moveTo>
                    <a:pt x="11421" y="4235"/>
                  </a:moveTo>
                  <a:cubicBezTo>
                    <a:pt x="10590" y="4072"/>
                    <a:pt x="9759" y="3910"/>
                    <a:pt x="9094" y="4072"/>
                  </a:cubicBezTo>
                  <a:cubicBezTo>
                    <a:pt x="8430" y="4235"/>
                    <a:pt x="7931" y="4722"/>
                    <a:pt x="7018" y="6265"/>
                  </a:cubicBezTo>
                  <a:cubicBezTo>
                    <a:pt x="6104" y="7808"/>
                    <a:pt x="4774" y="10406"/>
                    <a:pt x="3611" y="12964"/>
                  </a:cubicBezTo>
                  <a:cubicBezTo>
                    <a:pt x="2448" y="15522"/>
                    <a:pt x="1451" y="18039"/>
                    <a:pt x="870" y="19542"/>
                  </a:cubicBezTo>
                  <a:cubicBezTo>
                    <a:pt x="288" y="21044"/>
                    <a:pt x="122" y="21531"/>
                    <a:pt x="39" y="21531"/>
                  </a:cubicBezTo>
                  <a:cubicBezTo>
                    <a:pt x="-44" y="21531"/>
                    <a:pt x="-44" y="21044"/>
                    <a:pt x="538" y="19582"/>
                  </a:cubicBezTo>
                  <a:cubicBezTo>
                    <a:pt x="1119" y="18120"/>
                    <a:pt x="2282" y="15684"/>
                    <a:pt x="3944" y="12883"/>
                  </a:cubicBezTo>
                  <a:cubicBezTo>
                    <a:pt x="5605" y="10081"/>
                    <a:pt x="7765" y="6914"/>
                    <a:pt x="9261" y="4803"/>
                  </a:cubicBezTo>
                  <a:cubicBezTo>
                    <a:pt x="10756" y="2692"/>
                    <a:pt x="11587" y="1636"/>
                    <a:pt x="12334" y="946"/>
                  </a:cubicBezTo>
                  <a:cubicBezTo>
                    <a:pt x="13082" y="256"/>
                    <a:pt x="13747" y="-69"/>
                    <a:pt x="14328" y="12"/>
                  </a:cubicBezTo>
                  <a:cubicBezTo>
                    <a:pt x="14910" y="93"/>
                    <a:pt x="15408" y="581"/>
                    <a:pt x="15907" y="1961"/>
                  </a:cubicBezTo>
                  <a:cubicBezTo>
                    <a:pt x="16405" y="3342"/>
                    <a:pt x="16904" y="5615"/>
                    <a:pt x="17568" y="8092"/>
                  </a:cubicBezTo>
                  <a:cubicBezTo>
                    <a:pt x="18233" y="10569"/>
                    <a:pt x="19064" y="13248"/>
                    <a:pt x="19645" y="14994"/>
                  </a:cubicBezTo>
                  <a:cubicBezTo>
                    <a:pt x="20227" y="16740"/>
                    <a:pt x="20559" y="17552"/>
                    <a:pt x="20891" y="18283"/>
                  </a:cubicBezTo>
                  <a:cubicBezTo>
                    <a:pt x="21224" y="19014"/>
                    <a:pt x="21556" y="19663"/>
                    <a:pt x="21556" y="19785"/>
                  </a:cubicBezTo>
                  <a:cubicBezTo>
                    <a:pt x="21556" y="19907"/>
                    <a:pt x="21224" y="19501"/>
                    <a:pt x="20808" y="19054"/>
                  </a:cubicBezTo>
                  <a:cubicBezTo>
                    <a:pt x="20393" y="18608"/>
                    <a:pt x="19894" y="18120"/>
                    <a:pt x="19396" y="1763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1" name="Line"/>
            <p:cNvSpPr/>
            <p:nvPr/>
          </p:nvSpPr>
          <p:spPr>
            <a:xfrm>
              <a:off x="3249345" y="2047875"/>
              <a:ext cx="364202" cy="82772"/>
            </a:xfrm>
            <a:custGeom>
              <a:avLst/>
              <a:gdLst/>
              <a:ahLst/>
              <a:cxnLst>
                <a:cxn ang="0">
                  <a:pos x="wd2" y="hd2"/>
                </a:cxn>
                <a:cxn ang="5400000">
                  <a:pos x="wd2" y="hd2"/>
                </a:cxn>
                <a:cxn ang="10800000">
                  <a:pos x="wd2" y="hd2"/>
                </a:cxn>
                <a:cxn ang="16200000">
                  <a:pos x="wd2" y="hd2"/>
                </a:cxn>
              </a:cxnLst>
              <a:rect l="0" t="0" r="r" b="b"/>
              <a:pathLst>
                <a:path w="21545" h="21452" fill="norm" stroke="1" extrusionOk="0">
                  <a:moveTo>
                    <a:pt x="4288" y="20057"/>
                  </a:moveTo>
                  <a:cubicBezTo>
                    <a:pt x="3232" y="20057"/>
                    <a:pt x="2175" y="20057"/>
                    <a:pt x="1354" y="20314"/>
                  </a:cubicBezTo>
                  <a:cubicBezTo>
                    <a:pt x="532" y="20571"/>
                    <a:pt x="-55" y="21086"/>
                    <a:pt x="4" y="21343"/>
                  </a:cubicBezTo>
                  <a:cubicBezTo>
                    <a:pt x="62" y="21600"/>
                    <a:pt x="767" y="21600"/>
                    <a:pt x="3056" y="19029"/>
                  </a:cubicBezTo>
                  <a:cubicBezTo>
                    <a:pt x="5345" y="16457"/>
                    <a:pt x="9219" y="11314"/>
                    <a:pt x="12565" y="7714"/>
                  </a:cubicBezTo>
                  <a:cubicBezTo>
                    <a:pt x="15910" y="4114"/>
                    <a:pt x="18728" y="2057"/>
                    <a:pt x="21545"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2" name="Line"/>
            <p:cNvSpPr/>
            <p:nvPr/>
          </p:nvSpPr>
          <p:spPr>
            <a:xfrm>
              <a:off x="4673203" y="1828596"/>
              <a:ext cx="248047" cy="473607"/>
            </a:xfrm>
            <a:custGeom>
              <a:avLst/>
              <a:gdLst/>
              <a:ahLst/>
              <a:cxnLst>
                <a:cxn ang="0">
                  <a:pos x="wd2" y="hd2"/>
                </a:cxn>
                <a:cxn ang="5400000">
                  <a:pos x="wd2" y="hd2"/>
                </a:cxn>
                <a:cxn ang="10800000">
                  <a:pos x="wd2" y="hd2"/>
                </a:cxn>
                <a:cxn ang="16200000">
                  <a:pos x="wd2" y="hd2"/>
                </a:cxn>
              </a:cxnLst>
              <a:rect l="0" t="0" r="r" b="b"/>
              <a:pathLst>
                <a:path w="21600" h="21303" fill="norm" stroke="1" extrusionOk="0">
                  <a:moveTo>
                    <a:pt x="2592" y="4775"/>
                  </a:moveTo>
                  <a:cubicBezTo>
                    <a:pt x="2592" y="7631"/>
                    <a:pt x="2592" y="10487"/>
                    <a:pt x="2678" y="12406"/>
                  </a:cubicBezTo>
                  <a:cubicBezTo>
                    <a:pt x="2765" y="14326"/>
                    <a:pt x="2938" y="15307"/>
                    <a:pt x="3024" y="16200"/>
                  </a:cubicBezTo>
                  <a:cubicBezTo>
                    <a:pt x="3110" y="17092"/>
                    <a:pt x="3110" y="17896"/>
                    <a:pt x="3024" y="18030"/>
                  </a:cubicBezTo>
                  <a:cubicBezTo>
                    <a:pt x="2938" y="18164"/>
                    <a:pt x="2765" y="17628"/>
                    <a:pt x="2678" y="15843"/>
                  </a:cubicBezTo>
                  <a:cubicBezTo>
                    <a:pt x="2592" y="14058"/>
                    <a:pt x="2592" y="11023"/>
                    <a:pt x="3283" y="8435"/>
                  </a:cubicBezTo>
                  <a:cubicBezTo>
                    <a:pt x="3974" y="5846"/>
                    <a:pt x="5357" y="3704"/>
                    <a:pt x="6826" y="2321"/>
                  </a:cubicBezTo>
                  <a:cubicBezTo>
                    <a:pt x="8294" y="937"/>
                    <a:pt x="9850" y="312"/>
                    <a:pt x="11664" y="89"/>
                  </a:cubicBezTo>
                  <a:cubicBezTo>
                    <a:pt x="13478" y="-134"/>
                    <a:pt x="15552" y="45"/>
                    <a:pt x="17021" y="803"/>
                  </a:cubicBezTo>
                  <a:cubicBezTo>
                    <a:pt x="18490" y="1562"/>
                    <a:pt x="19354" y="2901"/>
                    <a:pt x="19008" y="4597"/>
                  </a:cubicBezTo>
                  <a:cubicBezTo>
                    <a:pt x="18662" y="6292"/>
                    <a:pt x="17107" y="8345"/>
                    <a:pt x="16070" y="9550"/>
                  </a:cubicBezTo>
                  <a:cubicBezTo>
                    <a:pt x="15034" y="10755"/>
                    <a:pt x="14515" y="11112"/>
                    <a:pt x="13738" y="11514"/>
                  </a:cubicBezTo>
                  <a:cubicBezTo>
                    <a:pt x="12960" y="11916"/>
                    <a:pt x="11923" y="12362"/>
                    <a:pt x="11837" y="12496"/>
                  </a:cubicBezTo>
                  <a:cubicBezTo>
                    <a:pt x="11750" y="12630"/>
                    <a:pt x="12614" y="12451"/>
                    <a:pt x="13997" y="12406"/>
                  </a:cubicBezTo>
                  <a:cubicBezTo>
                    <a:pt x="15379" y="12362"/>
                    <a:pt x="17280" y="12451"/>
                    <a:pt x="18835" y="12942"/>
                  </a:cubicBezTo>
                  <a:cubicBezTo>
                    <a:pt x="20390" y="13433"/>
                    <a:pt x="21600" y="14326"/>
                    <a:pt x="21600" y="15441"/>
                  </a:cubicBezTo>
                  <a:cubicBezTo>
                    <a:pt x="21600" y="16557"/>
                    <a:pt x="20390" y="17896"/>
                    <a:pt x="17539" y="19011"/>
                  </a:cubicBezTo>
                  <a:cubicBezTo>
                    <a:pt x="14688" y="20127"/>
                    <a:pt x="10195" y="21020"/>
                    <a:pt x="6998" y="21243"/>
                  </a:cubicBezTo>
                  <a:cubicBezTo>
                    <a:pt x="3802" y="21466"/>
                    <a:pt x="1901" y="21020"/>
                    <a:pt x="0" y="2057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3" name="Line"/>
            <p:cNvSpPr/>
            <p:nvPr/>
          </p:nvSpPr>
          <p:spPr>
            <a:xfrm>
              <a:off x="4152220" y="1583531"/>
              <a:ext cx="145937" cy="3893344"/>
            </a:xfrm>
            <a:custGeom>
              <a:avLst/>
              <a:gdLst/>
              <a:ahLst/>
              <a:cxnLst>
                <a:cxn ang="0">
                  <a:pos x="wd2" y="hd2"/>
                </a:cxn>
                <a:cxn ang="5400000">
                  <a:pos x="wd2" y="hd2"/>
                </a:cxn>
                <a:cxn ang="10800000">
                  <a:pos x="wd2" y="hd2"/>
                </a:cxn>
                <a:cxn ang="16200000">
                  <a:pos x="wd2" y="hd2"/>
                </a:cxn>
              </a:cxnLst>
              <a:rect l="0" t="0" r="r" b="b"/>
              <a:pathLst>
                <a:path w="21466" h="21600" fill="norm" stroke="1" extrusionOk="0">
                  <a:moveTo>
                    <a:pt x="2201" y="0"/>
                  </a:moveTo>
                  <a:cubicBezTo>
                    <a:pt x="1034" y="121"/>
                    <a:pt x="-134" y="242"/>
                    <a:pt x="12" y="484"/>
                  </a:cubicBezTo>
                  <a:cubicBezTo>
                    <a:pt x="158" y="727"/>
                    <a:pt x="1617" y="1090"/>
                    <a:pt x="3661" y="1448"/>
                  </a:cubicBezTo>
                  <a:cubicBezTo>
                    <a:pt x="5704" y="1806"/>
                    <a:pt x="8331" y="2158"/>
                    <a:pt x="10374" y="2565"/>
                  </a:cubicBezTo>
                  <a:cubicBezTo>
                    <a:pt x="12417" y="2972"/>
                    <a:pt x="13877" y="3435"/>
                    <a:pt x="14898" y="3870"/>
                  </a:cubicBezTo>
                  <a:cubicBezTo>
                    <a:pt x="15920" y="4305"/>
                    <a:pt x="16504" y="4712"/>
                    <a:pt x="16796" y="5130"/>
                  </a:cubicBezTo>
                  <a:cubicBezTo>
                    <a:pt x="17088" y="5549"/>
                    <a:pt x="17088" y="5978"/>
                    <a:pt x="17088" y="6424"/>
                  </a:cubicBezTo>
                  <a:cubicBezTo>
                    <a:pt x="17088" y="6870"/>
                    <a:pt x="17088" y="7332"/>
                    <a:pt x="16942" y="7750"/>
                  </a:cubicBezTo>
                  <a:cubicBezTo>
                    <a:pt x="16796" y="8169"/>
                    <a:pt x="16504" y="8543"/>
                    <a:pt x="16358" y="8917"/>
                  </a:cubicBezTo>
                  <a:cubicBezTo>
                    <a:pt x="16212" y="9292"/>
                    <a:pt x="16212" y="9666"/>
                    <a:pt x="16212" y="10057"/>
                  </a:cubicBezTo>
                  <a:cubicBezTo>
                    <a:pt x="16212" y="10448"/>
                    <a:pt x="16212" y="10855"/>
                    <a:pt x="16358" y="11262"/>
                  </a:cubicBezTo>
                  <a:cubicBezTo>
                    <a:pt x="16504" y="11670"/>
                    <a:pt x="16796" y="12077"/>
                    <a:pt x="16942" y="12490"/>
                  </a:cubicBezTo>
                  <a:cubicBezTo>
                    <a:pt x="17088" y="12903"/>
                    <a:pt x="17088" y="13321"/>
                    <a:pt x="17088" y="13734"/>
                  </a:cubicBezTo>
                  <a:cubicBezTo>
                    <a:pt x="17088" y="14147"/>
                    <a:pt x="17088" y="14554"/>
                    <a:pt x="16942" y="14961"/>
                  </a:cubicBezTo>
                  <a:cubicBezTo>
                    <a:pt x="16796" y="15369"/>
                    <a:pt x="16504" y="15776"/>
                    <a:pt x="16358" y="16161"/>
                  </a:cubicBezTo>
                  <a:cubicBezTo>
                    <a:pt x="16212" y="16547"/>
                    <a:pt x="16212" y="16910"/>
                    <a:pt x="16066" y="17323"/>
                  </a:cubicBezTo>
                  <a:cubicBezTo>
                    <a:pt x="15920" y="17736"/>
                    <a:pt x="15628" y="18198"/>
                    <a:pt x="15336" y="18655"/>
                  </a:cubicBezTo>
                  <a:cubicBezTo>
                    <a:pt x="15044" y="19112"/>
                    <a:pt x="14752" y="19563"/>
                    <a:pt x="14898" y="19982"/>
                  </a:cubicBezTo>
                  <a:cubicBezTo>
                    <a:pt x="15044" y="20400"/>
                    <a:pt x="15628" y="20785"/>
                    <a:pt x="16796" y="21050"/>
                  </a:cubicBezTo>
                  <a:cubicBezTo>
                    <a:pt x="17963" y="21314"/>
                    <a:pt x="19715" y="21457"/>
                    <a:pt x="2146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4" name="Line"/>
            <p:cNvSpPr/>
            <p:nvPr/>
          </p:nvSpPr>
          <p:spPr>
            <a:xfrm>
              <a:off x="5534183" y="1440656"/>
              <a:ext cx="61755" cy="3429001"/>
            </a:xfrm>
            <a:custGeom>
              <a:avLst/>
              <a:gdLst/>
              <a:ahLst/>
              <a:cxnLst>
                <a:cxn ang="0">
                  <a:pos x="wd2" y="hd2"/>
                </a:cxn>
                <a:cxn ang="5400000">
                  <a:pos x="wd2" y="hd2"/>
                </a:cxn>
                <a:cxn ang="10800000">
                  <a:pos x="wd2" y="hd2"/>
                </a:cxn>
                <a:cxn ang="16200000">
                  <a:pos x="wd2" y="hd2"/>
                </a:cxn>
              </a:cxnLst>
              <a:rect l="0" t="0" r="r" b="b"/>
              <a:pathLst>
                <a:path w="21006" h="21600" fill="norm" stroke="1" extrusionOk="0">
                  <a:moveTo>
                    <a:pt x="12906" y="0"/>
                  </a:moveTo>
                  <a:cubicBezTo>
                    <a:pt x="10881" y="125"/>
                    <a:pt x="8856" y="250"/>
                    <a:pt x="8856" y="562"/>
                  </a:cubicBezTo>
                  <a:cubicBezTo>
                    <a:pt x="8856" y="875"/>
                    <a:pt x="10881" y="1375"/>
                    <a:pt x="12568" y="1844"/>
                  </a:cubicBezTo>
                  <a:cubicBezTo>
                    <a:pt x="14256" y="2312"/>
                    <a:pt x="15606" y="2750"/>
                    <a:pt x="16618" y="3175"/>
                  </a:cubicBezTo>
                  <a:cubicBezTo>
                    <a:pt x="17631" y="3600"/>
                    <a:pt x="18306" y="4012"/>
                    <a:pt x="18981" y="4438"/>
                  </a:cubicBezTo>
                  <a:cubicBezTo>
                    <a:pt x="19656" y="4862"/>
                    <a:pt x="20331" y="5300"/>
                    <a:pt x="20669" y="5738"/>
                  </a:cubicBezTo>
                  <a:cubicBezTo>
                    <a:pt x="21006" y="6175"/>
                    <a:pt x="21006" y="6612"/>
                    <a:pt x="21006" y="7075"/>
                  </a:cubicBezTo>
                  <a:cubicBezTo>
                    <a:pt x="21006" y="7538"/>
                    <a:pt x="21006" y="8025"/>
                    <a:pt x="20331" y="8500"/>
                  </a:cubicBezTo>
                  <a:cubicBezTo>
                    <a:pt x="19656" y="8975"/>
                    <a:pt x="18306" y="9438"/>
                    <a:pt x="17294" y="9894"/>
                  </a:cubicBezTo>
                  <a:cubicBezTo>
                    <a:pt x="16281" y="10350"/>
                    <a:pt x="15606" y="10800"/>
                    <a:pt x="14931" y="11256"/>
                  </a:cubicBezTo>
                  <a:cubicBezTo>
                    <a:pt x="14256" y="11712"/>
                    <a:pt x="13581" y="12175"/>
                    <a:pt x="12906" y="12656"/>
                  </a:cubicBezTo>
                  <a:cubicBezTo>
                    <a:pt x="12231" y="13138"/>
                    <a:pt x="11556" y="13638"/>
                    <a:pt x="10543" y="14106"/>
                  </a:cubicBezTo>
                  <a:cubicBezTo>
                    <a:pt x="9531" y="14575"/>
                    <a:pt x="8181" y="15012"/>
                    <a:pt x="7168" y="15462"/>
                  </a:cubicBezTo>
                  <a:cubicBezTo>
                    <a:pt x="6156" y="15912"/>
                    <a:pt x="5481" y="16375"/>
                    <a:pt x="4468" y="16875"/>
                  </a:cubicBezTo>
                  <a:cubicBezTo>
                    <a:pt x="3456" y="17375"/>
                    <a:pt x="2106" y="17912"/>
                    <a:pt x="1093" y="18450"/>
                  </a:cubicBezTo>
                  <a:cubicBezTo>
                    <a:pt x="81" y="18988"/>
                    <a:pt x="-594" y="19525"/>
                    <a:pt x="756" y="20050"/>
                  </a:cubicBezTo>
                  <a:cubicBezTo>
                    <a:pt x="2106" y="20575"/>
                    <a:pt x="5481" y="21088"/>
                    <a:pt x="885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5" name="Line"/>
            <p:cNvSpPr/>
            <p:nvPr/>
          </p:nvSpPr>
          <p:spPr>
            <a:xfrm>
              <a:off x="6072187" y="1781968"/>
              <a:ext cx="23813" cy="4206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426"/>
                  </a:moveTo>
                  <a:cubicBezTo>
                    <a:pt x="0" y="713"/>
                    <a:pt x="0" y="0"/>
                    <a:pt x="0" y="0"/>
                  </a:cubicBezTo>
                  <a:cubicBezTo>
                    <a:pt x="0" y="0"/>
                    <a:pt x="0" y="713"/>
                    <a:pt x="1800" y="2751"/>
                  </a:cubicBezTo>
                  <a:cubicBezTo>
                    <a:pt x="3600" y="4789"/>
                    <a:pt x="7200" y="8151"/>
                    <a:pt x="10800" y="11513"/>
                  </a:cubicBezTo>
                  <a:cubicBezTo>
                    <a:pt x="14400" y="14875"/>
                    <a:pt x="18000" y="18238"/>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6" name="Line"/>
            <p:cNvSpPr/>
            <p:nvPr/>
          </p:nvSpPr>
          <p:spPr>
            <a:xfrm>
              <a:off x="5891302" y="1730739"/>
              <a:ext cx="335667" cy="108777"/>
            </a:xfrm>
            <a:custGeom>
              <a:avLst/>
              <a:gdLst/>
              <a:ahLst/>
              <a:cxnLst>
                <a:cxn ang="0">
                  <a:pos x="wd2" y="hd2"/>
                </a:cxn>
                <a:cxn ang="5400000">
                  <a:pos x="wd2" y="hd2"/>
                </a:cxn>
                <a:cxn ang="10800000">
                  <a:pos x="wd2" y="hd2"/>
                </a:cxn>
                <a:cxn ang="16200000">
                  <a:pos x="wd2" y="hd2"/>
                </a:cxn>
              </a:cxnLst>
              <a:rect l="0" t="0" r="r" b="b"/>
              <a:pathLst>
                <a:path w="21493" h="21144" fill="norm" stroke="1" extrusionOk="0">
                  <a:moveTo>
                    <a:pt x="147" y="21144"/>
                  </a:moveTo>
                  <a:cubicBezTo>
                    <a:pt x="20" y="19215"/>
                    <a:pt x="-107" y="17287"/>
                    <a:pt x="147" y="15744"/>
                  </a:cubicBezTo>
                  <a:cubicBezTo>
                    <a:pt x="401" y="14201"/>
                    <a:pt x="1037" y="13044"/>
                    <a:pt x="3514" y="10344"/>
                  </a:cubicBezTo>
                  <a:cubicBezTo>
                    <a:pt x="5992" y="7644"/>
                    <a:pt x="10312" y="3401"/>
                    <a:pt x="13615" y="1473"/>
                  </a:cubicBezTo>
                  <a:cubicBezTo>
                    <a:pt x="16919" y="-456"/>
                    <a:pt x="19206" y="-70"/>
                    <a:pt x="21493" y="3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7" name="Line"/>
            <p:cNvSpPr/>
            <p:nvPr/>
          </p:nvSpPr>
          <p:spPr>
            <a:xfrm>
              <a:off x="6210349" y="1994296"/>
              <a:ext cx="103101" cy="155408"/>
            </a:xfrm>
            <a:custGeom>
              <a:avLst/>
              <a:gdLst/>
              <a:ahLst/>
              <a:cxnLst>
                <a:cxn ang="0">
                  <a:pos x="wd2" y="hd2"/>
                </a:cxn>
                <a:cxn ang="5400000">
                  <a:pos x="wd2" y="hd2"/>
                </a:cxn>
                <a:cxn ang="10800000">
                  <a:pos x="wd2" y="hd2"/>
                </a:cxn>
                <a:cxn ang="16200000">
                  <a:pos x="wd2" y="hd2"/>
                </a:cxn>
              </a:cxnLst>
              <a:rect l="0" t="0" r="r" b="b"/>
              <a:pathLst>
                <a:path w="20782" h="21145" fill="norm" stroke="1" extrusionOk="0">
                  <a:moveTo>
                    <a:pt x="16550" y="2430"/>
                  </a:moveTo>
                  <a:cubicBezTo>
                    <a:pt x="12950" y="3780"/>
                    <a:pt x="9350" y="5130"/>
                    <a:pt x="6550" y="7290"/>
                  </a:cubicBezTo>
                  <a:cubicBezTo>
                    <a:pt x="3750" y="9450"/>
                    <a:pt x="1750" y="12420"/>
                    <a:pt x="750" y="14850"/>
                  </a:cubicBezTo>
                  <a:cubicBezTo>
                    <a:pt x="-250" y="17280"/>
                    <a:pt x="-250" y="19170"/>
                    <a:pt x="750" y="20250"/>
                  </a:cubicBezTo>
                  <a:cubicBezTo>
                    <a:pt x="1750" y="21330"/>
                    <a:pt x="3750" y="21600"/>
                    <a:pt x="7350" y="20115"/>
                  </a:cubicBezTo>
                  <a:cubicBezTo>
                    <a:pt x="10950" y="18630"/>
                    <a:pt x="16150" y="15390"/>
                    <a:pt x="18750" y="12690"/>
                  </a:cubicBezTo>
                  <a:cubicBezTo>
                    <a:pt x="21350" y="9990"/>
                    <a:pt x="21350" y="7830"/>
                    <a:pt x="19350" y="6210"/>
                  </a:cubicBezTo>
                  <a:cubicBezTo>
                    <a:pt x="17350" y="4590"/>
                    <a:pt x="13350" y="3510"/>
                    <a:pt x="10350" y="2970"/>
                  </a:cubicBezTo>
                  <a:cubicBezTo>
                    <a:pt x="7350" y="2430"/>
                    <a:pt x="5350" y="2430"/>
                    <a:pt x="4750" y="2025"/>
                  </a:cubicBezTo>
                  <a:cubicBezTo>
                    <a:pt x="4150" y="1620"/>
                    <a:pt x="4950" y="810"/>
                    <a:pt x="575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8" name="Line"/>
            <p:cNvSpPr/>
            <p:nvPr/>
          </p:nvSpPr>
          <p:spPr>
            <a:xfrm>
              <a:off x="6451203" y="1690432"/>
              <a:ext cx="85329" cy="389500"/>
            </a:xfrm>
            <a:custGeom>
              <a:avLst/>
              <a:gdLst/>
              <a:ahLst/>
              <a:cxnLst>
                <a:cxn ang="0">
                  <a:pos x="wd2" y="hd2"/>
                </a:cxn>
                <a:cxn ang="5400000">
                  <a:pos x="wd2" y="hd2"/>
                </a:cxn>
                <a:cxn ang="10800000">
                  <a:pos x="wd2" y="hd2"/>
                </a:cxn>
                <a:cxn ang="16200000">
                  <a:pos x="wd2" y="hd2"/>
                </a:cxn>
              </a:cxnLst>
              <a:rect l="0" t="0" r="r" b="b"/>
              <a:pathLst>
                <a:path w="21600" h="21413" fill="norm" stroke="1" extrusionOk="0">
                  <a:moveTo>
                    <a:pt x="8037" y="996"/>
                  </a:moveTo>
                  <a:cubicBezTo>
                    <a:pt x="9042" y="450"/>
                    <a:pt x="10047" y="-95"/>
                    <a:pt x="9544" y="14"/>
                  </a:cubicBezTo>
                  <a:cubicBezTo>
                    <a:pt x="9042" y="123"/>
                    <a:pt x="7033" y="887"/>
                    <a:pt x="4772" y="2687"/>
                  </a:cubicBezTo>
                  <a:cubicBezTo>
                    <a:pt x="2512" y="4487"/>
                    <a:pt x="0" y="7323"/>
                    <a:pt x="0" y="10378"/>
                  </a:cubicBezTo>
                  <a:cubicBezTo>
                    <a:pt x="0" y="13432"/>
                    <a:pt x="2512" y="16705"/>
                    <a:pt x="5274" y="18614"/>
                  </a:cubicBezTo>
                  <a:cubicBezTo>
                    <a:pt x="8037" y="20523"/>
                    <a:pt x="11051" y="21069"/>
                    <a:pt x="13814" y="21287"/>
                  </a:cubicBezTo>
                  <a:cubicBezTo>
                    <a:pt x="16577" y="21505"/>
                    <a:pt x="19088" y="21396"/>
                    <a:pt x="21600" y="2128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09" name="Line"/>
            <p:cNvSpPr/>
            <p:nvPr/>
          </p:nvSpPr>
          <p:spPr>
            <a:xfrm>
              <a:off x="6397434" y="1662568"/>
              <a:ext cx="526051" cy="389053"/>
            </a:xfrm>
            <a:custGeom>
              <a:avLst/>
              <a:gdLst/>
              <a:ahLst/>
              <a:cxnLst>
                <a:cxn ang="0">
                  <a:pos x="wd2" y="hd2"/>
                </a:cxn>
                <a:cxn ang="5400000">
                  <a:pos x="wd2" y="hd2"/>
                </a:cxn>
                <a:cxn ang="10800000">
                  <a:pos x="wd2" y="hd2"/>
                </a:cxn>
                <a:cxn ang="16200000">
                  <a:pos x="wd2" y="hd2"/>
                </a:cxn>
              </a:cxnLst>
              <a:rect l="0" t="0" r="r" b="b"/>
              <a:pathLst>
                <a:path w="21527" h="21388" fill="norm" stroke="1" extrusionOk="0">
                  <a:moveTo>
                    <a:pt x="1064" y="16927"/>
                  </a:moveTo>
                  <a:cubicBezTo>
                    <a:pt x="495" y="16927"/>
                    <a:pt x="-73" y="16927"/>
                    <a:pt x="8" y="16818"/>
                  </a:cubicBezTo>
                  <a:cubicBezTo>
                    <a:pt x="89" y="16709"/>
                    <a:pt x="820" y="16491"/>
                    <a:pt x="2241" y="16164"/>
                  </a:cubicBezTo>
                  <a:cubicBezTo>
                    <a:pt x="3662" y="15836"/>
                    <a:pt x="5774" y="15400"/>
                    <a:pt x="7032" y="15127"/>
                  </a:cubicBezTo>
                  <a:cubicBezTo>
                    <a:pt x="8291" y="14854"/>
                    <a:pt x="8697" y="14745"/>
                    <a:pt x="9144" y="14636"/>
                  </a:cubicBezTo>
                  <a:cubicBezTo>
                    <a:pt x="9590" y="14527"/>
                    <a:pt x="10077" y="14418"/>
                    <a:pt x="10159" y="14691"/>
                  </a:cubicBezTo>
                  <a:cubicBezTo>
                    <a:pt x="10240" y="14964"/>
                    <a:pt x="9915" y="15618"/>
                    <a:pt x="9387" y="16545"/>
                  </a:cubicBezTo>
                  <a:cubicBezTo>
                    <a:pt x="8859" y="17473"/>
                    <a:pt x="8129" y="18673"/>
                    <a:pt x="7722" y="19600"/>
                  </a:cubicBezTo>
                  <a:cubicBezTo>
                    <a:pt x="7316" y="20527"/>
                    <a:pt x="7235" y="21182"/>
                    <a:pt x="7357" y="21345"/>
                  </a:cubicBezTo>
                  <a:cubicBezTo>
                    <a:pt x="7479" y="21509"/>
                    <a:pt x="7804" y="21182"/>
                    <a:pt x="8250" y="20636"/>
                  </a:cubicBezTo>
                  <a:cubicBezTo>
                    <a:pt x="8697" y="20091"/>
                    <a:pt x="9265" y="19327"/>
                    <a:pt x="9712" y="18782"/>
                  </a:cubicBezTo>
                  <a:cubicBezTo>
                    <a:pt x="10159" y="18236"/>
                    <a:pt x="10483" y="17909"/>
                    <a:pt x="10930" y="18073"/>
                  </a:cubicBezTo>
                  <a:cubicBezTo>
                    <a:pt x="11377" y="18236"/>
                    <a:pt x="11945" y="18891"/>
                    <a:pt x="12676" y="19054"/>
                  </a:cubicBezTo>
                  <a:cubicBezTo>
                    <a:pt x="13407" y="19218"/>
                    <a:pt x="14300" y="18891"/>
                    <a:pt x="15315" y="17200"/>
                  </a:cubicBezTo>
                  <a:cubicBezTo>
                    <a:pt x="16330" y="15509"/>
                    <a:pt x="17467" y="12454"/>
                    <a:pt x="18198" y="9564"/>
                  </a:cubicBezTo>
                  <a:cubicBezTo>
                    <a:pt x="18929" y="6673"/>
                    <a:pt x="19253" y="3945"/>
                    <a:pt x="19416" y="2309"/>
                  </a:cubicBezTo>
                  <a:cubicBezTo>
                    <a:pt x="19578" y="673"/>
                    <a:pt x="19578" y="127"/>
                    <a:pt x="19416" y="18"/>
                  </a:cubicBezTo>
                  <a:cubicBezTo>
                    <a:pt x="19253" y="-91"/>
                    <a:pt x="18929" y="236"/>
                    <a:pt x="18441" y="2200"/>
                  </a:cubicBezTo>
                  <a:cubicBezTo>
                    <a:pt x="17954" y="4164"/>
                    <a:pt x="17304" y="7764"/>
                    <a:pt x="17223" y="10654"/>
                  </a:cubicBezTo>
                  <a:cubicBezTo>
                    <a:pt x="17142" y="13545"/>
                    <a:pt x="17629" y="15727"/>
                    <a:pt x="18441" y="17254"/>
                  </a:cubicBezTo>
                  <a:cubicBezTo>
                    <a:pt x="19253" y="18782"/>
                    <a:pt x="20390" y="19654"/>
                    <a:pt x="21527" y="2052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0" name="Line"/>
            <p:cNvSpPr/>
            <p:nvPr/>
          </p:nvSpPr>
          <p:spPr>
            <a:xfrm>
              <a:off x="1708546" y="2583656"/>
              <a:ext cx="5488783" cy="107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50" y="19600"/>
                    <a:pt x="500" y="17600"/>
                    <a:pt x="785" y="16200"/>
                  </a:cubicBezTo>
                  <a:cubicBezTo>
                    <a:pt x="1070" y="14800"/>
                    <a:pt x="1390" y="14000"/>
                    <a:pt x="1722" y="13400"/>
                  </a:cubicBezTo>
                  <a:cubicBezTo>
                    <a:pt x="2054" y="12800"/>
                    <a:pt x="2397" y="12400"/>
                    <a:pt x="2718" y="12000"/>
                  </a:cubicBezTo>
                  <a:cubicBezTo>
                    <a:pt x="3038" y="11600"/>
                    <a:pt x="3334" y="11200"/>
                    <a:pt x="3647" y="10800"/>
                  </a:cubicBezTo>
                  <a:cubicBezTo>
                    <a:pt x="3959" y="10400"/>
                    <a:pt x="4287" y="10000"/>
                    <a:pt x="4564" y="9800"/>
                  </a:cubicBezTo>
                  <a:cubicBezTo>
                    <a:pt x="4842" y="9600"/>
                    <a:pt x="5068" y="9600"/>
                    <a:pt x="5306" y="9400"/>
                  </a:cubicBezTo>
                  <a:cubicBezTo>
                    <a:pt x="5544" y="9200"/>
                    <a:pt x="5794" y="8800"/>
                    <a:pt x="6130" y="8200"/>
                  </a:cubicBezTo>
                  <a:cubicBezTo>
                    <a:pt x="6466" y="7600"/>
                    <a:pt x="6888" y="6800"/>
                    <a:pt x="7235" y="6200"/>
                  </a:cubicBezTo>
                  <a:cubicBezTo>
                    <a:pt x="7583" y="5600"/>
                    <a:pt x="7856" y="5200"/>
                    <a:pt x="8149" y="4800"/>
                  </a:cubicBezTo>
                  <a:cubicBezTo>
                    <a:pt x="8442" y="4400"/>
                    <a:pt x="8754" y="4000"/>
                    <a:pt x="9066" y="3600"/>
                  </a:cubicBezTo>
                  <a:cubicBezTo>
                    <a:pt x="9379" y="3200"/>
                    <a:pt x="9691" y="2800"/>
                    <a:pt x="10007" y="2400"/>
                  </a:cubicBezTo>
                  <a:cubicBezTo>
                    <a:pt x="10324" y="2000"/>
                    <a:pt x="10644" y="1600"/>
                    <a:pt x="10972" y="1400"/>
                  </a:cubicBezTo>
                  <a:cubicBezTo>
                    <a:pt x="11300" y="1200"/>
                    <a:pt x="11636" y="1200"/>
                    <a:pt x="11971" y="1000"/>
                  </a:cubicBezTo>
                  <a:cubicBezTo>
                    <a:pt x="12307" y="800"/>
                    <a:pt x="12643" y="400"/>
                    <a:pt x="12983" y="200"/>
                  </a:cubicBezTo>
                  <a:cubicBezTo>
                    <a:pt x="13322" y="0"/>
                    <a:pt x="13666" y="0"/>
                    <a:pt x="14006" y="0"/>
                  </a:cubicBezTo>
                  <a:cubicBezTo>
                    <a:pt x="14345" y="0"/>
                    <a:pt x="14681" y="0"/>
                    <a:pt x="15017" y="200"/>
                  </a:cubicBezTo>
                  <a:cubicBezTo>
                    <a:pt x="15353" y="400"/>
                    <a:pt x="15689" y="800"/>
                    <a:pt x="16009" y="1000"/>
                  </a:cubicBezTo>
                  <a:cubicBezTo>
                    <a:pt x="16329" y="1200"/>
                    <a:pt x="16633" y="1200"/>
                    <a:pt x="16934" y="1400"/>
                  </a:cubicBezTo>
                  <a:cubicBezTo>
                    <a:pt x="17235" y="1600"/>
                    <a:pt x="17531" y="2000"/>
                    <a:pt x="17813" y="2400"/>
                  </a:cubicBezTo>
                  <a:cubicBezTo>
                    <a:pt x="18094" y="2800"/>
                    <a:pt x="18359" y="3200"/>
                    <a:pt x="18668" y="3600"/>
                  </a:cubicBezTo>
                  <a:cubicBezTo>
                    <a:pt x="18976" y="4000"/>
                    <a:pt x="19328" y="4400"/>
                    <a:pt x="19691" y="4600"/>
                  </a:cubicBezTo>
                  <a:cubicBezTo>
                    <a:pt x="20054" y="4800"/>
                    <a:pt x="20429" y="4800"/>
                    <a:pt x="20749" y="4800"/>
                  </a:cubicBezTo>
                  <a:cubicBezTo>
                    <a:pt x="21069" y="4800"/>
                    <a:pt x="21334" y="4800"/>
                    <a:pt x="21600" y="48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1" name="Line"/>
            <p:cNvSpPr/>
            <p:nvPr/>
          </p:nvSpPr>
          <p:spPr>
            <a:xfrm>
              <a:off x="2840525" y="1398984"/>
              <a:ext cx="261054" cy="4161235"/>
            </a:xfrm>
            <a:custGeom>
              <a:avLst/>
              <a:gdLst/>
              <a:ahLst/>
              <a:cxnLst>
                <a:cxn ang="0">
                  <a:pos x="wd2" y="hd2"/>
                </a:cxn>
                <a:cxn ang="5400000">
                  <a:pos x="wd2" y="hd2"/>
                </a:cxn>
                <a:cxn ang="10800000">
                  <a:pos x="wd2" y="hd2"/>
                </a:cxn>
                <a:cxn ang="16200000">
                  <a:pos x="wd2" y="hd2"/>
                </a:cxn>
              </a:cxnLst>
              <a:rect l="0" t="0" r="r" b="b"/>
              <a:pathLst>
                <a:path w="21527" h="21600" fill="norm" stroke="1" extrusionOk="0">
                  <a:moveTo>
                    <a:pt x="1400" y="0"/>
                  </a:moveTo>
                  <a:cubicBezTo>
                    <a:pt x="745" y="278"/>
                    <a:pt x="91" y="556"/>
                    <a:pt x="9" y="881"/>
                  </a:cubicBezTo>
                  <a:cubicBezTo>
                    <a:pt x="-73" y="1205"/>
                    <a:pt x="418" y="1576"/>
                    <a:pt x="1236" y="1942"/>
                  </a:cubicBezTo>
                  <a:cubicBezTo>
                    <a:pt x="2054" y="2307"/>
                    <a:pt x="3200" y="2668"/>
                    <a:pt x="4345" y="3049"/>
                  </a:cubicBezTo>
                  <a:cubicBezTo>
                    <a:pt x="5491" y="3430"/>
                    <a:pt x="6636" y="3832"/>
                    <a:pt x="7700" y="4249"/>
                  </a:cubicBezTo>
                  <a:cubicBezTo>
                    <a:pt x="8763" y="4666"/>
                    <a:pt x="9745" y="5099"/>
                    <a:pt x="10482" y="5495"/>
                  </a:cubicBezTo>
                  <a:cubicBezTo>
                    <a:pt x="11218" y="5892"/>
                    <a:pt x="11709" y="6252"/>
                    <a:pt x="12036" y="6639"/>
                  </a:cubicBezTo>
                  <a:cubicBezTo>
                    <a:pt x="12363" y="7025"/>
                    <a:pt x="12527" y="7437"/>
                    <a:pt x="12691" y="7864"/>
                  </a:cubicBezTo>
                  <a:cubicBezTo>
                    <a:pt x="12854" y="8292"/>
                    <a:pt x="13018" y="8735"/>
                    <a:pt x="13100" y="9173"/>
                  </a:cubicBezTo>
                  <a:cubicBezTo>
                    <a:pt x="13182" y="9610"/>
                    <a:pt x="13182" y="10043"/>
                    <a:pt x="13182" y="10481"/>
                  </a:cubicBezTo>
                  <a:cubicBezTo>
                    <a:pt x="13182" y="10918"/>
                    <a:pt x="13182" y="11361"/>
                    <a:pt x="13182" y="11789"/>
                  </a:cubicBezTo>
                  <a:cubicBezTo>
                    <a:pt x="13182" y="12216"/>
                    <a:pt x="13182" y="12628"/>
                    <a:pt x="13263" y="13061"/>
                  </a:cubicBezTo>
                  <a:cubicBezTo>
                    <a:pt x="13345" y="13494"/>
                    <a:pt x="13509" y="13947"/>
                    <a:pt x="13754" y="14390"/>
                  </a:cubicBezTo>
                  <a:cubicBezTo>
                    <a:pt x="14000" y="14833"/>
                    <a:pt x="14327" y="15265"/>
                    <a:pt x="14736" y="15693"/>
                  </a:cubicBezTo>
                  <a:cubicBezTo>
                    <a:pt x="15145" y="16120"/>
                    <a:pt x="15636" y="16542"/>
                    <a:pt x="16045" y="16934"/>
                  </a:cubicBezTo>
                  <a:cubicBezTo>
                    <a:pt x="16454" y="17325"/>
                    <a:pt x="16782" y="17686"/>
                    <a:pt x="17109" y="18067"/>
                  </a:cubicBezTo>
                  <a:cubicBezTo>
                    <a:pt x="17436" y="18448"/>
                    <a:pt x="17763" y="18850"/>
                    <a:pt x="18091" y="19252"/>
                  </a:cubicBezTo>
                  <a:cubicBezTo>
                    <a:pt x="18418" y="19653"/>
                    <a:pt x="18745" y="20055"/>
                    <a:pt x="19318" y="20446"/>
                  </a:cubicBezTo>
                  <a:cubicBezTo>
                    <a:pt x="19891" y="20838"/>
                    <a:pt x="20709" y="21219"/>
                    <a:pt x="2152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2" name="Line"/>
            <p:cNvSpPr/>
            <p:nvPr/>
          </p:nvSpPr>
          <p:spPr>
            <a:xfrm>
              <a:off x="2131218" y="3226593"/>
              <a:ext cx="41673"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400" y="14400"/>
                    <a:pt x="7200" y="7200"/>
                    <a:pt x="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3" name="Line"/>
            <p:cNvSpPr/>
            <p:nvPr/>
          </p:nvSpPr>
          <p:spPr>
            <a:xfrm>
              <a:off x="2062928" y="2873600"/>
              <a:ext cx="443338" cy="478010"/>
            </a:xfrm>
            <a:custGeom>
              <a:avLst/>
              <a:gdLst/>
              <a:ahLst/>
              <a:cxnLst>
                <a:cxn ang="0">
                  <a:pos x="wd2" y="hd2"/>
                </a:cxn>
                <a:cxn ang="5400000">
                  <a:pos x="wd2" y="hd2"/>
                </a:cxn>
                <a:cxn ang="10800000">
                  <a:pos x="wd2" y="hd2"/>
                </a:cxn>
                <a:cxn ang="16200000">
                  <a:pos x="wd2" y="hd2"/>
                </a:cxn>
              </a:cxnLst>
              <a:rect l="0" t="0" r="r" b="b"/>
              <a:pathLst>
                <a:path w="21544" h="21501" fill="norm" stroke="1" extrusionOk="0">
                  <a:moveTo>
                    <a:pt x="715" y="21501"/>
                  </a:moveTo>
                  <a:cubicBezTo>
                    <a:pt x="426" y="21144"/>
                    <a:pt x="137" y="20787"/>
                    <a:pt x="40" y="19939"/>
                  </a:cubicBezTo>
                  <a:cubicBezTo>
                    <a:pt x="-56" y="19091"/>
                    <a:pt x="40" y="17752"/>
                    <a:pt x="137" y="15967"/>
                  </a:cubicBezTo>
                  <a:cubicBezTo>
                    <a:pt x="233" y="14182"/>
                    <a:pt x="330" y="11951"/>
                    <a:pt x="667" y="9764"/>
                  </a:cubicBezTo>
                  <a:cubicBezTo>
                    <a:pt x="1005" y="7577"/>
                    <a:pt x="1583" y="5435"/>
                    <a:pt x="2065" y="4141"/>
                  </a:cubicBezTo>
                  <a:cubicBezTo>
                    <a:pt x="2548" y="2846"/>
                    <a:pt x="2933" y="2400"/>
                    <a:pt x="3319" y="2043"/>
                  </a:cubicBezTo>
                  <a:cubicBezTo>
                    <a:pt x="3705" y="1686"/>
                    <a:pt x="4090" y="1418"/>
                    <a:pt x="4476" y="1463"/>
                  </a:cubicBezTo>
                  <a:cubicBezTo>
                    <a:pt x="4862" y="1508"/>
                    <a:pt x="5248" y="1865"/>
                    <a:pt x="5778" y="2668"/>
                  </a:cubicBezTo>
                  <a:cubicBezTo>
                    <a:pt x="6308" y="3471"/>
                    <a:pt x="6983" y="4721"/>
                    <a:pt x="7562" y="5569"/>
                  </a:cubicBezTo>
                  <a:cubicBezTo>
                    <a:pt x="8140" y="6417"/>
                    <a:pt x="8623" y="6863"/>
                    <a:pt x="9105" y="7086"/>
                  </a:cubicBezTo>
                  <a:cubicBezTo>
                    <a:pt x="9587" y="7309"/>
                    <a:pt x="10069" y="7309"/>
                    <a:pt x="10648" y="6863"/>
                  </a:cubicBezTo>
                  <a:cubicBezTo>
                    <a:pt x="11226" y="6417"/>
                    <a:pt x="11901" y="5524"/>
                    <a:pt x="12624" y="4498"/>
                  </a:cubicBezTo>
                  <a:cubicBezTo>
                    <a:pt x="13348" y="3471"/>
                    <a:pt x="14119" y="2311"/>
                    <a:pt x="14746" y="1508"/>
                  </a:cubicBezTo>
                  <a:cubicBezTo>
                    <a:pt x="15373" y="704"/>
                    <a:pt x="15855" y="258"/>
                    <a:pt x="16337" y="80"/>
                  </a:cubicBezTo>
                  <a:cubicBezTo>
                    <a:pt x="16819" y="-99"/>
                    <a:pt x="17301" y="-10"/>
                    <a:pt x="17687" y="704"/>
                  </a:cubicBezTo>
                  <a:cubicBezTo>
                    <a:pt x="18073" y="1418"/>
                    <a:pt x="18362" y="2757"/>
                    <a:pt x="18699" y="5033"/>
                  </a:cubicBezTo>
                  <a:cubicBezTo>
                    <a:pt x="19037" y="7309"/>
                    <a:pt x="19423" y="10522"/>
                    <a:pt x="19905" y="12977"/>
                  </a:cubicBezTo>
                  <a:cubicBezTo>
                    <a:pt x="20387" y="15432"/>
                    <a:pt x="20965" y="17127"/>
                    <a:pt x="21544" y="1882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4" name="Line"/>
            <p:cNvSpPr/>
            <p:nvPr/>
          </p:nvSpPr>
          <p:spPr>
            <a:xfrm>
              <a:off x="1613296" y="3571875"/>
              <a:ext cx="5661423" cy="1726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51" y="20855"/>
                    <a:pt x="303" y="20110"/>
                    <a:pt x="522" y="19986"/>
                  </a:cubicBezTo>
                  <a:cubicBezTo>
                    <a:pt x="742" y="19862"/>
                    <a:pt x="1030" y="20359"/>
                    <a:pt x="1306" y="20483"/>
                  </a:cubicBezTo>
                  <a:cubicBezTo>
                    <a:pt x="1582" y="20607"/>
                    <a:pt x="1847" y="20359"/>
                    <a:pt x="2105" y="20110"/>
                  </a:cubicBezTo>
                  <a:cubicBezTo>
                    <a:pt x="2362" y="19862"/>
                    <a:pt x="2612" y="19614"/>
                    <a:pt x="2866" y="19241"/>
                  </a:cubicBezTo>
                  <a:cubicBezTo>
                    <a:pt x="3119" y="18869"/>
                    <a:pt x="3377" y="18372"/>
                    <a:pt x="3657" y="17876"/>
                  </a:cubicBezTo>
                  <a:cubicBezTo>
                    <a:pt x="3937" y="17379"/>
                    <a:pt x="4240" y="16883"/>
                    <a:pt x="4505" y="16510"/>
                  </a:cubicBezTo>
                  <a:cubicBezTo>
                    <a:pt x="4770" y="16138"/>
                    <a:pt x="4997" y="15890"/>
                    <a:pt x="5228" y="15641"/>
                  </a:cubicBezTo>
                  <a:cubicBezTo>
                    <a:pt x="5459" y="15393"/>
                    <a:pt x="5693" y="15145"/>
                    <a:pt x="5932" y="14897"/>
                  </a:cubicBezTo>
                  <a:cubicBezTo>
                    <a:pt x="6170" y="14648"/>
                    <a:pt x="6413" y="14400"/>
                    <a:pt x="6670" y="14028"/>
                  </a:cubicBezTo>
                  <a:cubicBezTo>
                    <a:pt x="6927" y="13655"/>
                    <a:pt x="7200" y="13159"/>
                    <a:pt x="7465" y="12662"/>
                  </a:cubicBezTo>
                  <a:cubicBezTo>
                    <a:pt x="7730" y="12166"/>
                    <a:pt x="7987" y="11669"/>
                    <a:pt x="8256" y="11172"/>
                  </a:cubicBezTo>
                  <a:cubicBezTo>
                    <a:pt x="8525" y="10676"/>
                    <a:pt x="8805" y="10179"/>
                    <a:pt x="9093" y="9683"/>
                  </a:cubicBezTo>
                  <a:cubicBezTo>
                    <a:pt x="9380" y="9186"/>
                    <a:pt x="9676" y="8690"/>
                    <a:pt x="9975" y="8193"/>
                  </a:cubicBezTo>
                  <a:cubicBezTo>
                    <a:pt x="10274" y="7697"/>
                    <a:pt x="10577" y="7200"/>
                    <a:pt x="10879" y="6703"/>
                  </a:cubicBezTo>
                  <a:cubicBezTo>
                    <a:pt x="11182" y="6207"/>
                    <a:pt x="11485" y="5710"/>
                    <a:pt x="11792" y="5338"/>
                  </a:cubicBezTo>
                  <a:cubicBezTo>
                    <a:pt x="12098" y="4966"/>
                    <a:pt x="12409" y="4717"/>
                    <a:pt x="12715" y="4469"/>
                  </a:cubicBezTo>
                  <a:cubicBezTo>
                    <a:pt x="13022" y="4221"/>
                    <a:pt x="13325" y="3972"/>
                    <a:pt x="13632" y="3724"/>
                  </a:cubicBezTo>
                  <a:cubicBezTo>
                    <a:pt x="13938" y="3476"/>
                    <a:pt x="14249" y="3228"/>
                    <a:pt x="14555" y="2855"/>
                  </a:cubicBezTo>
                  <a:cubicBezTo>
                    <a:pt x="14862" y="2483"/>
                    <a:pt x="15165" y="1986"/>
                    <a:pt x="15456" y="1738"/>
                  </a:cubicBezTo>
                  <a:cubicBezTo>
                    <a:pt x="15748" y="1490"/>
                    <a:pt x="16028" y="1490"/>
                    <a:pt x="16312" y="1366"/>
                  </a:cubicBezTo>
                  <a:cubicBezTo>
                    <a:pt x="16596" y="1241"/>
                    <a:pt x="16883" y="993"/>
                    <a:pt x="17171" y="745"/>
                  </a:cubicBezTo>
                  <a:cubicBezTo>
                    <a:pt x="17459" y="497"/>
                    <a:pt x="17746" y="248"/>
                    <a:pt x="18008" y="124"/>
                  </a:cubicBezTo>
                  <a:cubicBezTo>
                    <a:pt x="18269" y="0"/>
                    <a:pt x="18503" y="0"/>
                    <a:pt x="18787" y="0"/>
                  </a:cubicBezTo>
                  <a:cubicBezTo>
                    <a:pt x="19071" y="0"/>
                    <a:pt x="19404" y="0"/>
                    <a:pt x="19707" y="248"/>
                  </a:cubicBezTo>
                  <a:cubicBezTo>
                    <a:pt x="20010" y="497"/>
                    <a:pt x="20283" y="993"/>
                    <a:pt x="20593" y="1614"/>
                  </a:cubicBezTo>
                  <a:cubicBezTo>
                    <a:pt x="20903" y="2234"/>
                    <a:pt x="21252" y="2979"/>
                    <a:pt x="21600" y="37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5" name="Line"/>
            <p:cNvSpPr/>
            <p:nvPr/>
          </p:nvSpPr>
          <p:spPr>
            <a:xfrm>
              <a:off x="2256234" y="4024312"/>
              <a:ext cx="65485" cy="3393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6545" y="4674"/>
                    <a:pt x="13091" y="9347"/>
                    <a:pt x="16691" y="12947"/>
                  </a:cubicBezTo>
                  <a:cubicBezTo>
                    <a:pt x="20291" y="16547"/>
                    <a:pt x="20945" y="19074"/>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6" name="Line"/>
            <p:cNvSpPr/>
            <p:nvPr/>
          </p:nvSpPr>
          <p:spPr>
            <a:xfrm>
              <a:off x="2232421" y="3964781"/>
              <a:ext cx="238126" cy="89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580" y="15360"/>
                    <a:pt x="11160" y="9120"/>
                    <a:pt x="14760" y="5520"/>
                  </a:cubicBezTo>
                  <a:cubicBezTo>
                    <a:pt x="18360" y="1920"/>
                    <a:pt x="19980" y="96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7" name="Line"/>
            <p:cNvSpPr/>
            <p:nvPr/>
          </p:nvSpPr>
          <p:spPr>
            <a:xfrm>
              <a:off x="2262187" y="4125515"/>
              <a:ext cx="226220"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737" y="19800"/>
                    <a:pt x="9474" y="18000"/>
                    <a:pt x="13074" y="14400"/>
                  </a:cubicBezTo>
                  <a:cubicBezTo>
                    <a:pt x="16674" y="10800"/>
                    <a:pt x="19137" y="5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8" name="Line"/>
            <p:cNvSpPr/>
            <p:nvPr/>
          </p:nvSpPr>
          <p:spPr>
            <a:xfrm>
              <a:off x="1732359" y="4369841"/>
              <a:ext cx="5589985" cy="416472"/>
            </a:xfrm>
            <a:custGeom>
              <a:avLst/>
              <a:gdLst/>
              <a:ahLst/>
              <a:cxnLst>
                <a:cxn ang="0">
                  <a:pos x="wd2" y="hd2"/>
                </a:cxn>
                <a:cxn ang="5400000">
                  <a:pos x="wd2" y="hd2"/>
                </a:cxn>
                <a:cxn ang="10800000">
                  <a:pos x="wd2" y="hd2"/>
                </a:cxn>
                <a:cxn ang="16200000">
                  <a:pos x="wd2" y="hd2"/>
                </a:cxn>
              </a:cxnLst>
              <a:rect l="0" t="0" r="r" b="b"/>
              <a:pathLst>
                <a:path w="21600" h="21587" fill="norm" stroke="1" extrusionOk="0">
                  <a:moveTo>
                    <a:pt x="0" y="21587"/>
                  </a:moveTo>
                  <a:cubicBezTo>
                    <a:pt x="138" y="21484"/>
                    <a:pt x="276" y="21381"/>
                    <a:pt x="491" y="21381"/>
                  </a:cubicBezTo>
                  <a:cubicBezTo>
                    <a:pt x="705" y="21381"/>
                    <a:pt x="997" y="21484"/>
                    <a:pt x="1304" y="21330"/>
                  </a:cubicBezTo>
                  <a:cubicBezTo>
                    <a:pt x="1610" y="21176"/>
                    <a:pt x="1932" y="20764"/>
                    <a:pt x="2250" y="20353"/>
                  </a:cubicBezTo>
                  <a:cubicBezTo>
                    <a:pt x="2569" y="19941"/>
                    <a:pt x="2883" y="19530"/>
                    <a:pt x="3182" y="19118"/>
                  </a:cubicBezTo>
                  <a:cubicBezTo>
                    <a:pt x="3481" y="18707"/>
                    <a:pt x="3765" y="18296"/>
                    <a:pt x="4056" y="17884"/>
                  </a:cubicBezTo>
                  <a:cubicBezTo>
                    <a:pt x="4348" y="17473"/>
                    <a:pt x="4647" y="17061"/>
                    <a:pt x="4911" y="16701"/>
                  </a:cubicBezTo>
                  <a:cubicBezTo>
                    <a:pt x="5176" y="16341"/>
                    <a:pt x="5406" y="16033"/>
                    <a:pt x="5636" y="15673"/>
                  </a:cubicBezTo>
                  <a:cubicBezTo>
                    <a:pt x="5866" y="15313"/>
                    <a:pt x="6096" y="14901"/>
                    <a:pt x="6341" y="14541"/>
                  </a:cubicBezTo>
                  <a:cubicBezTo>
                    <a:pt x="6587" y="14181"/>
                    <a:pt x="6847" y="13873"/>
                    <a:pt x="7104" y="13513"/>
                  </a:cubicBezTo>
                  <a:cubicBezTo>
                    <a:pt x="7361" y="13153"/>
                    <a:pt x="7614" y="12741"/>
                    <a:pt x="7890" y="12330"/>
                  </a:cubicBezTo>
                  <a:cubicBezTo>
                    <a:pt x="8166" y="11918"/>
                    <a:pt x="8465" y="11507"/>
                    <a:pt x="8757" y="11096"/>
                  </a:cubicBezTo>
                  <a:cubicBezTo>
                    <a:pt x="9048" y="10684"/>
                    <a:pt x="9332" y="10273"/>
                    <a:pt x="9631" y="9810"/>
                  </a:cubicBezTo>
                  <a:cubicBezTo>
                    <a:pt x="9930" y="9347"/>
                    <a:pt x="10244" y="8833"/>
                    <a:pt x="10558" y="8318"/>
                  </a:cubicBezTo>
                  <a:cubicBezTo>
                    <a:pt x="10873" y="7804"/>
                    <a:pt x="11187" y="7290"/>
                    <a:pt x="11433" y="6878"/>
                  </a:cubicBezTo>
                  <a:cubicBezTo>
                    <a:pt x="11678" y="6467"/>
                    <a:pt x="11854" y="6158"/>
                    <a:pt x="12027" y="5850"/>
                  </a:cubicBezTo>
                  <a:cubicBezTo>
                    <a:pt x="12199" y="5541"/>
                    <a:pt x="12368" y="5233"/>
                    <a:pt x="12541" y="4924"/>
                  </a:cubicBezTo>
                  <a:cubicBezTo>
                    <a:pt x="12713" y="4616"/>
                    <a:pt x="12889" y="4307"/>
                    <a:pt x="13158" y="3896"/>
                  </a:cubicBezTo>
                  <a:cubicBezTo>
                    <a:pt x="13426" y="3484"/>
                    <a:pt x="13787" y="2970"/>
                    <a:pt x="14047" y="2610"/>
                  </a:cubicBezTo>
                  <a:cubicBezTo>
                    <a:pt x="14308" y="2250"/>
                    <a:pt x="14469" y="2044"/>
                    <a:pt x="14730" y="1787"/>
                  </a:cubicBezTo>
                  <a:cubicBezTo>
                    <a:pt x="14990" y="1530"/>
                    <a:pt x="15351" y="1221"/>
                    <a:pt x="15696" y="964"/>
                  </a:cubicBezTo>
                  <a:cubicBezTo>
                    <a:pt x="16041" y="707"/>
                    <a:pt x="16371" y="501"/>
                    <a:pt x="16696" y="347"/>
                  </a:cubicBezTo>
                  <a:cubicBezTo>
                    <a:pt x="17022" y="193"/>
                    <a:pt x="17344" y="90"/>
                    <a:pt x="17663" y="38"/>
                  </a:cubicBezTo>
                  <a:cubicBezTo>
                    <a:pt x="17981" y="-13"/>
                    <a:pt x="18295" y="-13"/>
                    <a:pt x="18656" y="38"/>
                  </a:cubicBezTo>
                  <a:cubicBezTo>
                    <a:pt x="19016" y="90"/>
                    <a:pt x="19422" y="193"/>
                    <a:pt x="19787" y="398"/>
                  </a:cubicBezTo>
                  <a:cubicBezTo>
                    <a:pt x="20151" y="604"/>
                    <a:pt x="20473" y="913"/>
                    <a:pt x="20768" y="1273"/>
                  </a:cubicBezTo>
                  <a:cubicBezTo>
                    <a:pt x="21063" y="1633"/>
                    <a:pt x="21332" y="2044"/>
                    <a:pt x="21600" y="245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19" name="Line"/>
            <p:cNvSpPr/>
            <p:nvPr/>
          </p:nvSpPr>
          <p:spPr>
            <a:xfrm>
              <a:off x="1940718" y="5060156"/>
              <a:ext cx="77392" cy="3095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323"/>
                  </a:moveTo>
                  <a:cubicBezTo>
                    <a:pt x="19385" y="2769"/>
                    <a:pt x="17169" y="2215"/>
                    <a:pt x="15508" y="1523"/>
                  </a:cubicBezTo>
                  <a:cubicBezTo>
                    <a:pt x="13846" y="831"/>
                    <a:pt x="12738" y="0"/>
                    <a:pt x="11631" y="0"/>
                  </a:cubicBezTo>
                  <a:cubicBezTo>
                    <a:pt x="10523" y="0"/>
                    <a:pt x="9415" y="831"/>
                    <a:pt x="8585" y="3115"/>
                  </a:cubicBezTo>
                  <a:cubicBezTo>
                    <a:pt x="7754" y="5400"/>
                    <a:pt x="7200" y="9138"/>
                    <a:pt x="5815" y="12462"/>
                  </a:cubicBezTo>
                  <a:cubicBezTo>
                    <a:pt x="4431" y="15785"/>
                    <a:pt x="2215" y="1869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0" name="Line"/>
            <p:cNvSpPr/>
            <p:nvPr/>
          </p:nvSpPr>
          <p:spPr>
            <a:xfrm>
              <a:off x="1762125" y="5018484"/>
              <a:ext cx="494110" cy="1250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9543"/>
                    <a:pt x="0" y="17486"/>
                    <a:pt x="130" y="15771"/>
                  </a:cubicBezTo>
                  <a:cubicBezTo>
                    <a:pt x="260" y="14057"/>
                    <a:pt x="520" y="12686"/>
                    <a:pt x="1995" y="10800"/>
                  </a:cubicBezTo>
                  <a:cubicBezTo>
                    <a:pt x="3470" y="8914"/>
                    <a:pt x="6159" y="6514"/>
                    <a:pt x="9065" y="4971"/>
                  </a:cubicBezTo>
                  <a:cubicBezTo>
                    <a:pt x="11971" y="3429"/>
                    <a:pt x="15094" y="2743"/>
                    <a:pt x="17219" y="2057"/>
                  </a:cubicBezTo>
                  <a:cubicBezTo>
                    <a:pt x="19345" y="1371"/>
                    <a:pt x="20472" y="686"/>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1" name="Line"/>
            <p:cNvSpPr/>
            <p:nvPr/>
          </p:nvSpPr>
          <p:spPr>
            <a:xfrm>
              <a:off x="2089499" y="5232796"/>
              <a:ext cx="88460" cy="117446"/>
            </a:xfrm>
            <a:custGeom>
              <a:avLst/>
              <a:gdLst/>
              <a:ahLst/>
              <a:cxnLst>
                <a:cxn ang="0">
                  <a:pos x="wd2" y="hd2"/>
                </a:cxn>
                <a:cxn ang="5400000">
                  <a:pos x="wd2" y="hd2"/>
                </a:cxn>
                <a:cxn ang="10800000">
                  <a:pos x="wd2" y="hd2"/>
                </a:cxn>
                <a:cxn ang="16200000">
                  <a:pos x="wd2" y="hd2"/>
                </a:cxn>
              </a:cxnLst>
              <a:rect l="0" t="0" r="r" b="b"/>
              <a:pathLst>
                <a:path w="20932" h="21306" fill="norm" stroke="1" extrusionOk="0">
                  <a:moveTo>
                    <a:pt x="1420" y="4320"/>
                  </a:moveTo>
                  <a:cubicBezTo>
                    <a:pt x="481" y="9360"/>
                    <a:pt x="-458" y="14400"/>
                    <a:pt x="246" y="17460"/>
                  </a:cubicBezTo>
                  <a:cubicBezTo>
                    <a:pt x="951" y="20520"/>
                    <a:pt x="3299" y="21600"/>
                    <a:pt x="6585" y="21240"/>
                  </a:cubicBezTo>
                  <a:cubicBezTo>
                    <a:pt x="9872" y="20880"/>
                    <a:pt x="14099" y="19080"/>
                    <a:pt x="16916" y="16560"/>
                  </a:cubicBezTo>
                  <a:cubicBezTo>
                    <a:pt x="19733" y="14040"/>
                    <a:pt x="21142" y="10800"/>
                    <a:pt x="20907" y="8640"/>
                  </a:cubicBezTo>
                  <a:cubicBezTo>
                    <a:pt x="20672" y="6480"/>
                    <a:pt x="18794" y="5400"/>
                    <a:pt x="14803" y="4320"/>
                  </a:cubicBezTo>
                  <a:cubicBezTo>
                    <a:pt x="10812" y="3240"/>
                    <a:pt x="4707" y="2160"/>
                    <a:pt x="3533" y="1440"/>
                  </a:cubicBezTo>
                  <a:cubicBezTo>
                    <a:pt x="2359" y="720"/>
                    <a:pt x="6116" y="360"/>
                    <a:pt x="9872"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2" name="Line"/>
            <p:cNvSpPr/>
            <p:nvPr/>
          </p:nvSpPr>
          <p:spPr>
            <a:xfrm>
              <a:off x="2325386" y="5000625"/>
              <a:ext cx="79677" cy="293247"/>
            </a:xfrm>
            <a:custGeom>
              <a:avLst/>
              <a:gdLst/>
              <a:ahLst/>
              <a:cxnLst>
                <a:cxn ang="0">
                  <a:pos x="wd2" y="hd2"/>
                </a:cxn>
                <a:cxn ang="5400000">
                  <a:pos x="wd2" y="hd2"/>
                </a:cxn>
                <a:cxn ang="10800000">
                  <a:pos x="wd2" y="hd2"/>
                </a:cxn>
                <a:cxn ang="16200000">
                  <a:pos x="wd2" y="hd2"/>
                </a:cxn>
              </a:cxnLst>
              <a:rect l="0" t="0" r="r" b="b"/>
              <a:pathLst>
                <a:path w="21153" h="21423" fill="norm" stroke="1" extrusionOk="0">
                  <a:moveTo>
                    <a:pt x="21153" y="0"/>
                  </a:moveTo>
                  <a:cubicBezTo>
                    <a:pt x="15358" y="1160"/>
                    <a:pt x="9563" y="2319"/>
                    <a:pt x="5612" y="5074"/>
                  </a:cubicBezTo>
                  <a:cubicBezTo>
                    <a:pt x="1660" y="7828"/>
                    <a:pt x="-447" y="12177"/>
                    <a:pt x="80" y="15149"/>
                  </a:cubicBezTo>
                  <a:cubicBezTo>
                    <a:pt x="607" y="18121"/>
                    <a:pt x="3768" y="19715"/>
                    <a:pt x="6929" y="20585"/>
                  </a:cubicBezTo>
                  <a:cubicBezTo>
                    <a:pt x="10090" y="21455"/>
                    <a:pt x="13251" y="21600"/>
                    <a:pt x="15358" y="21238"/>
                  </a:cubicBezTo>
                  <a:cubicBezTo>
                    <a:pt x="17465" y="20875"/>
                    <a:pt x="18519" y="20005"/>
                    <a:pt x="19573" y="191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3" name="Line"/>
            <p:cNvSpPr/>
            <p:nvPr/>
          </p:nvSpPr>
          <p:spPr>
            <a:xfrm>
              <a:off x="2256234" y="4886457"/>
              <a:ext cx="523876" cy="405872"/>
            </a:xfrm>
            <a:custGeom>
              <a:avLst/>
              <a:gdLst/>
              <a:ahLst/>
              <a:cxnLst>
                <a:cxn ang="0">
                  <a:pos x="wd2" y="hd2"/>
                </a:cxn>
                <a:cxn ang="5400000">
                  <a:pos x="wd2" y="hd2"/>
                </a:cxn>
                <a:cxn ang="10800000">
                  <a:pos x="wd2" y="hd2"/>
                </a:cxn>
                <a:cxn ang="16200000">
                  <a:pos x="wd2" y="hd2"/>
                </a:cxn>
              </a:cxnLst>
              <a:rect l="0" t="0" r="r" b="b"/>
              <a:pathLst>
                <a:path w="21600" h="21551" fill="norm" stroke="1" extrusionOk="0">
                  <a:moveTo>
                    <a:pt x="0" y="16810"/>
                  </a:moveTo>
                  <a:cubicBezTo>
                    <a:pt x="2455" y="16599"/>
                    <a:pt x="4909" y="16388"/>
                    <a:pt x="6873" y="16230"/>
                  </a:cubicBezTo>
                  <a:cubicBezTo>
                    <a:pt x="8836" y="16072"/>
                    <a:pt x="10309" y="15967"/>
                    <a:pt x="11332" y="15756"/>
                  </a:cubicBezTo>
                  <a:cubicBezTo>
                    <a:pt x="12355" y="15545"/>
                    <a:pt x="12927" y="15229"/>
                    <a:pt x="12968" y="15071"/>
                  </a:cubicBezTo>
                  <a:cubicBezTo>
                    <a:pt x="13009" y="14913"/>
                    <a:pt x="12518" y="14913"/>
                    <a:pt x="11618" y="15282"/>
                  </a:cubicBezTo>
                  <a:cubicBezTo>
                    <a:pt x="10718" y="15651"/>
                    <a:pt x="9409" y="16388"/>
                    <a:pt x="8632" y="16968"/>
                  </a:cubicBezTo>
                  <a:cubicBezTo>
                    <a:pt x="7855" y="17547"/>
                    <a:pt x="7609" y="17969"/>
                    <a:pt x="7691" y="18127"/>
                  </a:cubicBezTo>
                  <a:cubicBezTo>
                    <a:pt x="7773" y="18285"/>
                    <a:pt x="8182" y="18179"/>
                    <a:pt x="8591" y="17916"/>
                  </a:cubicBezTo>
                  <a:cubicBezTo>
                    <a:pt x="9000" y="17652"/>
                    <a:pt x="9409" y="17231"/>
                    <a:pt x="9900" y="16757"/>
                  </a:cubicBezTo>
                  <a:cubicBezTo>
                    <a:pt x="10391" y="16283"/>
                    <a:pt x="10964" y="15756"/>
                    <a:pt x="11250" y="15756"/>
                  </a:cubicBezTo>
                  <a:cubicBezTo>
                    <a:pt x="11536" y="15756"/>
                    <a:pt x="11536" y="16283"/>
                    <a:pt x="11618" y="16810"/>
                  </a:cubicBezTo>
                  <a:cubicBezTo>
                    <a:pt x="11700" y="17336"/>
                    <a:pt x="11864" y="17863"/>
                    <a:pt x="12150" y="18179"/>
                  </a:cubicBezTo>
                  <a:cubicBezTo>
                    <a:pt x="12436" y="18495"/>
                    <a:pt x="12845" y="18601"/>
                    <a:pt x="13500" y="18074"/>
                  </a:cubicBezTo>
                  <a:cubicBezTo>
                    <a:pt x="14155" y="17547"/>
                    <a:pt x="15055" y="16388"/>
                    <a:pt x="15791" y="14386"/>
                  </a:cubicBezTo>
                  <a:cubicBezTo>
                    <a:pt x="16527" y="12384"/>
                    <a:pt x="17100" y="9539"/>
                    <a:pt x="17264" y="7221"/>
                  </a:cubicBezTo>
                  <a:cubicBezTo>
                    <a:pt x="17427" y="4903"/>
                    <a:pt x="17182" y="3112"/>
                    <a:pt x="16936" y="1900"/>
                  </a:cubicBezTo>
                  <a:cubicBezTo>
                    <a:pt x="16691" y="689"/>
                    <a:pt x="16445" y="56"/>
                    <a:pt x="16159" y="4"/>
                  </a:cubicBezTo>
                  <a:cubicBezTo>
                    <a:pt x="15873" y="-49"/>
                    <a:pt x="15545" y="478"/>
                    <a:pt x="15341" y="2322"/>
                  </a:cubicBezTo>
                  <a:cubicBezTo>
                    <a:pt x="15136" y="4166"/>
                    <a:pt x="15055" y="7327"/>
                    <a:pt x="15709" y="10277"/>
                  </a:cubicBezTo>
                  <a:cubicBezTo>
                    <a:pt x="16364" y="13227"/>
                    <a:pt x="17755" y="15967"/>
                    <a:pt x="18859" y="17811"/>
                  </a:cubicBezTo>
                  <a:cubicBezTo>
                    <a:pt x="19964" y="19654"/>
                    <a:pt x="20782" y="20603"/>
                    <a:pt x="21600" y="2155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4" name="Line"/>
            <p:cNvSpPr/>
            <p:nvPr/>
          </p:nvSpPr>
          <p:spPr>
            <a:xfrm>
              <a:off x="5521693" y="4857750"/>
              <a:ext cx="38526" cy="416719"/>
            </a:xfrm>
            <a:custGeom>
              <a:avLst/>
              <a:gdLst/>
              <a:ahLst/>
              <a:cxnLst>
                <a:cxn ang="0">
                  <a:pos x="wd2" y="hd2"/>
                </a:cxn>
                <a:cxn ang="5400000">
                  <a:pos x="wd2" y="hd2"/>
                </a:cxn>
                <a:cxn ang="10800000">
                  <a:pos x="wd2" y="hd2"/>
                </a:cxn>
                <a:cxn ang="16200000">
                  <a:pos x="wd2" y="hd2"/>
                </a:cxn>
              </a:cxnLst>
              <a:rect l="0" t="0" r="r" b="b"/>
              <a:pathLst>
                <a:path w="20967" h="21600" fill="norm" stroke="1" extrusionOk="0">
                  <a:moveTo>
                    <a:pt x="8007" y="0"/>
                  </a:moveTo>
                  <a:cubicBezTo>
                    <a:pt x="4767" y="411"/>
                    <a:pt x="1527" y="823"/>
                    <a:pt x="447" y="1954"/>
                  </a:cubicBezTo>
                  <a:cubicBezTo>
                    <a:pt x="-633" y="3086"/>
                    <a:pt x="447" y="4937"/>
                    <a:pt x="1527" y="7714"/>
                  </a:cubicBezTo>
                  <a:cubicBezTo>
                    <a:pt x="2607" y="10491"/>
                    <a:pt x="3687" y="14194"/>
                    <a:pt x="6927" y="16663"/>
                  </a:cubicBezTo>
                  <a:cubicBezTo>
                    <a:pt x="10167" y="19131"/>
                    <a:pt x="15567" y="20366"/>
                    <a:pt x="2096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5" name="Line"/>
            <p:cNvSpPr/>
            <p:nvPr/>
          </p:nvSpPr>
          <p:spPr>
            <a:xfrm>
              <a:off x="6128489" y="4003183"/>
              <a:ext cx="44902" cy="312833"/>
            </a:xfrm>
            <a:custGeom>
              <a:avLst/>
              <a:gdLst/>
              <a:ahLst/>
              <a:cxnLst>
                <a:cxn ang="0">
                  <a:pos x="wd2" y="hd2"/>
                </a:cxn>
                <a:cxn ang="5400000">
                  <a:pos x="wd2" y="hd2"/>
                </a:cxn>
                <a:cxn ang="10800000">
                  <a:pos x="wd2" y="hd2"/>
                </a:cxn>
                <a:cxn ang="16200000">
                  <a:pos x="wd2" y="hd2"/>
                </a:cxn>
              </a:cxnLst>
              <a:rect l="0" t="0" r="r" b="b"/>
              <a:pathLst>
                <a:path w="21250" h="21416" fill="norm" stroke="1" extrusionOk="0">
                  <a:moveTo>
                    <a:pt x="21250" y="631"/>
                  </a:moveTo>
                  <a:cubicBezTo>
                    <a:pt x="15615" y="224"/>
                    <a:pt x="9980" y="-184"/>
                    <a:pt x="6224" y="88"/>
                  </a:cubicBezTo>
                  <a:cubicBezTo>
                    <a:pt x="2467" y="359"/>
                    <a:pt x="589" y="1310"/>
                    <a:pt x="120" y="3620"/>
                  </a:cubicBezTo>
                  <a:cubicBezTo>
                    <a:pt x="-350" y="5929"/>
                    <a:pt x="589" y="9597"/>
                    <a:pt x="2467" y="12790"/>
                  </a:cubicBezTo>
                  <a:cubicBezTo>
                    <a:pt x="4346" y="15982"/>
                    <a:pt x="7163" y="18699"/>
                    <a:pt x="9980" y="2141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6" name="Line"/>
            <p:cNvSpPr/>
            <p:nvPr/>
          </p:nvSpPr>
          <p:spPr>
            <a:xfrm>
              <a:off x="6298267" y="4026296"/>
              <a:ext cx="128757" cy="212925"/>
            </a:xfrm>
            <a:custGeom>
              <a:avLst/>
              <a:gdLst/>
              <a:ahLst/>
              <a:cxnLst>
                <a:cxn ang="0">
                  <a:pos x="wd2" y="hd2"/>
                </a:cxn>
                <a:cxn ang="5400000">
                  <a:pos x="wd2" y="hd2"/>
                </a:cxn>
                <a:cxn ang="10800000">
                  <a:pos x="wd2" y="hd2"/>
                </a:cxn>
                <a:cxn ang="16200000">
                  <a:pos x="wd2" y="hd2"/>
                </a:cxn>
              </a:cxnLst>
              <a:rect l="0" t="0" r="r" b="b"/>
              <a:pathLst>
                <a:path w="20611" h="20694" fill="norm" stroke="1" extrusionOk="0">
                  <a:moveTo>
                    <a:pt x="15269" y="385"/>
                  </a:moveTo>
                  <a:cubicBezTo>
                    <a:pt x="13681" y="0"/>
                    <a:pt x="12093" y="-386"/>
                    <a:pt x="9393" y="771"/>
                  </a:cubicBezTo>
                  <a:cubicBezTo>
                    <a:pt x="6693" y="1928"/>
                    <a:pt x="2881" y="4628"/>
                    <a:pt x="1134" y="8100"/>
                  </a:cubicBezTo>
                  <a:cubicBezTo>
                    <a:pt x="-613" y="11571"/>
                    <a:pt x="-295" y="15814"/>
                    <a:pt x="1769" y="18225"/>
                  </a:cubicBezTo>
                  <a:cubicBezTo>
                    <a:pt x="3834" y="20635"/>
                    <a:pt x="7646" y="21214"/>
                    <a:pt x="11140" y="20250"/>
                  </a:cubicBezTo>
                  <a:cubicBezTo>
                    <a:pt x="14634" y="19285"/>
                    <a:pt x="17811" y="16778"/>
                    <a:pt x="19399" y="13693"/>
                  </a:cubicBezTo>
                  <a:cubicBezTo>
                    <a:pt x="20987" y="10607"/>
                    <a:pt x="20987" y="6943"/>
                    <a:pt x="19558" y="4435"/>
                  </a:cubicBezTo>
                  <a:cubicBezTo>
                    <a:pt x="18128" y="1928"/>
                    <a:pt x="15269" y="578"/>
                    <a:pt x="13205" y="193"/>
                  </a:cubicBezTo>
                  <a:cubicBezTo>
                    <a:pt x="11140" y="-193"/>
                    <a:pt x="9869" y="385"/>
                    <a:pt x="9711" y="1157"/>
                  </a:cubicBezTo>
                  <a:cubicBezTo>
                    <a:pt x="9552" y="1928"/>
                    <a:pt x="10505" y="2893"/>
                    <a:pt x="11458" y="385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7" name="Line"/>
            <p:cNvSpPr/>
            <p:nvPr/>
          </p:nvSpPr>
          <p:spPr>
            <a:xfrm>
              <a:off x="6566487" y="3976687"/>
              <a:ext cx="203253" cy="255966"/>
            </a:xfrm>
            <a:custGeom>
              <a:avLst/>
              <a:gdLst/>
              <a:ahLst/>
              <a:cxnLst>
                <a:cxn ang="0">
                  <a:pos x="wd2" y="hd2"/>
                </a:cxn>
                <a:cxn ang="5400000">
                  <a:pos x="wd2" y="hd2"/>
                </a:cxn>
                <a:cxn ang="10800000">
                  <a:pos x="wd2" y="hd2"/>
                </a:cxn>
                <a:cxn ang="16200000">
                  <a:pos x="wd2" y="hd2"/>
                </a:cxn>
              </a:cxnLst>
              <a:rect l="0" t="0" r="r" b="b"/>
              <a:pathLst>
                <a:path w="21070" h="21269" fill="norm" stroke="1" extrusionOk="0">
                  <a:moveTo>
                    <a:pt x="14175" y="2473"/>
                  </a:moveTo>
                  <a:cubicBezTo>
                    <a:pt x="12118" y="2638"/>
                    <a:pt x="10060" y="2803"/>
                    <a:pt x="7592" y="4699"/>
                  </a:cubicBezTo>
                  <a:cubicBezTo>
                    <a:pt x="5123" y="6595"/>
                    <a:pt x="2243" y="10223"/>
                    <a:pt x="906" y="13108"/>
                  </a:cubicBezTo>
                  <a:cubicBezTo>
                    <a:pt x="-431" y="15994"/>
                    <a:pt x="-225" y="18137"/>
                    <a:pt x="1112" y="19539"/>
                  </a:cubicBezTo>
                  <a:cubicBezTo>
                    <a:pt x="2449" y="20940"/>
                    <a:pt x="4918" y="21600"/>
                    <a:pt x="7900" y="21105"/>
                  </a:cubicBezTo>
                  <a:cubicBezTo>
                    <a:pt x="10883" y="20611"/>
                    <a:pt x="14380" y="18962"/>
                    <a:pt x="16952" y="16406"/>
                  </a:cubicBezTo>
                  <a:cubicBezTo>
                    <a:pt x="19523" y="13850"/>
                    <a:pt x="21169" y="10388"/>
                    <a:pt x="21066" y="7832"/>
                  </a:cubicBezTo>
                  <a:cubicBezTo>
                    <a:pt x="20963" y="5276"/>
                    <a:pt x="19112" y="3627"/>
                    <a:pt x="16849" y="2473"/>
                  </a:cubicBezTo>
                  <a:cubicBezTo>
                    <a:pt x="14586" y="1319"/>
                    <a:pt x="11912" y="660"/>
                    <a:pt x="9238"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8" name="Line"/>
            <p:cNvSpPr/>
            <p:nvPr/>
          </p:nvSpPr>
          <p:spPr>
            <a:xfrm>
              <a:off x="3309458" y="4077890"/>
              <a:ext cx="164273" cy="249288"/>
            </a:xfrm>
            <a:custGeom>
              <a:avLst/>
              <a:gdLst/>
              <a:ahLst/>
              <a:cxnLst>
                <a:cxn ang="0">
                  <a:pos x="wd2" y="hd2"/>
                </a:cxn>
                <a:cxn ang="5400000">
                  <a:pos x="wd2" y="hd2"/>
                </a:cxn>
                <a:cxn ang="10800000">
                  <a:pos x="wd2" y="hd2"/>
                </a:cxn>
                <a:cxn ang="16200000">
                  <a:pos x="wd2" y="hd2"/>
                </a:cxn>
              </a:cxnLst>
              <a:rect l="0" t="0" r="r" b="b"/>
              <a:pathLst>
                <a:path w="21287" h="21536" fill="norm" stroke="1" extrusionOk="0">
                  <a:moveTo>
                    <a:pt x="2376" y="6686"/>
                  </a:moveTo>
                  <a:cubicBezTo>
                    <a:pt x="1348" y="6171"/>
                    <a:pt x="319" y="5657"/>
                    <a:pt x="62" y="4971"/>
                  </a:cubicBezTo>
                  <a:cubicBezTo>
                    <a:pt x="-195" y="4286"/>
                    <a:pt x="319" y="3429"/>
                    <a:pt x="2119" y="2571"/>
                  </a:cubicBezTo>
                  <a:cubicBezTo>
                    <a:pt x="3919" y="1714"/>
                    <a:pt x="7005" y="857"/>
                    <a:pt x="9319" y="429"/>
                  </a:cubicBezTo>
                  <a:cubicBezTo>
                    <a:pt x="11634" y="0"/>
                    <a:pt x="13176" y="0"/>
                    <a:pt x="14591" y="0"/>
                  </a:cubicBezTo>
                  <a:cubicBezTo>
                    <a:pt x="16005" y="0"/>
                    <a:pt x="17291" y="0"/>
                    <a:pt x="17676" y="1371"/>
                  </a:cubicBezTo>
                  <a:cubicBezTo>
                    <a:pt x="18062" y="2743"/>
                    <a:pt x="17548" y="5486"/>
                    <a:pt x="16648" y="7114"/>
                  </a:cubicBezTo>
                  <a:cubicBezTo>
                    <a:pt x="15748" y="8743"/>
                    <a:pt x="14462" y="9257"/>
                    <a:pt x="13176" y="9600"/>
                  </a:cubicBezTo>
                  <a:cubicBezTo>
                    <a:pt x="11891" y="9943"/>
                    <a:pt x="10605" y="10114"/>
                    <a:pt x="10605" y="10114"/>
                  </a:cubicBezTo>
                  <a:cubicBezTo>
                    <a:pt x="10605" y="10114"/>
                    <a:pt x="11891" y="9943"/>
                    <a:pt x="13434" y="9943"/>
                  </a:cubicBezTo>
                  <a:cubicBezTo>
                    <a:pt x="14976" y="9943"/>
                    <a:pt x="16776" y="10114"/>
                    <a:pt x="18319" y="10886"/>
                  </a:cubicBezTo>
                  <a:cubicBezTo>
                    <a:pt x="19862" y="11657"/>
                    <a:pt x="21148" y="13029"/>
                    <a:pt x="21276" y="14486"/>
                  </a:cubicBezTo>
                  <a:cubicBezTo>
                    <a:pt x="21405" y="15943"/>
                    <a:pt x="20376" y="17486"/>
                    <a:pt x="17548" y="18686"/>
                  </a:cubicBezTo>
                  <a:cubicBezTo>
                    <a:pt x="14719" y="19886"/>
                    <a:pt x="10091" y="20743"/>
                    <a:pt x="7005" y="21171"/>
                  </a:cubicBezTo>
                  <a:cubicBezTo>
                    <a:pt x="3919" y="21600"/>
                    <a:pt x="2376" y="21600"/>
                    <a:pt x="2248" y="21429"/>
                  </a:cubicBezTo>
                  <a:cubicBezTo>
                    <a:pt x="2119" y="21257"/>
                    <a:pt x="3405" y="20914"/>
                    <a:pt x="4819" y="20571"/>
                  </a:cubicBezTo>
                  <a:cubicBezTo>
                    <a:pt x="6234" y="20229"/>
                    <a:pt x="7776" y="19886"/>
                    <a:pt x="9319" y="195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29" name="Line"/>
            <p:cNvSpPr/>
            <p:nvPr/>
          </p:nvSpPr>
          <p:spPr>
            <a:xfrm>
              <a:off x="3471114" y="4155281"/>
              <a:ext cx="148975" cy="126645"/>
            </a:xfrm>
            <a:custGeom>
              <a:avLst/>
              <a:gdLst/>
              <a:ahLst/>
              <a:cxnLst>
                <a:cxn ang="0">
                  <a:pos x="wd2" y="hd2"/>
                </a:cxn>
                <a:cxn ang="5400000">
                  <a:pos x="wd2" y="hd2"/>
                </a:cxn>
                <a:cxn ang="10800000">
                  <a:pos x="wd2" y="hd2"/>
                </a:cxn>
                <a:cxn ang="16200000">
                  <a:pos x="wd2" y="hd2"/>
                </a:cxn>
              </a:cxnLst>
              <a:rect l="0" t="0" r="r" b="b"/>
              <a:pathLst>
                <a:path w="20526" h="21208" fill="norm" stroke="1" extrusionOk="0">
                  <a:moveTo>
                    <a:pt x="17164" y="1994"/>
                  </a:moveTo>
                  <a:cubicBezTo>
                    <a:pt x="14977" y="1662"/>
                    <a:pt x="12789" y="1329"/>
                    <a:pt x="9919" y="3323"/>
                  </a:cubicBezTo>
                  <a:cubicBezTo>
                    <a:pt x="7048" y="5317"/>
                    <a:pt x="3493" y="9637"/>
                    <a:pt x="1579" y="12628"/>
                  </a:cubicBezTo>
                  <a:cubicBezTo>
                    <a:pt x="-335" y="15618"/>
                    <a:pt x="-608" y="17280"/>
                    <a:pt x="1306" y="18775"/>
                  </a:cubicBezTo>
                  <a:cubicBezTo>
                    <a:pt x="3220" y="20271"/>
                    <a:pt x="7321" y="21600"/>
                    <a:pt x="10876" y="21102"/>
                  </a:cubicBezTo>
                  <a:cubicBezTo>
                    <a:pt x="14430" y="20603"/>
                    <a:pt x="17438" y="18277"/>
                    <a:pt x="19078" y="15452"/>
                  </a:cubicBezTo>
                  <a:cubicBezTo>
                    <a:pt x="20719" y="12628"/>
                    <a:pt x="20992" y="9305"/>
                    <a:pt x="19762" y="6646"/>
                  </a:cubicBezTo>
                  <a:cubicBezTo>
                    <a:pt x="18531" y="3988"/>
                    <a:pt x="15797" y="1994"/>
                    <a:pt x="14157" y="997"/>
                  </a:cubicBezTo>
                  <a:cubicBezTo>
                    <a:pt x="12516" y="0"/>
                    <a:pt x="11969" y="0"/>
                    <a:pt x="11422"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0" name="Line"/>
            <p:cNvSpPr/>
            <p:nvPr/>
          </p:nvSpPr>
          <p:spPr>
            <a:xfrm>
              <a:off x="4411265" y="3989220"/>
              <a:ext cx="141270" cy="261312"/>
            </a:xfrm>
            <a:custGeom>
              <a:avLst/>
              <a:gdLst/>
              <a:ahLst/>
              <a:cxnLst>
                <a:cxn ang="0">
                  <a:pos x="wd2" y="hd2"/>
                </a:cxn>
                <a:cxn ang="5400000">
                  <a:pos x="wd2" y="hd2"/>
                </a:cxn>
                <a:cxn ang="10800000">
                  <a:pos x="wd2" y="hd2"/>
                </a:cxn>
                <a:cxn ang="16200000">
                  <a:pos x="wd2" y="hd2"/>
                </a:cxn>
              </a:cxnLst>
              <a:rect l="0" t="0" r="r" b="b"/>
              <a:pathLst>
                <a:path w="21357" h="21548" fill="norm" stroke="1" extrusionOk="0">
                  <a:moveTo>
                    <a:pt x="0" y="3384"/>
                  </a:moveTo>
                  <a:cubicBezTo>
                    <a:pt x="4500" y="2403"/>
                    <a:pt x="9000" y="1421"/>
                    <a:pt x="12000" y="848"/>
                  </a:cubicBezTo>
                  <a:cubicBezTo>
                    <a:pt x="15000" y="275"/>
                    <a:pt x="16500" y="112"/>
                    <a:pt x="18000" y="30"/>
                  </a:cubicBezTo>
                  <a:cubicBezTo>
                    <a:pt x="19500" y="-52"/>
                    <a:pt x="21000" y="-52"/>
                    <a:pt x="21300" y="1175"/>
                  </a:cubicBezTo>
                  <a:cubicBezTo>
                    <a:pt x="21600" y="2403"/>
                    <a:pt x="20700" y="4857"/>
                    <a:pt x="19050" y="8457"/>
                  </a:cubicBezTo>
                  <a:cubicBezTo>
                    <a:pt x="17400" y="12057"/>
                    <a:pt x="15000" y="16803"/>
                    <a:pt x="12600" y="2154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1" name="Line"/>
            <p:cNvSpPr/>
            <p:nvPr/>
          </p:nvSpPr>
          <p:spPr>
            <a:xfrm>
              <a:off x="4423171" y="4131468"/>
              <a:ext cx="208361" cy="59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057" y="16560"/>
                    <a:pt x="4114" y="11520"/>
                    <a:pt x="7714" y="7920"/>
                  </a:cubicBezTo>
                  <a:cubicBezTo>
                    <a:pt x="11314" y="4320"/>
                    <a:pt x="16457" y="216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2" name="Line"/>
            <p:cNvSpPr/>
            <p:nvPr/>
          </p:nvSpPr>
          <p:spPr>
            <a:xfrm>
              <a:off x="4637529" y="3982161"/>
              <a:ext cx="114125" cy="214313"/>
            </a:xfrm>
            <a:custGeom>
              <a:avLst/>
              <a:gdLst/>
              <a:ahLst/>
              <a:cxnLst>
                <a:cxn ang="0">
                  <a:pos x="wd2" y="hd2"/>
                </a:cxn>
                <a:cxn ang="5400000">
                  <a:pos x="wd2" y="hd2"/>
                </a:cxn>
                <a:cxn ang="10800000">
                  <a:pos x="wd2" y="hd2"/>
                </a:cxn>
                <a:cxn ang="16200000">
                  <a:pos x="wd2" y="hd2"/>
                </a:cxn>
              </a:cxnLst>
              <a:rect l="0" t="0" r="r" b="b"/>
              <a:pathLst>
                <a:path w="21055" h="21207" fill="norm" stroke="1" extrusionOk="0">
                  <a:moveTo>
                    <a:pt x="16467" y="7116"/>
                  </a:moveTo>
                  <a:cubicBezTo>
                    <a:pt x="15002" y="6527"/>
                    <a:pt x="13538" y="5938"/>
                    <a:pt x="10975" y="6429"/>
                  </a:cubicBezTo>
                  <a:cubicBezTo>
                    <a:pt x="8412" y="6920"/>
                    <a:pt x="4751" y="8491"/>
                    <a:pt x="2555" y="10553"/>
                  </a:cubicBezTo>
                  <a:cubicBezTo>
                    <a:pt x="358" y="12615"/>
                    <a:pt x="-374" y="15167"/>
                    <a:pt x="175" y="17229"/>
                  </a:cubicBezTo>
                  <a:cubicBezTo>
                    <a:pt x="724" y="19291"/>
                    <a:pt x="2555" y="20862"/>
                    <a:pt x="5667" y="21156"/>
                  </a:cubicBezTo>
                  <a:cubicBezTo>
                    <a:pt x="8779" y="21451"/>
                    <a:pt x="13172" y="20469"/>
                    <a:pt x="16284" y="18015"/>
                  </a:cubicBezTo>
                  <a:cubicBezTo>
                    <a:pt x="19395" y="15560"/>
                    <a:pt x="21226" y="11633"/>
                    <a:pt x="21043" y="8491"/>
                  </a:cubicBezTo>
                  <a:cubicBezTo>
                    <a:pt x="20860" y="5349"/>
                    <a:pt x="18663" y="2993"/>
                    <a:pt x="16650" y="1618"/>
                  </a:cubicBezTo>
                  <a:cubicBezTo>
                    <a:pt x="14636" y="244"/>
                    <a:pt x="12806" y="-149"/>
                    <a:pt x="10975" y="47"/>
                  </a:cubicBezTo>
                  <a:cubicBezTo>
                    <a:pt x="9145" y="244"/>
                    <a:pt x="7314" y="1029"/>
                    <a:pt x="5484" y="18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3" name="Line"/>
            <p:cNvSpPr/>
            <p:nvPr/>
          </p:nvSpPr>
          <p:spPr>
            <a:xfrm>
              <a:off x="5994796" y="3065859"/>
              <a:ext cx="11908" cy="2857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5700"/>
                    <a:pt x="0" y="11400"/>
                    <a:pt x="3600" y="15000"/>
                  </a:cubicBezTo>
                  <a:cubicBezTo>
                    <a:pt x="7200" y="18600"/>
                    <a:pt x="14400" y="201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4" name="Line"/>
            <p:cNvSpPr/>
            <p:nvPr/>
          </p:nvSpPr>
          <p:spPr>
            <a:xfrm>
              <a:off x="6117591" y="3051660"/>
              <a:ext cx="165210" cy="317809"/>
            </a:xfrm>
            <a:custGeom>
              <a:avLst/>
              <a:gdLst/>
              <a:ahLst/>
              <a:cxnLst>
                <a:cxn ang="0">
                  <a:pos x="wd2" y="hd2"/>
                </a:cxn>
                <a:cxn ang="5400000">
                  <a:pos x="wd2" y="hd2"/>
                </a:cxn>
                <a:cxn ang="10800000">
                  <a:pos x="wd2" y="hd2"/>
                </a:cxn>
                <a:cxn ang="16200000">
                  <a:pos x="wd2" y="hd2"/>
                </a:cxn>
              </a:cxnLst>
              <a:rect l="0" t="0" r="r" b="b"/>
              <a:pathLst>
                <a:path w="20670" h="21487" fill="norm" stroke="1" extrusionOk="0">
                  <a:moveTo>
                    <a:pt x="18153" y="960"/>
                  </a:moveTo>
                  <a:cubicBezTo>
                    <a:pt x="17409" y="424"/>
                    <a:pt x="16664" y="-113"/>
                    <a:pt x="14057" y="21"/>
                  </a:cubicBezTo>
                  <a:cubicBezTo>
                    <a:pt x="11450" y="155"/>
                    <a:pt x="6981" y="960"/>
                    <a:pt x="4250" y="1698"/>
                  </a:cubicBezTo>
                  <a:cubicBezTo>
                    <a:pt x="1519" y="2436"/>
                    <a:pt x="526" y="3107"/>
                    <a:pt x="153" y="3778"/>
                  </a:cubicBezTo>
                  <a:cubicBezTo>
                    <a:pt x="-219" y="4448"/>
                    <a:pt x="29" y="5119"/>
                    <a:pt x="1519" y="5991"/>
                  </a:cubicBezTo>
                  <a:cubicBezTo>
                    <a:pt x="3009" y="6863"/>
                    <a:pt x="5740" y="7937"/>
                    <a:pt x="9340" y="9748"/>
                  </a:cubicBezTo>
                  <a:cubicBezTo>
                    <a:pt x="12940" y="11559"/>
                    <a:pt x="17409" y="14108"/>
                    <a:pt x="19395" y="16053"/>
                  </a:cubicBezTo>
                  <a:cubicBezTo>
                    <a:pt x="21381" y="17999"/>
                    <a:pt x="20884" y="19340"/>
                    <a:pt x="19022" y="20145"/>
                  </a:cubicBezTo>
                  <a:cubicBezTo>
                    <a:pt x="17160" y="20950"/>
                    <a:pt x="13933" y="21219"/>
                    <a:pt x="10705" y="2148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5" name="Line"/>
            <p:cNvSpPr/>
            <p:nvPr/>
          </p:nvSpPr>
          <p:spPr>
            <a:xfrm>
              <a:off x="6179343" y="3042046"/>
              <a:ext cx="250032"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943" y="16000"/>
                    <a:pt x="7886" y="10400"/>
                    <a:pt x="11486" y="6800"/>
                  </a:cubicBezTo>
                  <a:cubicBezTo>
                    <a:pt x="15086" y="3200"/>
                    <a:pt x="18343" y="1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6" name="Line"/>
            <p:cNvSpPr/>
            <p:nvPr/>
          </p:nvSpPr>
          <p:spPr>
            <a:xfrm>
              <a:off x="6455988" y="3095625"/>
              <a:ext cx="234436" cy="251011"/>
            </a:xfrm>
            <a:custGeom>
              <a:avLst/>
              <a:gdLst/>
              <a:ahLst/>
              <a:cxnLst>
                <a:cxn ang="0">
                  <a:pos x="wd2" y="hd2"/>
                </a:cxn>
                <a:cxn ang="5400000">
                  <a:pos x="wd2" y="hd2"/>
                </a:cxn>
                <a:cxn ang="10800000">
                  <a:pos x="wd2" y="hd2"/>
                </a:cxn>
                <a:cxn ang="16200000">
                  <a:pos x="wd2" y="hd2"/>
                </a:cxn>
              </a:cxnLst>
              <a:rect l="0" t="0" r="r" b="b"/>
              <a:pathLst>
                <a:path w="21265" h="21346" fill="norm" stroke="1" extrusionOk="0">
                  <a:moveTo>
                    <a:pt x="8386" y="0"/>
                  </a:moveTo>
                  <a:cubicBezTo>
                    <a:pt x="6586" y="675"/>
                    <a:pt x="4786" y="1350"/>
                    <a:pt x="3256" y="3122"/>
                  </a:cubicBezTo>
                  <a:cubicBezTo>
                    <a:pt x="1726" y="4894"/>
                    <a:pt x="466" y="7762"/>
                    <a:pt x="106" y="10800"/>
                  </a:cubicBezTo>
                  <a:cubicBezTo>
                    <a:pt x="-254" y="13838"/>
                    <a:pt x="286" y="17044"/>
                    <a:pt x="1996" y="18984"/>
                  </a:cubicBezTo>
                  <a:cubicBezTo>
                    <a:pt x="3706" y="20925"/>
                    <a:pt x="6586" y="21600"/>
                    <a:pt x="9826" y="21262"/>
                  </a:cubicBezTo>
                  <a:cubicBezTo>
                    <a:pt x="13066" y="20925"/>
                    <a:pt x="16666" y="19575"/>
                    <a:pt x="18736" y="17888"/>
                  </a:cubicBezTo>
                  <a:cubicBezTo>
                    <a:pt x="20806" y="16200"/>
                    <a:pt x="21346" y="14175"/>
                    <a:pt x="21256" y="12319"/>
                  </a:cubicBezTo>
                  <a:cubicBezTo>
                    <a:pt x="21166" y="10462"/>
                    <a:pt x="20446" y="8775"/>
                    <a:pt x="18016" y="7509"/>
                  </a:cubicBezTo>
                  <a:cubicBezTo>
                    <a:pt x="15586" y="6244"/>
                    <a:pt x="11446" y="5400"/>
                    <a:pt x="7306" y="455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7" name="Line"/>
            <p:cNvSpPr/>
            <p:nvPr/>
          </p:nvSpPr>
          <p:spPr>
            <a:xfrm>
              <a:off x="3149203" y="3104724"/>
              <a:ext cx="184547" cy="270698"/>
            </a:xfrm>
            <a:custGeom>
              <a:avLst/>
              <a:gdLst/>
              <a:ahLst/>
              <a:cxnLst>
                <a:cxn ang="0">
                  <a:pos x="wd2" y="hd2"/>
                </a:cxn>
                <a:cxn ang="5400000">
                  <a:pos x="wd2" y="hd2"/>
                </a:cxn>
                <a:cxn ang="10800000">
                  <a:pos x="wd2" y="hd2"/>
                </a:cxn>
                <a:cxn ang="16200000">
                  <a:pos x="wd2" y="hd2"/>
                </a:cxn>
              </a:cxnLst>
              <a:rect l="0" t="0" r="r" b="b"/>
              <a:pathLst>
                <a:path w="21600" h="21352" fill="norm" stroke="1" extrusionOk="0">
                  <a:moveTo>
                    <a:pt x="18116" y="7735"/>
                  </a:moveTo>
                  <a:cubicBezTo>
                    <a:pt x="18581" y="6169"/>
                    <a:pt x="19045" y="4604"/>
                    <a:pt x="19161" y="3430"/>
                  </a:cubicBezTo>
                  <a:cubicBezTo>
                    <a:pt x="19277" y="2256"/>
                    <a:pt x="19045" y="1474"/>
                    <a:pt x="17652" y="848"/>
                  </a:cubicBezTo>
                  <a:cubicBezTo>
                    <a:pt x="16258" y="222"/>
                    <a:pt x="13703" y="-248"/>
                    <a:pt x="10800" y="143"/>
                  </a:cubicBezTo>
                  <a:cubicBezTo>
                    <a:pt x="7897" y="535"/>
                    <a:pt x="4645" y="1787"/>
                    <a:pt x="2671" y="2726"/>
                  </a:cubicBezTo>
                  <a:cubicBezTo>
                    <a:pt x="697" y="3665"/>
                    <a:pt x="0" y="4291"/>
                    <a:pt x="0" y="4917"/>
                  </a:cubicBezTo>
                  <a:cubicBezTo>
                    <a:pt x="0" y="5543"/>
                    <a:pt x="697" y="6169"/>
                    <a:pt x="2787" y="6091"/>
                  </a:cubicBezTo>
                  <a:cubicBezTo>
                    <a:pt x="4877" y="6013"/>
                    <a:pt x="8361" y="5230"/>
                    <a:pt x="10568" y="4604"/>
                  </a:cubicBezTo>
                  <a:cubicBezTo>
                    <a:pt x="12774" y="3978"/>
                    <a:pt x="13703" y="3509"/>
                    <a:pt x="14632" y="3039"/>
                  </a:cubicBezTo>
                  <a:cubicBezTo>
                    <a:pt x="15561" y="2569"/>
                    <a:pt x="16490" y="2100"/>
                    <a:pt x="17187" y="2256"/>
                  </a:cubicBezTo>
                  <a:cubicBezTo>
                    <a:pt x="17884" y="2413"/>
                    <a:pt x="18348" y="3195"/>
                    <a:pt x="18465" y="5622"/>
                  </a:cubicBezTo>
                  <a:cubicBezTo>
                    <a:pt x="18581" y="8048"/>
                    <a:pt x="18348" y="12117"/>
                    <a:pt x="18232" y="14622"/>
                  </a:cubicBezTo>
                  <a:cubicBezTo>
                    <a:pt x="18116" y="17126"/>
                    <a:pt x="18116" y="18065"/>
                    <a:pt x="18116" y="18926"/>
                  </a:cubicBezTo>
                  <a:cubicBezTo>
                    <a:pt x="18116" y="19787"/>
                    <a:pt x="18116" y="20569"/>
                    <a:pt x="18697" y="20961"/>
                  </a:cubicBezTo>
                  <a:cubicBezTo>
                    <a:pt x="19277" y="21352"/>
                    <a:pt x="20439" y="21352"/>
                    <a:pt x="21600" y="2135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8" name="Line"/>
            <p:cNvSpPr/>
            <p:nvPr/>
          </p:nvSpPr>
          <p:spPr>
            <a:xfrm>
              <a:off x="3393219" y="3149203"/>
              <a:ext cx="143669" cy="205609"/>
            </a:xfrm>
            <a:custGeom>
              <a:avLst/>
              <a:gdLst/>
              <a:ahLst/>
              <a:cxnLst>
                <a:cxn ang="0">
                  <a:pos x="wd2" y="hd2"/>
                </a:cxn>
                <a:cxn ang="5400000">
                  <a:pos x="wd2" y="hd2"/>
                </a:cxn>
                <a:cxn ang="10800000">
                  <a:pos x="wd2" y="hd2"/>
                </a:cxn>
                <a:cxn ang="16200000">
                  <a:pos x="wd2" y="hd2"/>
                </a:cxn>
              </a:cxnLst>
              <a:rect l="0" t="0" r="r" b="b"/>
              <a:pathLst>
                <a:path w="20310" h="21114" fill="norm" stroke="1" extrusionOk="0">
                  <a:moveTo>
                    <a:pt x="13474" y="0"/>
                  </a:moveTo>
                  <a:cubicBezTo>
                    <a:pt x="12071" y="0"/>
                    <a:pt x="10669" y="0"/>
                    <a:pt x="8425" y="1732"/>
                  </a:cubicBezTo>
                  <a:cubicBezTo>
                    <a:pt x="6180" y="3464"/>
                    <a:pt x="3095" y="6928"/>
                    <a:pt x="1412" y="10189"/>
                  </a:cubicBezTo>
                  <a:cubicBezTo>
                    <a:pt x="-271" y="13449"/>
                    <a:pt x="-552" y="16506"/>
                    <a:pt x="1131" y="18543"/>
                  </a:cubicBezTo>
                  <a:cubicBezTo>
                    <a:pt x="2814" y="20581"/>
                    <a:pt x="6461" y="21600"/>
                    <a:pt x="10248" y="20887"/>
                  </a:cubicBezTo>
                  <a:cubicBezTo>
                    <a:pt x="14035" y="20174"/>
                    <a:pt x="17962" y="17728"/>
                    <a:pt x="19505" y="14162"/>
                  </a:cubicBezTo>
                  <a:cubicBezTo>
                    <a:pt x="21048" y="10596"/>
                    <a:pt x="20206" y="5909"/>
                    <a:pt x="18383" y="3260"/>
                  </a:cubicBezTo>
                  <a:cubicBezTo>
                    <a:pt x="16560" y="611"/>
                    <a:pt x="13754" y="0"/>
                    <a:pt x="11651" y="0"/>
                  </a:cubicBezTo>
                  <a:cubicBezTo>
                    <a:pt x="9547" y="0"/>
                    <a:pt x="8144" y="611"/>
                    <a:pt x="6742" y="122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39" name="Line"/>
            <p:cNvSpPr/>
            <p:nvPr/>
          </p:nvSpPr>
          <p:spPr>
            <a:xfrm>
              <a:off x="4333889" y="3089671"/>
              <a:ext cx="130100" cy="256491"/>
            </a:xfrm>
            <a:custGeom>
              <a:avLst/>
              <a:gdLst/>
              <a:ahLst/>
              <a:cxnLst>
                <a:cxn ang="0">
                  <a:pos x="wd2" y="hd2"/>
                </a:cxn>
                <a:cxn ang="5400000">
                  <a:pos x="wd2" y="hd2"/>
                </a:cxn>
                <a:cxn ang="10800000">
                  <a:pos x="wd2" y="hd2"/>
                </a:cxn>
                <a:cxn ang="16200000">
                  <a:pos x="wd2" y="hd2"/>
                </a:cxn>
              </a:cxnLst>
              <a:rect l="0" t="0" r="r" b="b"/>
              <a:pathLst>
                <a:path w="21136" h="21476" fill="norm" stroke="1" extrusionOk="0">
                  <a:moveTo>
                    <a:pt x="19341" y="0"/>
                  </a:moveTo>
                  <a:cubicBezTo>
                    <a:pt x="14827" y="2991"/>
                    <a:pt x="10314" y="5982"/>
                    <a:pt x="7574" y="8972"/>
                  </a:cubicBezTo>
                  <a:cubicBezTo>
                    <a:pt x="4833" y="11963"/>
                    <a:pt x="3866" y="14954"/>
                    <a:pt x="3705" y="16948"/>
                  </a:cubicBezTo>
                  <a:cubicBezTo>
                    <a:pt x="3544" y="18942"/>
                    <a:pt x="4188" y="19938"/>
                    <a:pt x="6768" y="20603"/>
                  </a:cubicBezTo>
                  <a:cubicBezTo>
                    <a:pt x="9347" y="21268"/>
                    <a:pt x="13860" y="21600"/>
                    <a:pt x="16600" y="21434"/>
                  </a:cubicBezTo>
                  <a:cubicBezTo>
                    <a:pt x="19341" y="21268"/>
                    <a:pt x="20308" y="20603"/>
                    <a:pt x="20791" y="19772"/>
                  </a:cubicBezTo>
                  <a:cubicBezTo>
                    <a:pt x="21275" y="18942"/>
                    <a:pt x="21275" y="17945"/>
                    <a:pt x="20630" y="17197"/>
                  </a:cubicBezTo>
                  <a:cubicBezTo>
                    <a:pt x="19985" y="16449"/>
                    <a:pt x="18696" y="15951"/>
                    <a:pt x="16439" y="15618"/>
                  </a:cubicBezTo>
                  <a:cubicBezTo>
                    <a:pt x="14182" y="15286"/>
                    <a:pt x="10959" y="15120"/>
                    <a:pt x="8218" y="15120"/>
                  </a:cubicBezTo>
                  <a:cubicBezTo>
                    <a:pt x="5478" y="15120"/>
                    <a:pt x="3221" y="15286"/>
                    <a:pt x="1771" y="15785"/>
                  </a:cubicBezTo>
                  <a:cubicBezTo>
                    <a:pt x="320" y="16283"/>
                    <a:pt x="-325" y="17114"/>
                    <a:pt x="159" y="17612"/>
                  </a:cubicBezTo>
                  <a:cubicBezTo>
                    <a:pt x="642" y="18111"/>
                    <a:pt x="2254" y="18277"/>
                    <a:pt x="3866" y="184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0" name="Line"/>
            <p:cNvSpPr/>
            <p:nvPr/>
          </p:nvSpPr>
          <p:spPr>
            <a:xfrm>
              <a:off x="4528155" y="3144137"/>
              <a:ext cx="146041" cy="158956"/>
            </a:xfrm>
            <a:custGeom>
              <a:avLst/>
              <a:gdLst/>
              <a:ahLst/>
              <a:cxnLst>
                <a:cxn ang="0">
                  <a:pos x="wd2" y="hd2"/>
                </a:cxn>
                <a:cxn ang="5400000">
                  <a:pos x="wd2" y="hd2"/>
                </a:cxn>
                <a:cxn ang="10800000">
                  <a:pos x="wd2" y="hd2"/>
                </a:cxn>
                <a:cxn ang="16200000">
                  <a:pos x="wd2" y="hd2"/>
                </a:cxn>
              </a:cxnLst>
              <a:rect l="0" t="0" r="r" b="b"/>
              <a:pathLst>
                <a:path w="20916" h="20846" fill="norm" stroke="1" extrusionOk="0">
                  <a:moveTo>
                    <a:pt x="19922" y="2226"/>
                  </a:moveTo>
                  <a:cubicBezTo>
                    <a:pt x="19069" y="1185"/>
                    <a:pt x="18217" y="144"/>
                    <a:pt x="15517" y="14"/>
                  </a:cubicBezTo>
                  <a:cubicBezTo>
                    <a:pt x="12817" y="-116"/>
                    <a:pt x="8269" y="665"/>
                    <a:pt x="5001" y="3007"/>
                  </a:cubicBezTo>
                  <a:cubicBezTo>
                    <a:pt x="1732" y="5349"/>
                    <a:pt x="-257" y="9253"/>
                    <a:pt x="27" y="12766"/>
                  </a:cubicBezTo>
                  <a:cubicBezTo>
                    <a:pt x="311" y="16279"/>
                    <a:pt x="2869" y="19402"/>
                    <a:pt x="6422" y="20443"/>
                  </a:cubicBezTo>
                  <a:cubicBezTo>
                    <a:pt x="9975" y="21484"/>
                    <a:pt x="14522" y="20443"/>
                    <a:pt x="17364" y="18101"/>
                  </a:cubicBezTo>
                  <a:cubicBezTo>
                    <a:pt x="20206" y="15759"/>
                    <a:pt x="21343" y="12115"/>
                    <a:pt x="20775" y="8992"/>
                  </a:cubicBezTo>
                  <a:cubicBezTo>
                    <a:pt x="20206" y="5870"/>
                    <a:pt x="17932" y="3267"/>
                    <a:pt x="15659" y="1966"/>
                  </a:cubicBezTo>
                  <a:cubicBezTo>
                    <a:pt x="13385" y="665"/>
                    <a:pt x="11111" y="665"/>
                    <a:pt x="8838" y="66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1" name="Line"/>
            <p:cNvSpPr/>
            <p:nvPr/>
          </p:nvSpPr>
          <p:spPr>
            <a:xfrm>
              <a:off x="3476625" y="5149453"/>
              <a:ext cx="29766" cy="2202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880" y="5449"/>
                    <a:pt x="5760" y="10897"/>
                    <a:pt x="9360" y="14497"/>
                  </a:cubicBezTo>
                  <a:cubicBezTo>
                    <a:pt x="12960" y="18097"/>
                    <a:pt x="17280" y="19849"/>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2" name="Line"/>
            <p:cNvSpPr/>
            <p:nvPr/>
          </p:nvSpPr>
          <p:spPr>
            <a:xfrm>
              <a:off x="3583781" y="5093499"/>
              <a:ext cx="279798" cy="209189"/>
            </a:xfrm>
            <a:custGeom>
              <a:avLst/>
              <a:gdLst/>
              <a:ahLst/>
              <a:cxnLst>
                <a:cxn ang="0">
                  <a:pos x="wd2" y="hd2"/>
                </a:cxn>
                <a:cxn ang="5400000">
                  <a:pos x="wd2" y="hd2"/>
                </a:cxn>
                <a:cxn ang="10800000">
                  <a:pos x="wd2" y="hd2"/>
                </a:cxn>
                <a:cxn ang="16200000">
                  <a:pos x="wd2" y="hd2"/>
                </a:cxn>
              </a:cxnLst>
              <a:rect l="0" t="0" r="r" b="b"/>
              <a:pathLst>
                <a:path w="21600" h="21083" fill="norm" stroke="1" extrusionOk="0">
                  <a:moveTo>
                    <a:pt x="0" y="5039"/>
                  </a:moveTo>
                  <a:cubicBezTo>
                    <a:pt x="306" y="3639"/>
                    <a:pt x="613" y="2239"/>
                    <a:pt x="2834" y="1239"/>
                  </a:cubicBezTo>
                  <a:cubicBezTo>
                    <a:pt x="5055" y="239"/>
                    <a:pt x="9191" y="-361"/>
                    <a:pt x="11872" y="239"/>
                  </a:cubicBezTo>
                  <a:cubicBezTo>
                    <a:pt x="14553" y="839"/>
                    <a:pt x="15779" y="2639"/>
                    <a:pt x="15702" y="5239"/>
                  </a:cubicBezTo>
                  <a:cubicBezTo>
                    <a:pt x="15626" y="7839"/>
                    <a:pt x="14247" y="11239"/>
                    <a:pt x="13021" y="13539"/>
                  </a:cubicBezTo>
                  <a:cubicBezTo>
                    <a:pt x="11796" y="15839"/>
                    <a:pt x="10723" y="17039"/>
                    <a:pt x="10034" y="18139"/>
                  </a:cubicBezTo>
                  <a:cubicBezTo>
                    <a:pt x="9345" y="19239"/>
                    <a:pt x="9038" y="20239"/>
                    <a:pt x="9268" y="20739"/>
                  </a:cubicBezTo>
                  <a:cubicBezTo>
                    <a:pt x="9498" y="21239"/>
                    <a:pt x="10264" y="21239"/>
                    <a:pt x="12409" y="20439"/>
                  </a:cubicBezTo>
                  <a:cubicBezTo>
                    <a:pt x="14553" y="19639"/>
                    <a:pt x="18077" y="18039"/>
                    <a:pt x="21600" y="1643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3" name="Line"/>
            <p:cNvSpPr/>
            <p:nvPr/>
          </p:nvSpPr>
          <p:spPr>
            <a:xfrm>
              <a:off x="3921869" y="5107781"/>
              <a:ext cx="170477" cy="138710"/>
            </a:xfrm>
            <a:custGeom>
              <a:avLst/>
              <a:gdLst/>
              <a:ahLst/>
              <a:cxnLst>
                <a:cxn ang="0">
                  <a:pos x="wd2" y="hd2"/>
                </a:cxn>
                <a:cxn ang="5400000">
                  <a:pos x="wd2" y="hd2"/>
                </a:cxn>
                <a:cxn ang="10800000">
                  <a:pos x="wd2" y="hd2"/>
                </a:cxn>
                <a:cxn ang="16200000">
                  <a:pos x="wd2" y="hd2"/>
                </a:cxn>
              </a:cxnLst>
              <a:rect l="0" t="0" r="r" b="b"/>
              <a:pathLst>
                <a:path w="20850" h="20683" fill="norm" stroke="1" extrusionOk="0">
                  <a:moveTo>
                    <a:pt x="11073" y="2663"/>
                  </a:moveTo>
                  <a:cubicBezTo>
                    <a:pt x="8403" y="3847"/>
                    <a:pt x="5733" y="5030"/>
                    <a:pt x="3913" y="6953"/>
                  </a:cubicBezTo>
                  <a:cubicBezTo>
                    <a:pt x="2093" y="8877"/>
                    <a:pt x="1122" y="11540"/>
                    <a:pt x="515" y="13611"/>
                  </a:cubicBezTo>
                  <a:cubicBezTo>
                    <a:pt x="-91" y="15682"/>
                    <a:pt x="-334" y="17162"/>
                    <a:pt x="758" y="18641"/>
                  </a:cubicBezTo>
                  <a:cubicBezTo>
                    <a:pt x="1850" y="20121"/>
                    <a:pt x="4277" y="21600"/>
                    <a:pt x="7918" y="19973"/>
                  </a:cubicBezTo>
                  <a:cubicBezTo>
                    <a:pt x="11558" y="18345"/>
                    <a:pt x="16412" y="13611"/>
                    <a:pt x="18839" y="10504"/>
                  </a:cubicBezTo>
                  <a:cubicBezTo>
                    <a:pt x="21266" y="7397"/>
                    <a:pt x="21266" y="5918"/>
                    <a:pt x="20053" y="4438"/>
                  </a:cubicBezTo>
                  <a:cubicBezTo>
                    <a:pt x="18839" y="2959"/>
                    <a:pt x="16412" y="1479"/>
                    <a:pt x="13985"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4" name="Line"/>
            <p:cNvSpPr/>
            <p:nvPr/>
          </p:nvSpPr>
          <p:spPr>
            <a:xfrm>
              <a:off x="4675187" y="4982765"/>
              <a:ext cx="3970" cy="2500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800" y="5829"/>
                    <a:pt x="0" y="11657"/>
                    <a:pt x="0" y="15257"/>
                  </a:cubicBezTo>
                  <a:cubicBezTo>
                    <a:pt x="0" y="18857"/>
                    <a:pt x="10800" y="20229"/>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5" name="Line"/>
            <p:cNvSpPr/>
            <p:nvPr/>
          </p:nvSpPr>
          <p:spPr>
            <a:xfrm>
              <a:off x="4756546" y="4940609"/>
              <a:ext cx="204648" cy="254285"/>
            </a:xfrm>
            <a:custGeom>
              <a:avLst/>
              <a:gdLst/>
              <a:ahLst/>
              <a:cxnLst>
                <a:cxn ang="0">
                  <a:pos x="wd2" y="hd2"/>
                </a:cxn>
                <a:cxn ang="5400000">
                  <a:pos x="wd2" y="hd2"/>
                </a:cxn>
                <a:cxn ang="10800000">
                  <a:pos x="wd2" y="hd2"/>
                </a:cxn>
                <a:cxn ang="16200000">
                  <a:pos x="wd2" y="hd2"/>
                </a:cxn>
              </a:cxnLst>
              <a:rect l="0" t="0" r="r" b="b"/>
              <a:pathLst>
                <a:path w="21419" h="21129" fill="norm" stroke="1" extrusionOk="0">
                  <a:moveTo>
                    <a:pt x="0" y="6470"/>
                  </a:moveTo>
                  <a:cubicBezTo>
                    <a:pt x="1038" y="4657"/>
                    <a:pt x="2077" y="2843"/>
                    <a:pt x="4881" y="1606"/>
                  </a:cubicBezTo>
                  <a:cubicBezTo>
                    <a:pt x="7685" y="370"/>
                    <a:pt x="12254" y="-290"/>
                    <a:pt x="15162" y="122"/>
                  </a:cubicBezTo>
                  <a:cubicBezTo>
                    <a:pt x="18069" y="534"/>
                    <a:pt x="19315" y="2018"/>
                    <a:pt x="19315" y="3585"/>
                  </a:cubicBezTo>
                  <a:cubicBezTo>
                    <a:pt x="19315" y="5151"/>
                    <a:pt x="18069" y="6800"/>
                    <a:pt x="17031" y="7872"/>
                  </a:cubicBezTo>
                  <a:cubicBezTo>
                    <a:pt x="15992" y="8944"/>
                    <a:pt x="15162" y="9438"/>
                    <a:pt x="14331" y="10015"/>
                  </a:cubicBezTo>
                  <a:cubicBezTo>
                    <a:pt x="13500" y="10592"/>
                    <a:pt x="12669" y="11252"/>
                    <a:pt x="12981" y="11582"/>
                  </a:cubicBezTo>
                  <a:cubicBezTo>
                    <a:pt x="13292" y="11912"/>
                    <a:pt x="14746" y="11912"/>
                    <a:pt x="15992" y="11912"/>
                  </a:cubicBezTo>
                  <a:cubicBezTo>
                    <a:pt x="17238" y="11912"/>
                    <a:pt x="18277" y="11912"/>
                    <a:pt x="19212" y="12159"/>
                  </a:cubicBezTo>
                  <a:cubicBezTo>
                    <a:pt x="20146" y="12406"/>
                    <a:pt x="20977" y="12901"/>
                    <a:pt x="21288" y="14055"/>
                  </a:cubicBezTo>
                  <a:cubicBezTo>
                    <a:pt x="21600" y="15209"/>
                    <a:pt x="21392" y="17023"/>
                    <a:pt x="20250" y="18425"/>
                  </a:cubicBezTo>
                  <a:cubicBezTo>
                    <a:pt x="19108" y="19826"/>
                    <a:pt x="17031" y="20815"/>
                    <a:pt x="15577" y="21063"/>
                  </a:cubicBezTo>
                  <a:cubicBezTo>
                    <a:pt x="14123" y="21310"/>
                    <a:pt x="13292" y="20815"/>
                    <a:pt x="12462" y="2032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6" name="Line"/>
            <p:cNvSpPr/>
            <p:nvPr/>
          </p:nvSpPr>
          <p:spPr>
            <a:xfrm>
              <a:off x="5051619" y="4970859"/>
              <a:ext cx="147748" cy="182928"/>
            </a:xfrm>
            <a:custGeom>
              <a:avLst/>
              <a:gdLst/>
              <a:ahLst/>
              <a:cxnLst>
                <a:cxn ang="0">
                  <a:pos x="wd2" y="hd2"/>
                </a:cxn>
                <a:cxn ang="5400000">
                  <a:pos x="wd2" y="hd2"/>
                </a:cxn>
                <a:cxn ang="10800000">
                  <a:pos x="wd2" y="hd2"/>
                </a:cxn>
                <a:cxn ang="16200000">
                  <a:pos x="wd2" y="hd2"/>
                </a:cxn>
              </a:cxnLst>
              <a:rect l="0" t="0" r="r" b="b"/>
              <a:pathLst>
                <a:path w="21161" h="21410" fill="norm" stroke="1" extrusionOk="0">
                  <a:moveTo>
                    <a:pt x="15718" y="697"/>
                  </a:moveTo>
                  <a:cubicBezTo>
                    <a:pt x="11170" y="3948"/>
                    <a:pt x="6623" y="7200"/>
                    <a:pt x="3923" y="10219"/>
                  </a:cubicBezTo>
                  <a:cubicBezTo>
                    <a:pt x="1223" y="13239"/>
                    <a:pt x="370" y="16026"/>
                    <a:pt x="86" y="18000"/>
                  </a:cubicBezTo>
                  <a:cubicBezTo>
                    <a:pt x="-198" y="19974"/>
                    <a:pt x="86" y="21135"/>
                    <a:pt x="3070" y="21368"/>
                  </a:cubicBezTo>
                  <a:cubicBezTo>
                    <a:pt x="6055" y="21600"/>
                    <a:pt x="11739" y="20903"/>
                    <a:pt x="15434" y="18813"/>
                  </a:cubicBezTo>
                  <a:cubicBezTo>
                    <a:pt x="19128" y="16723"/>
                    <a:pt x="20834" y="13239"/>
                    <a:pt x="21118" y="9987"/>
                  </a:cubicBezTo>
                  <a:cubicBezTo>
                    <a:pt x="21402" y="6735"/>
                    <a:pt x="20265" y="3716"/>
                    <a:pt x="18560" y="2090"/>
                  </a:cubicBezTo>
                  <a:cubicBezTo>
                    <a:pt x="16855" y="465"/>
                    <a:pt x="14581" y="232"/>
                    <a:pt x="12307"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7" name="Line"/>
            <p:cNvSpPr/>
            <p:nvPr/>
          </p:nvSpPr>
          <p:spPr>
            <a:xfrm>
              <a:off x="6006175" y="4943765"/>
              <a:ext cx="274372" cy="245528"/>
            </a:xfrm>
            <a:custGeom>
              <a:avLst/>
              <a:gdLst/>
              <a:ahLst/>
              <a:cxnLst>
                <a:cxn ang="0">
                  <a:pos x="wd2" y="hd2"/>
                </a:cxn>
                <a:cxn ang="5400000">
                  <a:pos x="wd2" y="hd2"/>
                </a:cxn>
                <a:cxn ang="10800000">
                  <a:pos x="wd2" y="hd2"/>
                </a:cxn>
                <a:cxn ang="16200000">
                  <a:pos x="wd2" y="hd2"/>
                </a:cxn>
              </a:cxnLst>
              <a:rect l="0" t="0" r="r" b="b"/>
              <a:pathLst>
                <a:path w="21332" h="21211" fill="norm" stroke="1" extrusionOk="0">
                  <a:moveTo>
                    <a:pt x="1429" y="4398"/>
                  </a:moveTo>
                  <a:cubicBezTo>
                    <a:pt x="1275" y="3540"/>
                    <a:pt x="1121" y="2683"/>
                    <a:pt x="1429" y="2083"/>
                  </a:cubicBezTo>
                  <a:cubicBezTo>
                    <a:pt x="1738" y="1483"/>
                    <a:pt x="2509" y="1140"/>
                    <a:pt x="3821" y="712"/>
                  </a:cubicBezTo>
                  <a:cubicBezTo>
                    <a:pt x="5132" y="283"/>
                    <a:pt x="6983" y="-231"/>
                    <a:pt x="8603" y="112"/>
                  </a:cubicBezTo>
                  <a:cubicBezTo>
                    <a:pt x="10223" y="455"/>
                    <a:pt x="11612" y="1655"/>
                    <a:pt x="10763" y="4483"/>
                  </a:cubicBezTo>
                  <a:cubicBezTo>
                    <a:pt x="9915" y="7312"/>
                    <a:pt x="6829" y="11769"/>
                    <a:pt x="4823" y="14426"/>
                  </a:cubicBezTo>
                  <a:cubicBezTo>
                    <a:pt x="2818" y="17083"/>
                    <a:pt x="1892" y="17940"/>
                    <a:pt x="1121" y="18798"/>
                  </a:cubicBezTo>
                  <a:cubicBezTo>
                    <a:pt x="349" y="19655"/>
                    <a:pt x="-268" y="20512"/>
                    <a:pt x="118" y="20940"/>
                  </a:cubicBezTo>
                  <a:cubicBezTo>
                    <a:pt x="503" y="21369"/>
                    <a:pt x="1892" y="21369"/>
                    <a:pt x="5595" y="20340"/>
                  </a:cubicBezTo>
                  <a:cubicBezTo>
                    <a:pt x="9298" y="19312"/>
                    <a:pt x="15315" y="17255"/>
                    <a:pt x="21332" y="1519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8" name="Line"/>
            <p:cNvSpPr/>
            <p:nvPr/>
          </p:nvSpPr>
          <p:spPr>
            <a:xfrm>
              <a:off x="6336014" y="4935140"/>
              <a:ext cx="124980" cy="238126"/>
            </a:xfrm>
            <a:custGeom>
              <a:avLst/>
              <a:gdLst/>
              <a:ahLst/>
              <a:cxnLst>
                <a:cxn ang="0">
                  <a:pos x="wd2" y="hd2"/>
                </a:cxn>
                <a:cxn ang="5400000">
                  <a:pos x="wd2" y="hd2"/>
                </a:cxn>
                <a:cxn ang="10800000">
                  <a:pos x="wd2" y="hd2"/>
                </a:cxn>
                <a:cxn ang="16200000">
                  <a:pos x="wd2" y="hd2"/>
                </a:cxn>
              </a:cxnLst>
              <a:rect l="0" t="0" r="r" b="b"/>
              <a:pathLst>
                <a:path w="20612" h="21600" fill="norm" stroke="1" extrusionOk="0">
                  <a:moveTo>
                    <a:pt x="11470" y="0"/>
                  </a:moveTo>
                  <a:cubicBezTo>
                    <a:pt x="9179" y="0"/>
                    <a:pt x="6888" y="0"/>
                    <a:pt x="4924" y="90"/>
                  </a:cubicBezTo>
                  <a:cubicBezTo>
                    <a:pt x="2961" y="180"/>
                    <a:pt x="1324" y="360"/>
                    <a:pt x="506" y="900"/>
                  </a:cubicBezTo>
                  <a:cubicBezTo>
                    <a:pt x="-312" y="1440"/>
                    <a:pt x="-312" y="2340"/>
                    <a:pt x="1815" y="3870"/>
                  </a:cubicBezTo>
                  <a:cubicBezTo>
                    <a:pt x="3943" y="5400"/>
                    <a:pt x="8197" y="7560"/>
                    <a:pt x="11961" y="9630"/>
                  </a:cubicBezTo>
                  <a:cubicBezTo>
                    <a:pt x="15724" y="11700"/>
                    <a:pt x="18997" y="13680"/>
                    <a:pt x="20143" y="15660"/>
                  </a:cubicBezTo>
                  <a:cubicBezTo>
                    <a:pt x="21288" y="17640"/>
                    <a:pt x="20306" y="19620"/>
                    <a:pt x="17524" y="20610"/>
                  </a:cubicBezTo>
                  <a:cubicBezTo>
                    <a:pt x="14743" y="21600"/>
                    <a:pt x="10161" y="21600"/>
                    <a:pt x="557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49" name="Line"/>
            <p:cNvSpPr/>
            <p:nvPr/>
          </p:nvSpPr>
          <p:spPr>
            <a:xfrm>
              <a:off x="6328171" y="4917281"/>
              <a:ext cx="226220"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600" y="14400"/>
                    <a:pt x="7200" y="7200"/>
                    <a:pt x="10800" y="3600"/>
                  </a:cubicBezTo>
                  <a:cubicBezTo>
                    <a:pt x="14400" y="0"/>
                    <a:pt x="18000"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50" name="Line"/>
            <p:cNvSpPr/>
            <p:nvPr/>
          </p:nvSpPr>
          <p:spPr>
            <a:xfrm>
              <a:off x="6575826" y="4917281"/>
              <a:ext cx="172086" cy="244079"/>
            </a:xfrm>
            <a:custGeom>
              <a:avLst/>
              <a:gdLst/>
              <a:ahLst/>
              <a:cxnLst>
                <a:cxn ang="0">
                  <a:pos x="wd2" y="hd2"/>
                </a:cxn>
                <a:cxn ang="5400000">
                  <a:pos x="wd2" y="hd2"/>
                </a:cxn>
                <a:cxn ang="10800000">
                  <a:pos x="wd2" y="hd2"/>
                </a:cxn>
                <a:cxn ang="16200000">
                  <a:pos x="wd2" y="hd2"/>
                </a:cxn>
              </a:cxnLst>
              <a:rect l="0" t="0" r="r" b="b"/>
              <a:pathLst>
                <a:path w="20141" h="21600" fill="norm" stroke="1" extrusionOk="0">
                  <a:moveTo>
                    <a:pt x="9336" y="4215"/>
                  </a:moveTo>
                  <a:cubicBezTo>
                    <a:pt x="6781" y="5093"/>
                    <a:pt x="4226" y="5971"/>
                    <a:pt x="2368" y="8341"/>
                  </a:cubicBezTo>
                  <a:cubicBezTo>
                    <a:pt x="510" y="10712"/>
                    <a:pt x="-651" y="14576"/>
                    <a:pt x="394" y="17298"/>
                  </a:cubicBezTo>
                  <a:cubicBezTo>
                    <a:pt x="1439" y="20020"/>
                    <a:pt x="4691" y="21600"/>
                    <a:pt x="8175" y="21600"/>
                  </a:cubicBezTo>
                  <a:cubicBezTo>
                    <a:pt x="11659" y="21600"/>
                    <a:pt x="15375" y="20020"/>
                    <a:pt x="17697" y="16946"/>
                  </a:cubicBezTo>
                  <a:cubicBezTo>
                    <a:pt x="20020" y="13873"/>
                    <a:pt x="20949" y="9307"/>
                    <a:pt x="19323" y="6234"/>
                  </a:cubicBezTo>
                  <a:cubicBezTo>
                    <a:pt x="17697" y="3161"/>
                    <a:pt x="13517" y="1580"/>
                    <a:pt x="9336"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51" name="Line"/>
            <p:cNvSpPr/>
            <p:nvPr/>
          </p:nvSpPr>
          <p:spPr>
            <a:xfrm>
              <a:off x="4266313" y="153731"/>
              <a:ext cx="404167" cy="401195"/>
            </a:xfrm>
            <a:custGeom>
              <a:avLst/>
              <a:gdLst/>
              <a:ahLst/>
              <a:cxnLst>
                <a:cxn ang="0">
                  <a:pos x="wd2" y="hd2"/>
                </a:cxn>
                <a:cxn ang="5400000">
                  <a:pos x="wd2" y="hd2"/>
                </a:cxn>
                <a:cxn ang="10800000">
                  <a:pos x="wd2" y="hd2"/>
                </a:cxn>
                <a:cxn ang="16200000">
                  <a:pos x="wd2" y="hd2"/>
                </a:cxn>
              </a:cxnLst>
              <a:rect l="0" t="0" r="r" b="b"/>
              <a:pathLst>
                <a:path w="21253" h="21199" fill="norm" stroke="1" extrusionOk="0">
                  <a:moveTo>
                    <a:pt x="17013" y="3201"/>
                  </a:moveTo>
                  <a:cubicBezTo>
                    <a:pt x="16283" y="2258"/>
                    <a:pt x="15553" y="1314"/>
                    <a:pt x="14144" y="685"/>
                  </a:cubicBezTo>
                  <a:cubicBezTo>
                    <a:pt x="12735" y="56"/>
                    <a:pt x="10648" y="-259"/>
                    <a:pt x="8613" y="265"/>
                  </a:cubicBezTo>
                  <a:cubicBezTo>
                    <a:pt x="6579" y="790"/>
                    <a:pt x="4596" y="2153"/>
                    <a:pt x="3031" y="4040"/>
                  </a:cubicBezTo>
                  <a:cubicBezTo>
                    <a:pt x="1466" y="5927"/>
                    <a:pt x="318" y="8339"/>
                    <a:pt x="57" y="10960"/>
                  </a:cubicBezTo>
                  <a:cubicBezTo>
                    <a:pt x="-204" y="13582"/>
                    <a:pt x="422" y="16413"/>
                    <a:pt x="2092" y="18353"/>
                  </a:cubicBezTo>
                  <a:cubicBezTo>
                    <a:pt x="3761" y="20292"/>
                    <a:pt x="6474" y="21341"/>
                    <a:pt x="9031" y="21184"/>
                  </a:cubicBezTo>
                  <a:cubicBezTo>
                    <a:pt x="11587" y="21026"/>
                    <a:pt x="13987" y="19663"/>
                    <a:pt x="16022" y="17619"/>
                  </a:cubicBezTo>
                  <a:cubicBezTo>
                    <a:pt x="18057" y="15574"/>
                    <a:pt x="19726" y="12848"/>
                    <a:pt x="20561" y="10122"/>
                  </a:cubicBezTo>
                  <a:cubicBezTo>
                    <a:pt x="21396" y="7395"/>
                    <a:pt x="21396" y="4669"/>
                    <a:pt x="20979" y="2887"/>
                  </a:cubicBezTo>
                  <a:cubicBezTo>
                    <a:pt x="20561" y="1104"/>
                    <a:pt x="19726" y="265"/>
                    <a:pt x="18579" y="56"/>
                  </a:cubicBezTo>
                  <a:cubicBezTo>
                    <a:pt x="17431" y="-154"/>
                    <a:pt x="15970" y="265"/>
                    <a:pt x="15187" y="737"/>
                  </a:cubicBezTo>
                  <a:cubicBezTo>
                    <a:pt x="14405" y="1209"/>
                    <a:pt x="14300" y="1733"/>
                    <a:pt x="14196" y="22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52" name="Line"/>
            <p:cNvSpPr/>
            <p:nvPr/>
          </p:nvSpPr>
          <p:spPr>
            <a:xfrm>
              <a:off x="4816078" y="2756"/>
              <a:ext cx="202407" cy="182706"/>
            </a:xfrm>
            <a:custGeom>
              <a:avLst/>
              <a:gdLst/>
              <a:ahLst/>
              <a:cxnLst>
                <a:cxn ang="0">
                  <a:pos x="wd2" y="hd2"/>
                </a:cxn>
                <a:cxn ang="5400000">
                  <a:pos x="wd2" y="hd2"/>
                </a:cxn>
                <a:cxn ang="10800000">
                  <a:pos x="wd2" y="hd2"/>
                </a:cxn>
                <a:cxn ang="16200000">
                  <a:pos x="wd2" y="hd2"/>
                </a:cxn>
              </a:cxnLst>
              <a:rect l="0" t="0" r="r" b="b"/>
              <a:pathLst>
                <a:path w="21600" h="21157" fill="norm" stroke="1" extrusionOk="0">
                  <a:moveTo>
                    <a:pt x="0" y="4507"/>
                  </a:moveTo>
                  <a:cubicBezTo>
                    <a:pt x="212" y="3358"/>
                    <a:pt x="424" y="2209"/>
                    <a:pt x="1059" y="1405"/>
                  </a:cubicBezTo>
                  <a:cubicBezTo>
                    <a:pt x="1694" y="600"/>
                    <a:pt x="2753" y="141"/>
                    <a:pt x="3812" y="26"/>
                  </a:cubicBezTo>
                  <a:cubicBezTo>
                    <a:pt x="4871" y="-89"/>
                    <a:pt x="5929" y="141"/>
                    <a:pt x="6565" y="1634"/>
                  </a:cubicBezTo>
                  <a:cubicBezTo>
                    <a:pt x="7200" y="3128"/>
                    <a:pt x="7412" y="5885"/>
                    <a:pt x="6988" y="8528"/>
                  </a:cubicBezTo>
                  <a:cubicBezTo>
                    <a:pt x="6565" y="11171"/>
                    <a:pt x="5506" y="13698"/>
                    <a:pt x="4659" y="15881"/>
                  </a:cubicBezTo>
                  <a:cubicBezTo>
                    <a:pt x="3812" y="18064"/>
                    <a:pt x="3176" y="19902"/>
                    <a:pt x="3494" y="20707"/>
                  </a:cubicBezTo>
                  <a:cubicBezTo>
                    <a:pt x="3812" y="21511"/>
                    <a:pt x="5082" y="21281"/>
                    <a:pt x="8259" y="19673"/>
                  </a:cubicBezTo>
                  <a:cubicBezTo>
                    <a:pt x="11435" y="18064"/>
                    <a:pt x="16518" y="15077"/>
                    <a:pt x="21600" y="1209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53" name="Line"/>
            <p:cNvSpPr/>
            <p:nvPr/>
          </p:nvSpPr>
          <p:spPr>
            <a:xfrm>
              <a:off x="5013637" y="0"/>
              <a:ext cx="98892" cy="121691"/>
            </a:xfrm>
            <a:custGeom>
              <a:avLst/>
              <a:gdLst/>
              <a:ahLst/>
              <a:cxnLst>
                <a:cxn ang="0">
                  <a:pos x="wd2" y="hd2"/>
                </a:cxn>
                <a:cxn ang="5400000">
                  <a:pos x="wd2" y="hd2"/>
                </a:cxn>
                <a:cxn ang="10800000">
                  <a:pos x="wd2" y="hd2"/>
                </a:cxn>
                <a:cxn ang="16200000">
                  <a:pos x="wd2" y="hd2"/>
                </a:cxn>
              </a:cxnLst>
              <a:rect l="0" t="0" r="r" b="b"/>
              <a:pathLst>
                <a:path w="20310" h="21365" fill="norm" stroke="1" extrusionOk="0">
                  <a:moveTo>
                    <a:pt x="10777" y="7316"/>
                  </a:moveTo>
                  <a:cubicBezTo>
                    <a:pt x="9147" y="6271"/>
                    <a:pt x="7516" y="5226"/>
                    <a:pt x="5682" y="5748"/>
                  </a:cubicBezTo>
                  <a:cubicBezTo>
                    <a:pt x="3848" y="6271"/>
                    <a:pt x="1811" y="8361"/>
                    <a:pt x="792" y="10800"/>
                  </a:cubicBezTo>
                  <a:cubicBezTo>
                    <a:pt x="-227" y="13239"/>
                    <a:pt x="-227" y="16026"/>
                    <a:pt x="588" y="17942"/>
                  </a:cubicBezTo>
                  <a:cubicBezTo>
                    <a:pt x="1403" y="19858"/>
                    <a:pt x="3033" y="20903"/>
                    <a:pt x="6090" y="21252"/>
                  </a:cubicBezTo>
                  <a:cubicBezTo>
                    <a:pt x="9147" y="21600"/>
                    <a:pt x="13630" y="21252"/>
                    <a:pt x="16686" y="18639"/>
                  </a:cubicBezTo>
                  <a:cubicBezTo>
                    <a:pt x="19743" y="16026"/>
                    <a:pt x="21373" y="11148"/>
                    <a:pt x="19539" y="7665"/>
                  </a:cubicBezTo>
                  <a:cubicBezTo>
                    <a:pt x="17705" y="4181"/>
                    <a:pt x="12407" y="2090"/>
                    <a:pt x="7109"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54" name="Line"/>
            <p:cNvSpPr/>
            <p:nvPr/>
          </p:nvSpPr>
          <p:spPr>
            <a:xfrm>
              <a:off x="9141286" y="1482929"/>
              <a:ext cx="282511" cy="354618"/>
            </a:xfrm>
            <a:custGeom>
              <a:avLst/>
              <a:gdLst/>
              <a:ahLst/>
              <a:cxnLst>
                <a:cxn ang="0">
                  <a:pos x="wd2" y="hd2"/>
                </a:cxn>
                <a:cxn ang="5400000">
                  <a:pos x="wd2" y="hd2"/>
                </a:cxn>
                <a:cxn ang="10800000">
                  <a:pos x="wd2" y="hd2"/>
                </a:cxn>
                <a:cxn ang="16200000">
                  <a:pos x="wd2" y="hd2"/>
                </a:cxn>
              </a:cxnLst>
              <a:rect l="0" t="0" r="r" b="b"/>
              <a:pathLst>
                <a:path w="21504" h="21445" fill="norm" stroke="1" extrusionOk="0">
                  <a:moveTo>
                    <a:pt x="21504" y="1044"/>
                  </a:moveTo>
                  <a:cubicBezTo>
                    <a:pt x="20900" y="684"/>
                    <a:pt x="20296" y="324"/>
                    <a:pt x="18785" y="144"/>
                  </a:cubicBezTo>
                  <a:cubicBezTo>
                    <a:pt x="17275" y="-36"/>
                    <a:pt x="14858" y="-36"/>
                    <a:pt x="12894" y="84"/>
                  </a:cubicBezTo>
                  <a:cubicBezTo>
                    <a:pt x="10931" y="204"/>
                    <a:pt x="9420" y="444"/>
                    <a:pt x="7834" y="1584"/>
                  </a:cubicBezTo>
                  <a:cubicBezTo>
                    <a:pt x="6248" y="2724"/>
                    <a:pt x="4587" y="4764"/>
                    <a:pt x="3303" y="7164"/>
                  </a:cubicBezTo>
                  <a:cubicBezTo>
                    <a:pt x="2019" y="9564"/>
                    <a:pt x="1112" y="12324"/>
                    <a:pt x="584" y="14424"/>
                  </a:cubicBezTo>
                  <a:cubicBezTo>
                    <a:pt x="55" y="16524"/>
                    <a:pt x="-96" y="17964"/>
                    <a:pt x="55" y="19044"/>
                  </a:cubicBezTo>
                  <a:cubicBezTo>
                    <a:pt x="206" y="20124"/>
                    <a:pt x="659" y="20844"/>
                    <a:pt x="1414" y="21204"/>
                  </a:cubicBezTo>
                  <a:cubicBezTo>
                    <a:pt x="2170" y="21564"/>
                    <a:pt x="3227" y="21564"/>
                    <a:pt x="5644" y="20904"/>
                  </a:cubicBezTo>
                  <a:cubicBezTo>
                    <a:pt x="8061" y="20244"/>
                    <a:pt x="11837" y="18924"/>
                    <a:pt x="15613" y="1760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55" name="Line"/>
            <p:cNvSpPr/>
            <p:nvPr/>
          </p:nvSpPr>
          <p:spPr>
            <a:xfrm>
              <a:off x="9126140" y="1666875"/>
              <a:ext cx="148829"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56" name="Line"/>
            <p:cNvSpPr/>
            <p:nvPr/>
          </p:nvSpPr>
          <p:spPr>
            <a:xfrm>
              <a:off x="9382125" y="1672828"/>
              <a:ext cx="148829" cy="144733"/>
            </a:xfrm>
            <a:custGeom>
              <a:avLst/>
              <a:gdLst/>
              <a:ahLst/>
              <a:cxnLst>
                <a:cxn ang="0">
                  <a:pos x="wd2" y="hd2"/>
                </a:cxn>
                <a:cxn ang="5400000">
                  <a:pos x="wd2" y="hd2"/>
                </a:cxn>
                <a:cxn ang="10800000">
                  <a:pos x="wd2" y="hd2"/>
                </a:cxn>
                <a:cxn ang="16200000">
                  <a:pos x="wd2" y="hd2"/>
                </a:cxn>
              </a:cxnLst>
              <a:rect l="0" t="0" r="r" b="b"/>
              <a:pathLst>
                <a:path w="21600" h="21289" fill="norm" stroke="1" extrusionOk="0">
                  <a:moveTo>
                    <a:pt x="0" y="4378"/>
                  </a:moveTo>
                  <a:cubicBezTo>
                    <a:pt x="2880" y="4086"/>
                    <a:pt x="5760" y="3795"/>
                    <a:pt x="8208" y="4962"/>
                  </a:cubicBezTo>
                  <a:cubicBezTo>
                    <a:pt x="10656" y="6130"/>
                    <a:pt x="12672" y="8757"/>
                    <a:pt x="13392" y="11676"/>
                  </a:cubicBezTo>
                  <a:cubicBezTo>
                    <a:pt x="14112" y="14595"/>
                    <a:pt x="13536" y="17805"/>
                    <a:pt x="12384" y="19557"/>
                  </a:cubicBezTo>
                  <a:cubicBezTo>
                    <a:pt x="11232" y="21308"/>
                    <a:pt x="9504" y="21600"/>
                    <a:pt x="8352" y="21016"/>
                  </a:cubicBezTo>
                  <a:cubicBezTo>
                    <a:pt x="7200" y="20432"/>
                    <a:pt x="6624" y="18973"/>
                    <a:pt x="6624" y="16638"/>
                  </a:cubicBezTo>
                  <a:cubicBezTo>
                    <a:pt x="6624" y="14303"/>
                    <a:pt x="7200" y="11092"/>
                    <a:pt x="9792" y="8173"/>
                  </a:cubicBezTo>
                  <a:cubicBezTo>
                    <a:pt x="12384" y="5254"/>
                    <a:pt x="16992" y="2627"/>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957" name="Line"/>
            <p:cNvSpPr/>
            <p:nvPr/>
          </p:nvSpPr>
          <p:spPr>
            <a:xfrm>
              <a:off x="9534153" y="1666875"/>
              <a:ext cx="175394" cy="130629"/>
            </a:xfrm>
            <a:custGeom>
              <a:avLst/>
              <a:gdLst/>
              <a:ahLst/>
              <a:cxnLst>
                <a:cxn ang="0">
                  <a:pos x="wd2" y="hd2"/>
                </a:cxn>
                <a:cxn ang="5400000">
                  <a:pos x="wd2" y="hd2"/>
                </a:cxn>
                <a:cxn ang="10800000">
                  <a:pos x="wd2" y="hd2"/>
                </a:cxn>
                <a:cxn ang="16200000">
                  <a:pos x="wd2" y="hd2"/>
                </a:cxn>
              </a:cxnLst>
              <a:rect l="0" t="0" r="r" b="b"/>
              <a:pathLst>
                <a:path w="20980" h="21222" fill="norm" stroke="1" extrusionOk="0">
                  <a:moveTo>
                    <a:pt x="11723" y="0"/>
                  </a:moveTo>
                  <a:cubicBezTo>
                    <a:pt x="8400" y="1612"/>
                    <a:pt x="5077" y="3224"/>
                    <a:pt x="2822" y="5964"/>
                  </a:cubicBezTo>
                  <a:cubicBezTo>
                    <a:pt x="567" y="8704"/>
                    <a:pt x="-620" y="12573"/>
                    <a:pt x="329" y="15475"/>
                  </a:cubicBezTo>
                  <a:cubicBezTo>
                    <a:pt x="1279" y="18376"/>
                    <a:pt x="4365" y="20310"/>
                    <a:pt x="8162" y="20955"/>
                  </a:cubicBezTo>
                  <a:cubicBezTo>
                    <a:pt x="11960" y="21600"/>
                    <a:pt x="16470" y="20955"/>
                    <a:pt x="20980" y="2031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pic>
          <p:nvPicPr>
            <p:cNvPr id="1958" name="Line Shape" descr="Line Shape"/>
            <p:cNvPicPr>
              <a:picLocks noChangeAspect="0"/>
            </p:cNvPicPr>
            <p:nvPr/>
          </p:nvPicPr>
          <p:blipFill>
            <a:blip r:embed="rId3">
              <a:extLst/>
            </a:blip>
            <a:stretch>
              <a:fillRect/>
            </a:stretch>
          </p:blipFill>
          <p:spPr>
            <a:xfrm>
              <a:off x="3678237" y="2895317"/>
              <a:ext cx="61120" cy="600056"/>
            </a:xfrm>
            <a:prstGeom prst="rect">
              <a:avLst/>
            </a:prstGeom>
            <a:effectLst/>
          </p:spPr>
        </p:pic>
        <p:pic>
          <p:nvPicPr>
            <p:cNvPr id="1960" name="Line Shape" descr="Line Shape"/>
            <p:cNvPicPr>
              <a:picLocks noChangeAspect="0"/>
            </p:cNvPicPr>
            <p:nvPr/>
          </p:nvPicPr>
          <p:blipFill>
            <a:blip r:embed="rId4">
              <a:extLst/>
            </a:blip>
            <a:stretch>
              <a:fillRect/>
            </a:stretch>
          </p:blipFill>
          <p:spPr>
            <a:xfrm>
              <a:off x="3547268" y="2846654"/>
              <a:ext cx="729751" cy="767687"/>
            </a:xfrm>
            <a:prstGeom prst="rect">
              <a:avLst/>
            </a:prstGeom>
            <a:effectLst/>
          </p:spPr>
        </p:pic>
        <p:pic>
          <p:nvPicPr>
            <p:cNvPr id="1962" name="Line Shape" descr="Line Shape"/>
            <p:cNvPicPr>
              <a:picLocks noChangeAspect="0"/>
            </p:cNvPicPr>
            <p:nvPr/>
          </p:nvPicPr>
          <p:blipFill>
            <a:blip r:embed="rId5">
              <a:extLst/>
            </a:blip>
            <a:stretch>
              <a:fillRect/>
            </a:stretch>
          </p:blipFill>
          <p:spPr>
            <a:xfrm>
              <a:off x="3392487" y="5536112"/>
              <a:ext cx="620713" cy="135779"/>
            </a:xfrm>
            <a:prstGeom prst="rect">
              <a:avLst/>
            </a:prstGeom>
            <a:effectLst/>
          </p:spPr>
        </p:pic>
        <p:pic>
          <p:nvPicPr>
            <p:cNvPr id="1964" name="Line Shape" descr="Line Shape"/>
            <p:cNvPicPr>
              <a:picLocks noChangeAspect="0"/>
            </p:cNvPicPr>
            <p:nvPr/>
          </p:nvPicPr>
          <p:blipFill>
            <a:blip r:embed="rId6">
              <a:extLst/>
            </a:blip>
            <a:stretch>
              <a:fillRect/>
            </a:stretch>
          </p:blipFill>
          <p:spPr>
            <a:xfrm>
              <a:off x="7297737" y="3195569"/>
              <a:ext cx="219200" cy="1078683"/>
            </a:xfrm>
            <a:prstGeom prst="rect">
              <a:avLst/>
            </a:prstGeom>
            <a:effectLst/>
          </p:spPr>
        </p:pic>
        <p:pic>
          <p:nvPicPr>
            <p:cNvPr id="1966" name="Line Shape" descr="Line Shape"/>
            <p:cNvPicPr>
              <a:picLocks noChangeAspect="0"/>
            </p:cNvPicPr>
            <p:nvPr/>
          </p:nvPicPr>
          <p:blipFill>
            <a:blip r:embed="rId7">
              <a:extLst/>
            </a:blip>
            <a:stretch>
              <a:fillRect/>
            </a:stretch>
          </p:blipFill>
          <p:spPr>
            <a:xfrm>
              <a:off x="3999706" y="2582862"/>
              <a:ext cx="4200526" cy="501651"/>
            </a:xfrm>
            <a:prstGeom prst="rect">
              <a:avLst/>
            </a:prstGeom>
            <a:effectLst/>
          </p:spPr>
        </p:pic>
        <p:pic>
          <p:nvPicPr>
            <p:cNvPr id="1968" name="Line Shape" descr="Line Shape"/>
            <p:cNvPicPr>
              <a:picLocks noChangeAspect="0"/>
            </p:cNvPicPr>
            <p:nvPr/>
          </p:nvPicPr>
          <p:blipFill>
            <a:blip r:embed="rId8">
              <a:extLst/>
            </a:blip>
            <a:stretch>
              <a:fillRect/>
            </a:stretch>
          </p:blipFill>
          <p:spPr>
            <a:xfrm>
              <a:off x="8006159" y="2493565"/>
              <a:ext cx="206630" cy="251620"/>
            </a:xfrm>
            <a:prstGeom prst="rect">
              <a:avLst/>
            </a:prstGeom>
            <a:effectLst/>
          </p:spPr>
        </p:pic>
        <p:pic>
          <p:nvPicPr>
            <p:cNvPr id="1970" name="Line Shape" descr="Line Shape"/>
            <p:cNvPicPr>
              <a:picLocks noChangeAspect="0"/>
            </p:cNvPicPr>
            <p:nvPr/>
          </p:nvPicPr>
          <p:blipFill>
            <a:blip r:embed="rId9">
              <a:extLst/>
            </a:blip>
            <a:stretch>
              <a:fillRect/>
            </a:stretch>
          </p:blipFill>
          <p:spPr>
            <a:xfrm>
              <a:off x="8426667" y="2448693"/>
              <a:ext cx="170440" cy="302445"/>
            </a:xfrm>
            <a:prstGeom prst="rect">
              <a:avLst/>
            </a:prstGeom>
            <a:effectLst/>
          </p:spPr>
        </p:pic>
        <p:pic>
          <p:nvPicPr>
            <p:cNvPr id="1972" name="Line Shape" descr="Line Shape"/>
            <p:cNvPicPr>
              <a:picLocks noChangeAspect="0"/>
            </p:cNvPicPr>
            <p:nvPr/>
          </p:nvPicPr>
          <p:blipFill>
            <a:blip r:embed="rId10">
              <a:extLst/>
            </a:blip>
            <a:stretch>
              <a:fillRect/>
            </a:stretch>
          </p:blipFill>
          <p:spPr>
            <a:xfrm>
              <a:off x="8369401" y="2469753"/>
              <a:ext cx="234719" cy="373488"/>
            </a:xfrm>
            <a:prstGeom prst="rect">
              <a:avLst/>
            </a:prstGeom>
            <a:effectLst/>
          </p:spPr>
        </p:pic>
        <p:pic>
          <p:nvPicPr>
            <p:cNvPr id="1974" name="Line Shape" descr="Line Shape"/>
            <p:cNvPicPr>
              <a:picLocks noChangeAspect="0"/>
            </p:cNvPicPr>
            <p:nvPr/>
          </p:nvPicPr>
          <p:blipFill>
            <a:blip r:embed="rId11">
              <a:extLst/>
            </a:blip>
            <a:stretch>
              <a:fillRect/>
            </a:stretch>
          </p:blipFill>
          <p:spPr>
            <a:xfrm>
              <a:off x="8766037" y="2570956"/>
              <a:ext cx="57288" cy="275432"/>
            </a:xfrm>
            <a:prstGeom prst="rect">
              <a:avLst/>
            </a:prstGeom>
            <a:effectLst/>
          </p:spPr>
        </p:pic>
        <p:pic>
          <p:nvPicPr>
            <p:cNvPr id="1976" name="Line Shape" descr="Line Shape"/>
            <p:cNvPicPr>
              <a:picLocks noChangeAspect="0"/>
            </p:cNvPicPr>
            <p:nvPr/>
          </p:nvPicPr>
          <p:blipFill>
            <a:blip r:embed="rId12">
              <a:extLst/>
            </a:blip>
            <a:stretch>
              <a:fillRect/>
            </a:stretch>
          </p:blipFill>
          <p:spPr>
            <a:xfrm>
              <a:off x="8875315" y="2596225"/>
              <a:ext cx="198042" cy="272143"/>
            </a:xfrm>
            <a:prstGeom prst="rect">
              <a:avLst/>
            </a:prstGeom>
            <a:effectLst/>
          </p:spPr>
        </p:pic>
        <p:pic>
          <p:nvPicPr>
            <p:cNvPr id="1978" name="Line Shape" descr="Line Shape"/>
            <p:cNvPicPr>
              <a:picLocks noChangeAspect="0"/>
            </p:cNvPicPr>
            <p:nvPr/>
          </p:nvPicPr>
          <p:blipFill>
            <a:blip r:embed="rId13">
              <a:extLst/>
            </a:blip>
            <a:stretch>
              <a:fillRect/>
            </a:stretch>
          </p:blipFill>
          <p:spPr>
            <a:xfrm>
              <a:off x="9063535" y="2636440"/>
              <a:ext cx="174072" cy="184439"/>
            </a:xfrm>
            <a:prstGeom prst="rect">
              <a:avLst/>
            </a:prstGeom>
            <a:effectLst/>
          </p:spPr>
        </p:pic>
        <p:pic>
          <p:nvPicPr>
            <p:cNvPr id="1980" name="Line Line" descr="Line Line"/>
            <p:cNvPicPr>
              <a:picLocks noChangeAspect="0"/>
            </p:cNvPicPr>
            <p:nvPr/>
          </p:nvPicPr>
          <p:blipFill>
            <a:blip r:embed="rId14">
              <a:extLst/>
            </a:blip>
            <a:stretch>
              <a:fillRect/>
            </a:stretch>
          </p:blipFill>
          <p:spPr>
            <a:xfrm>
              <a:off x="9321800" y="2630487"/>
              <a:ext cx="174229" cy="156370"/>
            </a:xfrm>
            <a:prstGeom prst="rect">
              <a:avLst/>
            </a:prstGeom>
            <a:effectLst/>
          </p:spPr>
        </p:pic>
        <p:pic>
          <p:nvPicPr>
            <p:cNvPr id="1982" name="Line Shape" descr="Line Shape"/>
            <p:cNvPicPr>
              <a:picLocks noChangeAspect="0"/>
            </p:cNvPicPr>
            <p:nvPr/>
          </p:nvPicPr>
          <p:blipFill>
            <a:blip r:embed="rId15">
              <a:extLst/>
            </a:blip>
            <a:stretch>
              <a:fillRect/>
            </a:stretch>
          </p:blipFill>
          <p:spPr>
            <a:xfrm>
              <a:off x="9309893" y="2630487"/>
              <a:ext cx="192089" cy="215901"/>
            </a:xfrm>
            <a:prstGeom prst="rect">
              <a:avLst/>
            </a:prstGeom>
            <a:effectLst/>
          </p:spPr>
        </p:pic>
        <p:pic>
          <p:nvPicPr>
            <p:cNvPr id="1984" name="Line Shape" descr="Line Shape"/>
            <p:cNvPicPr>
              <a:picLocks noChangeAspect="0"/>
            </p:cNvPicPr>
            <p:nvPr/>
          </p:nvPicPr>
          <p:blipFill>
            <a:blip r:embed="rId16">
              <a:extLst/>
            </a:blip>
            <a:stretch>
              <a:fillRect/>
            </a:stretch>
          </p:blipFill>
          <p:spPr>
            <a:xfrm>
              <a:off x="9684940" y="2554337"/>
              <a:ext cx="116614" cy="262285"/>
            </a:xfrm>
            <a:prstGeom prst="rect">
              <a:avLst/>
            </a:prstGeom>
            <a:effectLst/>
          </p:spPr>
        </p:pic>
        <p:pic>
          <p:nvPicPr>
            <p:cNvPr id="1986" name="Line Shape" descr="Line Shape"/>
            <p:cNvPicPr>
              <a:picLocks noChangeAspect="0"/>
            </p:cNvPicPr>
            <p:nvPr/>
          </p:nvPicPr>
          <p:blipFill>
            <a:blip r:embed="rId17">
              <a:extLst/>
            </a:blip>
            <a:stretch>
              <a:fillRect/>
            </a:stretch>
          </p:blipFill>
          <p:spPr>
            <a:xfrm>
              <a:off x="9571831" y="2874565"/>
              <a:ext cx="239713" cy="31354"/>
            </a:xfrm>
            <a:prstGeom prst="rect">
              <a:avLst/>
            </a:prstGeom>
            <a:effectLst/>
          </p:spPr>
        </p:pic>
        <p:pic>
          <p:nvPicPr>
            <p:cNvPr id="1988" name="Line Shape" descr="Line Shape"/>
            <p:cNvPicPr>
              <a:picLocks noChangeAspect="0"/>
            </p:cNvPicPr>
            <p:nvPr/>
          </p:nvPicPr>
          <p:blipFill>
            <a:blip r:embed="rId18">
              <a:extLst/>
            </a:blip>
            <a:stretch>
              <a:fillRect/>
            </a:stretch>
          </p:blipFill>
          <p:spPr>
            <a:xfrm>
              <a:off x="9637315" y="2981721"/>
              <a:ext cx="102819" cy="224695"/>
            </a:xfrm>
            <a:prstGeom prst="rect">
              <a:avLst/>
            </a:prstGeom>
            <a:effectLst/>
          </p:spPr>
        </p:pic>
        <p:pic>
          <p:nvPicPr>
            <p:cNvPr id="1990" name="Line Line" descr="Line Line"/>
            <p:cNvPicPr>
              <a:picLocks noChangeAspect="0"/>
            </p:cNvPicPr>
            <p:nvPr/>
          </p:nvPicPr>
          <p:blipFill>
            <a:blip r:embed="rId19">
              <a:extLst/>
            </a:blip>
            <a:stretch>
              <a:fillRect/>
            </a:stretch>
          </p:blipFill>
          <p:spPr>
            <a:xfrm>
              <a:off x="9643268" y="2946003"/>
              <a:ext cx="162323" cy="31354"/>
            </a:xfrm>
            <a:prstGeom prst="rect">
              <a:avLst/>
            </a:prstGeom>
            <a:effectLst/>
          </p:spPr>
        </p:pic>
        <p:pic>
          <p:nvPicPr>
            <p:cNvPr id="1992" name="Line Shape" descr="Line Shape"/>
            <p:cNvPicPr>
              <a:picLocks noChangeAspect="0"/>
            </p:cNvPicPr>
            <p:nvPr/>
          </p:nvPicPr>
          <p:blipFill>
            <a:blip r:embed="rId20">
              <a:extLst/>
            </a:blip>
            <a:stretch>
              <a:fillRect/>
            </a:stretch>
          </p:blipFill>
          <p:spPr>
            <a:xfrm>
              <a:off x="10048081" y="2846395"/>
              <a:ext cx="174229" cy="47618"/>
            </a:xfrm>
            <a:prstGeom prst="rect">
              <a:avLst/>
            </a:prstGeom>
            <a:effectLst/>
          </p:spPr>
        </p:pic>
        <p:pic>
          <p:nvPicPr>
            <p:cNvPr id="1994" name="Line Shape" descr="Line Shape"/>
            <p:cNvPicPr>
              <a:picLocks noChangeAspect="0"/>
            </p:cNvPicPr>
            <p:nvPr/>
          </p:nvPicPr>
          <p:blipFill>
            <a:blip r:embed="rId21">
              <a:extLst/>
            </a:blip>
            <a:stretch>
              <a:fillRect/>
            </a:stretch>
          </p:blipFill>
          <p:spPr>
            <a:xfrm>
              <a:off x="10075554" y="2934096"/>
              <a:ext cx="146756" cy="59764"/>
            </a:xfrm>
            <a:prstGeom prst="rect">
              <a:avLst/>
            </a:prstGeom>
            <a:effectLst/>
          </p:spPr>
        </p:pic>
        <p:pic>
          <p:nvPicPr>
            <p:cNvPr id="1996" name="Line Shape" descr="Line Shape"/>
            <p:cNvPicPr>
              <a:picLocks noChangeAspect="0"/>
            </p:cNvPicPr>
            <p:nvPr/>
          </p:nvPicPr>
          <p:blipFill>
            <a:blip r:embed="rId22">
              <a:extLst/>
            </a:blip>
            <a:stretch>
              <a:fillRect/>
            </a:stretch>
          </p:blipFill>
          <p:spPr>
            <a:xfrm>
              <a:off x="10536237" y="2730549"/>
              <a:ext cx="174184" cy="342058"/>
            </a:xfrm>
            <a:prstGeom prst="rect">
              <a:avLst/>
            </a:prstGeom>
            <a:effectLst/>
          </p:spPr>
        </p:pic>
        <p:pic>
          <p:nvPicPr>
            <p:cNvPr id="1998" name="Line Line" descr="Line Line"/>
            <p:cNvPicPr>
              <a:picLocks noChangeAspect="0"/>
            </p:cNvPicPr>
            <p:nvPr/>
          </p:nvPicPr>
          <p:blipFill>
            <a:blip r:embed="rId23">
              <a:extLst/>
            </a:blip>
            <a:stretch>
              <a:fillRect/>
            </a:stretch>
          </p:blipFill>
          <p:spPr>
            <a:xfrm>
              <a:off x="10560050" y="2892425"/>
              <a:ext cx="150416" cy="43260"/>
            </a:xfrm>
            <a:prstGeom prst="rect">
              <a:avLst/>
            </a:prstGeom>
            <a:effectLst/>
          </p:spPr>
        </p:pic>
        <p:pic>
          <p:nvPicPr>
            <p:cNvPr id="2000" name="Line Shape" descr="Line Shape"/>
            <p:cNvPicPr>
              <a:picLocks noChangeAspect="0"/>
            </p:cNvPicPr>
            <p:nvPr/>
          </p:nvPicPr>
          <p:blipFill>
            <a:blip r:embed="rId24">
              <a:extLst/>
            </a:blip>
            <a:stretch>
              <a:fillRect/>
            </a:stretch>
          </p:blipFill>
          <p:spPr>
            <a:xfrm>
              <a:off x="10772531" y="2707123"/>
              <a:ext cx="247498" cy="263175"/>
            </a:xfrm>
            <a:prstGeom prst="rect">
              <a:avLst/>
            </a:prstGeom>
            <a:effectLst/>
          </p:spPr>
        </p:pic>
        <p:pic>
          <p:nvPicPr>
            <p:cNvPr id="2002" name="Line Shape" descr="Line Shape"/>
            <p:cNvPicPr>
              <a:picLocks noChangeAspect="0"/>
            </p:cNvPicPr>
            <p:nvPr/>
          </p:nvPicPr>
          <p:blipFill>
            <a:blip r:embed="rId25">
              <a:extLst/>
            </a:blip>
            <a:stretch>
              <a:fillRect/>
            </a:stretch>
          </p:blipFill>
          <p:spPr>
            <a:xfrm>
              <a:off x="3731815" y="3152139"/>
              <a:ext cx="168276" cy="265749"/>
            </a:xfrm>
            <a:prstGeom prst="rect">
              <a:avLst/>
            </a:prstGeom>
            <a:effectLst/>
          </p:spPr>
        </p:pic>
        <p:pic>
          <p:nvPicPr>
            <p:cNvPr id="2004" name="Line Line" descr="Line Line"/>
            <p:cNvPicPr>
              <a:picLocks noChangeAspect="0"/>
            </p:cNvPicPr>
            <p:nvPr/>
          </p:nvPicPr>
          <p:blipFill>
            <a:blip r:embed="rId26">
              <a:extLst/>
            </a:blip>
            <a:stretch>
              <a:fillRect/>
            </a:stretch>
          </p:blipFill>
          <p:spPr>
            <a:xfrm>
              <a:off x="3791346" y="3303190"/>
              <a:ext cx="138511" cy="73026"/>
            </a:xfrm>
            <a:prstGeom prst="rect">
              <a:avLst/>
            </a:prstGeom>
            <a:effectLst/>
          </p:spPr>
        </p:pic>
        <p:pic>
          <p:nvPicPr>
            <p:cNvPr id="2006" name="Line Shape" descr="Line Shape"/>
            <p:cNvPicPr>
              <a:picLocks noChangeAspect="0"/>
            </p:cNvPicPr>
            <p:nvPr/>
          </p:nvPicPr>
          <p:blipFill>
            <a:blip r:embed="rId27">
              <a:extLst/>
            </a:blip>
            <a:stretch>
              <a:fillRect/>
            </a:stretch>
          </p:blipFill>
          <p:spPr>
            <a:xfrm>
              <a:off x="3928268" y="3125881"/>
              <a:ext cx="251620" cy="271973"/>
            </a:xfrm>
            <a:prstGeom prst="rect">
              <a:avLst/>
            </a:prstGeom>
            <a:effectLst/>
          </p:spPr>
        </p:pic>
        <p:pic>
          <p:nvPicPr>
            <p:cNvPr id="2008" name="Line Shape" descr="Line Shape"/>
            <p:cNvPicPr>
              <a:picLocks noChangeAspect="0"/>
            </p:cNvPicPr>
            <p:nvPr/>
          </p:nvPicPr>
          <p:blipFill>
            <a:blip r:embed="rId28">
              <a:extLst/>
            </a:blip>
            <a:stretch>
              <a:fillRect/>
            </a:stretch>
          </p:blipFill>
          <p:spPr>
            <a:xfrm>
              <a:off x="3684664" y="3993753"/>
              <a:ext cx="60646" cy="507604"/>
            </a:xfrm>
            <a:prstGeom prst="rect">
              <a:avLst/>
            </a:prstGeom>
            <a:effectLst/>
          </p:spPr>
        </p:pic>
        <p:pic>
          <p:nvPicPr>
            <p:cNvPr id="2010" name="Line Shape" descr="Line Shape"/>
            <p:cNvPicPr>
              <a:picLocks noChangeAspect="0"/>
            </p:cNvPicPr>
            <p:nvPr/>
          </p:nvPicPr>
          <p:blipFill>
            <a:blip r:embed="rId29">
              <a:extLst/>
            </a:blip>
            <a:stretch>
              <a:fillRect/>
            </a:stretch>
          </p:blipFill>
          <p:spPr>
            <a:xfrm>
              <a:off x="3653364" y="3891378"/>
              <a:ext cx="669850" cy="716795"/>
            </a:xfrm>
            <a:prstGeom prst="rect">
              <a:avLst/>
            </a:prstGeom>
            <a:effectLst/>
          </p:spPr>
        </p:pic>
        <p:pic>
          <p:nvPicPr>
            <p:cNvPr id="2012" name="Line Shape" descr="Line Shape"/>
            <p:cNvPicPr>
              <a:picLocks noChangeAspect="0"/>
            </p:cNvPicPr>
            <p:nvPr/>
          </p:nvPicPr>
          <p:blipFill>
            <a:blip r:embed="rId30">
              <a:extLst/>
            </a:blip>
            <a:stretch>
              <a:fillRect/>
            </a:stretch>
          </p:blipFill>
          <p:spPr>
            <a:xfrm>
              <a:off x="4160440" y="4386659"/>
              <a:ext cx="4319964" cy="96838"/>
            </a:xfrm>
            <a:prstGeom prst="rect">
              <a:avLst/>
            </a:prstGeom>
            <a:effectLst/>
          </p:spPr>
        </p:pic>
        <p:pic>
          <p:nvPicPr>
            <p:cNvPr id="2014" name="Line Shape" descr="Line Shape"/>
            <p:cNvPicPr>
              <a:picLocks noChangeAspect="0"/>
            </p:cNvPicPr>
            <p:nvPr/>
          </p:nvPicPr>
          <p:blipFill>
            <a:blip r:embed="rId31">
              <a:extLst/>
            </a:blip>
            <a:stretch>
              <a:fillRect/>
            </a:stretch>
          </p:blipFill>
          <p:spPr>
            <a:xfrm>
              <a:off x="8333581" y="4320695"/>
              <a:ext cx="231267" cy="311630"/>
            </a:xfrm>
            <a:prstGeom prst="rect">
              <a:avLst/>
            </a:prstGeom>
            <a:effectLst/>
          </p:spPr>
        </p:pic>
        <p:pic>
          <p:nvPicPr>
            <p:cNvPr id="2016" name="Line Shape" descr="Line Shape"/>
            <p:cNvPicPr>
              <a:picLocks noChangeAspect="0"/>
            </p:cNvPicPr>
            <p:nvPr/>
          </p:nvPicPr>
          <p:blipFill>
            <a:blip r:embed="rId32">
              <a:extLst/>
            </a:blip>
            <a:stretch>
              <a:fillRect/>
            </a:stretch>
          </p:blipFill>
          <p:spPr>
            <a:xfrm>
              <a:off x="9047428" y="4333081"/>
              <a:ext cx="43788" cy="269479"/>
            </a:xfrm>
            <a:prstGeom prst="rect">
              <a:avLst/>
            </a:prstGeom>
            <a:effectLst/>
          </p:spPr>
        </p:pic>
        <p:pic>
          <p:nvPicPr>
            <p:cNvPr id="2018" name="Line Shape" descr="Line Shape"/>
            <p:cNvPicPr>
              <a:picLocks noChangeAspect="0"/>
            </p:cNvPicPr>
            <p:nvPr/>
          </p:nvPicPr>
          <p:blipFill>
            <a:blip r:embed="rId33">
              <a:extLst/>
            </a:blip>
            <a:stretch>
              <a:fillRect/>
            </a:stretch>
          </p:blipFill>
          <p:spPr>
            <a:xfrm>
              <a:off x="9172971" y="4246135"/>
              <a:ext cx="275433" cy="307098"/>
            </a:xfrm>
            <a:prstGeom prst="rect">
              <a:avLst/>
            </a:prstGeom>
            <a:effectLst/>
          </p:spPr>
        </p:pic>
        <p:pic>
          <p:nvPicPr>
            <p:cNvPr id="2020" name="Line Shape" descr="Line Shape"/>
            <p:cNvPicPr>
              <a:picLocks noChangeAspect="0"/>
            </p:cNvPicPr>
            <p:nvPr/>
          </p:nvPicPr>
          <p:blipFill>
            <a:blip r:embed="rId34">
              <a:extLst/>
            </a:blip>
            <a:stretch>
              <a:fillRect/>
            </a:stretch>
          </p:blipFill>
          <p:spPr>
            <a:xfrm>
              <a:off x="9372351" y="4339034"/>
              <a:ext cx="220257" cy="174229"/>
            </a:xfrm>
            <a:prstGeom prst="rect">
              <a:avLst/>
            </a:prstGeom>
            <a:effectLst/>
          </p:spPr>
        </p:pic>
        <p:pic>
          <p:nvPicPr>
            <p:cNvPr id="2022" name="Line Shape" descr="Line Shape"/>
            <p:cNvPicPr>
              <a:picLocks noChangeAspect="0"/>
            </p:cNvPicPr>
            <p:nvPr/>
          </p:nvPicPr>
          <p:blipFill>
            <a:blip r:embed="rId35">
              <a:extLst/>
            </a:blip>
            <a:stretch>
              <a:fillRect/>
            </a:stretch>
          </p:blipFill>
          <p:spPr>
            <a:xfrm>
              <a:off x="9720659" y="4327128"/>
              <a:ext cx="233760" cy="263526"/>
            </a:xfrm>
            <a:prstGeom prst="rect">
              <a:avLst/>
            </a:prstGeom>
            <a:effectLst/>
          </p:spPr>
        </p:pic>
        <p:pic>
          <p:nvPicPr>
            <p:cNvPr id="2024" name="Line Shape" descr="Line Shape"/>
            <p:cNvPicPr>
              <a:picLocks noChangeAspect="0"/>
            </p:cNvPicPr>
            <p:nvPr/>
          </p:nvPicPr>
          <p:blipFill>
            <a:blip r:embed="rId36">
              <a:extLst/>
            </a:blip>
            <a:stretch>
              <a:fillRect/>
            </a:stretch>
          </p:blipFill>
          <p:spPr>
            <a:xfrm>
              <a:off x="9790809" y="4389302"/>
              <a:ext cx="169563" cy="207305"/>
            </a:xfrm>
            <a:prstGeom prst="rect">
              <a:avLst/>
            </a:prstGeom>
            <a:effectLst/>
          </p:spPr>
        </p:pic>
        <p:pic>
          <p:nvPicPr>
            <p:cNvPr id="2026" name="Line Shape" descr="Line Shape"/>
            <p:cNvPicPr>
              <a:picLocks noChangeAspect="0"/>
            </p:cNvPicPr>
            <p:nvPr/>
          </p:nvPicPr>
          <p:blipFill>
            <a:blip r:embed="rId37">
              <a:extLst/>
            </a:blip>
            <a:stretch>
              <a:fillRect/>
            </a:stretch>
          </p:blipFill>
          <p:spPr>
            <a:xfrm>
              <a:off x="10059987" y="4298909"/>
              <a:ext cx="215901" cy="224276"/>
            </a:xfrm>
            <a:prstGeom prst="rect">
              <a:avLst/>
            </a:prstGeom>
            <a:effectLst/>
          </p:spPr>
        </p:pic>
        <p:pic>
          <p:nvPicPr>
            <p:cNvPr id="2028" name="Line Shape" descr="Line Shape"/>
            <p:cNvPicPr>
              <a:picLocks noChangeAspect="0"/>
            </p:cNvPicPr>
            <p:nvPr/>
          </p:nvPicPr>
          <p:blipFill>
            <a:blip r:embed="rId38">
              <a:extLst/>
            </a:blip>
            <a:stretch>
              <a:fillRect/>
            </a:stretch>
          </p:blipFill>
          <p:spPr>
            <a:xfrm>
              <a:off x="10024268" y="4647450"/>
              <a:ext cx="251620" cy="38454"/>
            </a:xfrm>
            <a:prstGeom prst="rect">
              <a:avLst/>
            </a:prstGeom>
            <a:effectLst/>
          </p:spPr>
        </p:pic>
        <p:pic>
          <p:nvPicPr>
            <p:cNvPr id="2030" name="Line Shape" descr="Line Shape"/>
            <p:cNvPicPr>
              <a:picLocks noChangeAspect="0"/>
            </p:cNvPicPr>
            <p:nvPr/>
          </p:nvPicPr>
          <p:blipFill>
            <a:blip r:embed="rId39">
              <a:extLst/>
            </a:blip>
            <a:stretch>
              <a:fillRect/>
            </a:stretch>
          </p:blipFill>
          <p:spPr>
            <a:xfrm>
              <a:off x="10034959" y="4731940"/>
              <a:ext cx="217186" cy="263526"/>
            </a:xfrm>
            <a:prstGeom prst="rect">
              <a:avLst/>
            </a:prstGeom>
            <a:effectLst/>
          </p:spPr>
        </p:pic>
        <p:pic>
          <p:nvPicPr>
            <p:cNvPr id="2032" name="Line Line" descr="Line Line"/>
            <p:cNvPicPr>
              <a:picLocks noChangeAspect="0"/>
            </p:cNvPicPr>
            <p:nvPr/>
          </p:nvPicPr>
          <p:blipFill>
            <a:blip r:embed="rId40">
              <a:extLst/>
            </a:blip>
            <a:stretch>
              <a:fillRect/>
            </a:stretch>
          </p:blipFill>
          <p:spPr>
            <a:xfrm>
              <a:off x="10071893" y="4720034"/>
              <a:ext cx="239714" cy="55166"/>
            </a:xfrm>
            <a:prstGeom prst="rect">
              <a:avLst/>
            </a:prstGeom>
            <a:effectLst/>
          </p:spPr>
        </p:pic>
        <p:pic>
          <p:nvPicPr>
            <p:cNvPr id="2034" name="Line Shape" descr="Line Shape"/>
            <p:cNvPicPr>
              <a:picLocks noChangeAspect="0"/>
            </p:cNvPicPr>
            <p:nvPr/>
          </p:nvPicPr>
          <p:blipFill>
            <a:blip r:embed="rId41">
              <a:extLst/>
            </a:blip>
            <a:stretch>
              <a:fillRect/>
            </a:stretch>
          </p:blipFill>
          <p:spPr>
            <a:xfrm>
              <a:off x="3831236" y="4142581"/>
              <a:ext cx="152199" cy="219141"/>
            </a:xfrm>
            <a:prstGeom prst="rect">
              <a:avLst/>
            </a:prstGeom>
            <a:effectLst/>
          </p:spPr>
        </p:pic>
        <p:pic>
          <p:nvPicPr>
            <p:cNvPr id="2036" name="Line Shape" descr="Line Shape"/>
            <p:cNvPicPr>
              <a:picLocks noChangeAspect="0"/>
            </p:cNvPicPr>
            <p:nvPr/>
          </p:nvPicPr>
          <p:blipFill>
            <a:blip r:embed="rId42">
              <a:extLst/>
            </a:blip>
            <a:stretch>
              <a:fillRect/>
            </a:stretch>
          </p:blipFill>
          <p:spPr>
            <a:xfrm>
              <a:off x="3930981" y="4303315"/>
              <a:ext cx="34595" cy="168276"/>
            </a:xfrm>
            <a:prstGeom prst="rect">
              <a:avLst/>
            </a:prstGeom>
            <a:effectLst/>
          </p:spPr>
        </p:pic>
        <p:pic>
          <p:nvPicPr>
            <p:cNvPr id="2038" name="Line Shape" descr="Line Shape"/>
            <p:cNvPicPr>
              <a:picLocks noChangeAspect="0"/>
            </p:cNvPicPr>
            <p:nvPr/>
          </p:nvPicPr>
          <p:blipFill>
            <a:blip r:embed="rId43">
              <a:extLst/>
            </a:blip>
            <a:stretch>
              <a:fillRect/>
            </a:stretch>
          </p:blipFill>
          <p:spPr>
            <a:xfrm>
              <a:off x="4019917" y="4210250"/>
              <a:ext cx="153163" cy="272255"/>
            </a:xfrm>
            <a:prstGeom prst="rect">
              <a:avLst/>
            </a:prstGeom>
            <a:effectLst/>
          </p:spPr>
        </p:pic>
        <p:pic>
          <p:nvPicPr>
            <p:cNvPr id="2040" name="Line Shape" descr="Line Shape"/>
            <p:cNvPicPr>
              <a:picLocks noChangeAspect="0"/>
            </p:cNvPicPr>
            <p:nvPr/>
          </p:nvPicPr>
          <p:blipFill>
            <a:blip r:embed="rId44">
              <a:extLst/>
            </a:blip>
            <a:stretch>
              <a:fillRect/>
            </a:stretch>
          </p:blipFill>
          <p:spPr>
            <a:xfrm>
              <a:off x="5029596" y="3088878"/>
              <a:ext cx="43261" cy="519510"/>
            </a:xfrm>
            <a:prstGeom prst="rect">
              <a:avLst/>
            </a:prstGeom>
            <a:effectLst/>
          </p:spPr>
        </p:pic>
        <p:pic>
          <p:nvPicPr>
            <p:cNvPr id="2042" name="Line Shape" descr="Line Shape"/>
            <p:cNvPicPr>
              <a:picLocks noChangeAspect="0"/>
            </p:cNvPicPr>
            <p:nvPr/>
          </p:nvPicPr>
          <p:blipFill>
            <a:blip r:embed="rId45">
              <a:extLst/>
            </a:blip>
            <a:stretch>
              <a:fillRect/>
            </a:stretch>
          </p:blipFill>
          <p:spPr>
            <a:xfrm>
              <a:off x="4946253" y="3026122"/>
              <a:ext cx="612790" cy="626363"/>
            </a:xfrm>
            <a:prstGeom prst="rect">
              <a:avLst/>
            </a:prstGeom>
            <a:effectLst/>
          </p:spPr>
        </p:pic>
        <p:pic>
          <p:nvPicPr>
            <p:cNvPr id="2044" name="Line Shape" descr="Line Shape"/>
            <p:cNvPicPr>
              <a:picLocks noChangeAspect="0"/>
            </p:cNvPicPr>
            <p:nvPr/>
          </p:nvPicPr>
          <p:blipFill>
            <a:blip r:embed="rId46">
              <a:extLst/>
            </a:blip>
            <a:stretch>
              <a:fillRect/>
            </a:stretch>
          </p:blipFill>
          <p:spPr>
            <a:xfrm>
              <a:off x="5333206" y="3517503"/>
              <a:ext cx="3587729" cy="1966119"/>
            </a:xfrm>
            <a:prstGeom prst="rect">
              <a:avLst/>
            </a:prstGeom>
            <a:effectLst/>
          </p:spPr>
        </p:pic>
        <p:pic>
          <p:nvPicPr>
            <p:cNvPr id="2046" name="Line Shape" descr="Line Shape"/>
            <p:cNvPicPr>
              <a:picLocks noChangeAspect="0"/>
            </p:cNvPicPr>
            <p:nvPr/>
          </p:nvPicPr>
          <p:blipFill>
            <a:blip r:embed="rId47">
              <a:extLst/>
            </a:blip>
            <a:stretch>
              <a:fillRect/>
            </a:stretch>
          </p:blipFill>
          <p:spPr>
            <a:xfrm>
              <a:off x="8434784" y="5285581"/>
              <a:ext cx="239713" cy="126604"/>
            </a:xfrm>
            <a:prstGeom prst="rect">
              <a:avLst/>
            </a:prstGeom>
            <a:effectLst/>
          </p:spPr>
        </p:pic>
        <p:pic>
          <p:nvPicPr>
            <p:cNvPr id="2048" name="Line Shape" descr="Line Shape"/>
            <p:cNvPicPr>
              <a:picLocks noChangeAspect="0"/>
            </p:cNvPicPr>
            <p:nvPr/>
          </p:nvPicPr>
          <p:blipFill>
            <a:blip r:embed="rId48">
              <a:extLst/>
            </a:blip>
            <a:stretch>
              <a:fillRect/>
            </a:stretch>
          </p:blipFill>
          <p:spPr>
            <a:xfrm>
              <a:off x="8553846" y="5368925"/>
              <a:ext cx="281386" cy="108744"/>
            </a:xfrm>
            <a:prstGeom prst="rect">
              <a:avLst/>
            </a:prstGeom>
            <a:effectLst/>
          </p:spPr>
        </p:pic>
        <p:pic>
          <p:nvPicPr>
            <p:cNvPr id="2050" name="Line Shape" descr="Line Shape"/>
            <p:cNvPicPr>
              <a:picLocks noChangeAspect="0"/>
            </p:cNvPicPr>
            <p:nvPr/>
          </p:nvPicPr>
          <p:blipFill>
            <a:blip r:embed="rId49">
              <a:extLst/>
            </a:blip>
            <a:stretch>
              <a:fillRect/>
            </a:stretch>
          </p:blipFill>
          <p:spPr>
            <a:xfrm>
              <a:off x="8530374" y="5917096"/>
              <a:ext cx="53805" cy="245183"/>
            </a:xfrm>
            <a:prstGeom prst="rect">
              <a:avLst/>
            </a:prstGeom>
            <a:effectLst/>
          </p:spPr>
        </p:pic>
        <p:pic>
          <p:nvPicPr>
            <p:cNvPr id="2052" name="Line Shape" descr="Line Shape"/>
            <p:cNvPicPr>
              <a:picLocks noChangeAspect="0"/>
            </p:cNvPicPr>
            <p:nvPr/>
          </p:nvPicPr>
          <p:blipFill>
            <a:blip r:embed="rId50">
              <a:extLst/>
            </a:blip>
            <a:stretch>
              <a:fillRect/>
            </a:stretch>
          </p:blipFill>
          <p:spPr>
            <a:xfrm>
              <a:off x="8613378" y="5929402"/>
              <a:ext cx="161438" cy="215017"/>
            </a:xfrm>
            <a:prstGeom prst="rect">
              <a:avLst/>
            </a:prstGeom>
            <a:effectLst/>
          </p:spPr>
        </p:pic>
        <p:pic>
          <p:nvPicPr>
            <p:cNvPr id="2054" name="Line Shape" descr="Line Shape"/>
            <p:cNvPicPr>
              <a:picLocks noChangeAspect="0"/>
            </p:cNvPicPr>
            <p:nvPr/>
          </p:nvPicPr>
          <p:blipFill>
            <a:blip r:embed="rId51">
              <a:extLst/>
            </a:blip>
            <a:stretch>
              <a:fillRect/>
            </a:stretch>
          </p:blipFill>
          <p:spPr>
            <a:xfrm>
              <a:off x="8793054" y="5988050"/>
              <a:ext cx="159091" cy="182467"/>
            </a:xfrm>
            <a:prstGeom prst="rect">
              <a:avLst/>
            </a:prstGeom>
            <a:effectLst/>
          </p:spPr>
        </p:pic>
        <p:pic>
          <p:nvPicPr>
            <p:cNvPr id="2056" name="Line Shape" descr="Line Shape"/>
            <p:cNvPicPr>
              <a:picLocks noChangeAspect="0"/>
            </p:cNvPicPr>
            <p:nvPr/>
          </p:nvPicPr>
          <p:blipFill>
            <a:blip r:embed="rId52">
              <a:extLst/>
            </a:blip>
            <a:stretch>
              <a:fillRect/>
            </a:stretch>
          </p:blipFill>
          <p:spPr>
            <a:xfrm>
              <a:off x="9077721" y="5958284"/>
              <a:ext cx="209948" cy="209948"/>
            </a:xfrm>
            <a:prstGeom prst="rect">
              <a:avLst/>
            </a:prstGeom>
            <a:effectLst/>
          </p:spPr>
        </p:pic>
        <p:pic>
          <p:nvPicPr>
            <p:cNvPr id="2058" name="Line Shape" descr="Line Shape"/>
            <p:cNvPicPr>
              <a:picLocks noChangeAspect="0"/>
            </p:cNvPicPr>
            <p:nvPr/>
          </p:nvPicPr>
          <p:blipFill>
            <a:blip r:embed="rId53">
              <a:extLst/>
            </a:blip>
            <a:stretch>
              <a:fillRect/>
            </a:stretch>
          </p:blipFill>
          <p:spPr>
            <a:xfrm>
              <a:off x="9143206" y="5982096"/>
              <a:ext cx="162323" cy="203995"/>
            </a:xfrm>
            <a:prstGeom prst="rect">
              <a:avLst/>
            </a:prstGeom>
            <a:effectLst/>
          </p:spPr>
        </p:pic>
        <p:pic>
          <p:nvPicPr>
            <p:cNvPr id="2060" name="Line Shape" descr="Line Shape"/>
            <p:cNvPicPr>
              <a:picLocks noChangeAspect="0"/>
            </p:cNvPicPr>
            <p:nvPr/>
          </p:nvPicPr>
          <p:blipFill>
            <a:blip r:embed="rId54">
              <a:extLst/>
            </a:blip>
            <a:stretch>
              <a:fillRect/>
            </a:stretch>
          </p:blipFill>
          <p:spPr>
            <a:xfrm>
              <a:off x="9506346" y="5881748"/>
              <a:ext cx="117759" cy="209093"/>
            </a:xfrm>
            <a:prstGeom prst="rect">
              <a:avLst/>
            </a:prstGeom>
            <a:effectLst/>
          </p:spPr>
        </p:pic>
        <p:pic>
          <p:nvPicPr>
            <p:cNvPr id="2062" name="Line Shape" descr="Line Shape"/>
            <p:cNvPicPr>
              <a:picLocks noChangeAspect="0"/>
            </p:cNvPicPr>
            <p:nvPr/>
          </p:nvPicPr>
          <p:blipFill>
            <a:blip r:embed="rId55">
              <a:extLst/>
            </a:blip>
            <a:stretch>
              <a:fillRect/>
            </a:stretch>
          </p:blipFill>
          <p:spPr>
            <a:xfrm>
              <a:off x="9595643" y="5970190"/>
              <a:ext cx="146335" cy="251620"/>
            </a:xfrm>
            <a:prstGeom prst="rect">
              <a:avLst/>
            </a:prstGeom>
            <a:effectLst/>
          </p:spPr>
        </p:pic>
        <p:pic>
          <p:nvPicPr>
            <p:cNvPr id="2064" name="Line Shape" descr="Line Shape"/>
            <p:cNvPicPr>
              <a:picLocks noChangeAspect="0"/>
            </p:cNvPicPr>
            <p:nvPr/>
          </p:nvPicPr>
          <p:blipFill>
            <a:blip r:embed="rId56">
              <a:extLst/>
            </a:blip>
            <a:stretch>
              <a:fillRect/>
            </a:stretch>
          </p:blipFill>
          <p:spPr>
            <a:xfrm>
              <a:off x="9678987" y="6113065"/>
              <a:ext cx="108745" cy="193232"/>
            </a:xfrm>
            <a:prstGeom prst="rect">
              <a:avLst/>
            </a:prstGeom>
            <a:effectLst/>
          </p:spPr>
        </p:pic>
        <p:pic>
          <p:nvPicPr>
            <p:cNvPr id="2066" name="Line Line" descr="Line Line"/>
            <p:cNvPicPr>
              <a:picLocks noChangeAspect="0"/>
            </p:cNvPicPr>
            <p:nvPr/>
          </p:nvPicPr>
          <p:blipFill>
            <a:blip r:embed="rId57">
              <a:extLst/>
            </a:blip>
            <a:stretch>
              <a:fillRect/>
            </a:stretch>
          </p:blipFill>
          <p:spPr>
            <a:xfrm>
              <a:off x="9720659" y="6077346"/>
              <a:ext cx="174229" cy="67073"/>
            </a:xfrm>
            <a:prstGeom prst="rect">
              <a:avLst/>
            </a:prstGeom>
            <a:effectLst/>
          </p:spPr>
        </p:pic>
        <p:pic>
          <p:nvPicPr>
            <p:cNvPr id="2068" name="Line Shape" descr="Line Shape"/>
            <p:cNvPicPr>
              <a:picLocks noChangeAspect="0"/>
            </p:cNvPicPr>
            <p:nvPr/>
          </p:nvPicPr>
          <p:blipFill>
            <a:blip r:embed="rId58">
              <a:extLst/>
            </a:blip>
            <a:stretch>
              <a:fillRect/>
            </a:stretch>
          </p:blipFill>
          <p:spPr>
            <a:xfrm>
              <a:off x="9982596" y="5980950"/>
              <a:ext cx="132558" cy="38454"/>
            </a:xfrm>
            <a:prstGeom prst="rect">
              <a:avLst/>
            </a:prstGeom>
            <a:effectLst/>
          </p:spPr>
        </p:pic>
        <p:pic>
          <p:nvPicPr>
            <p:cNvPr id="2070" name="Line Shape" descr="Line Shape"/>
            <p:cNvPicPr>
              <a:picLocks noChangeAspect="0"/>
            </p:cNvPicPr>
            <p:nvPr/>
          </p:nvPicPr>
          <p:blipFill>
            <a:blip r:embed="rId59">
              <a:extLst/>
            </a:blip>
            <a:stretch>
              <a:fillRect/>
            </a:stretch>
          </p:blipFill>
          <p:spPr>
            <a:xfrm>
              <a:off x="9958784" y="6111919"/>
              <a:ext cx="251620" cy="38453"/>
            </a:xfrm>
            <a:prstGeom prst="rect">
              <a:avLst/>
            </a:prstGeom>
            <a:effectLst/>
          </p:spPr>
        </p:pic>
        <p:pic>
          <p:nvPicPr>
            <p:cNvPr id="2072" name="Line Shape" descr="Line Shape"/>
            <p:cNvPicPr>
              <a:picLocks noChangeAspect="0"/>
            </p:cNvPicPr>
            <p:nvPr/>
          </p:nvPicPr>
          <p:blipFill>
            <a:blip r:embed="rId60">
              <a:extLst/>
            </a:blip>
            <a:stretch>
              <a:fillRect/>
            </a:stretch>
          </p:blipFill>
          <p:spPr>
            <a:xfrm>
              <a:off x="9597238" y="6238081"/>
              <a:ext cx="226213" cy="65785"/>
            </a:xfrm>
            <a:prstGeom prst="rect">
              <a:avLst/>
            </a:prstGeom>
            <a:effectLst/>
          </p:spPr>
        </p:pic>
        <p:pic>
          <p:nvPicPr>
            <p:cNvPr id="2074" name="Line Shape" descr="Line Shape"/>
            <p:cNvPicPr>
              <a:picLocks noChangeAspect="0"/>
            </p:cNvPicPr>
            <p:nvPr/>
          </p:nvPicPr>
          <p:blipFill>
            <a:blip r:embed="rId61">
              <a:extLst/>
            </a:blip>
            <a:stretch>
              <a:fillRect/>
            </a:stretch>
          </p:blipFill>
          <p:spPr>
            <a:xfrm>
              <a:off x="8476456" y="6047581"/>
              <a:ext cx="329010" cy="49213"/>
            </a:xfrm>
            <a:prstGeom prst="rect">
              <a:avLst/>
            </a:prstGeom>
            <a:effectLst/>
          </p:spPr>
        </p:pic>
        <p:pic>
          <p:nvPicPr>
            <p:cNvPr id="2076" name="Line Shape" descr="Line Shape"/>
            <p:cNvPicPr>
              <a:picLocks noChangeAspect="0"/>
            </p:cNvPicPr>
            <p:nvPr/>
          </p:nvPicPr>
          <p:blipFill>
            <a:blip r:embed="rId62">
              <a:extLst/>
            </a:blip>
            <a:stretch>
              <a:fillRect/>
            </a:stretch>
          </p:blipFill>
          <p:spPr>
            <a:xfrm>
              <a:off x="8559800" y="5693836"/>
              <a:ext cx="162322" cy="164434"/>
            </a:xfrm>
            <a:prstGeom prst="rect">
              <a:avLst/>
            </a:prstGeom>
            <a:effectLst/>
          </p:spPr>
        </p:pic>
        <p:pic>
          <p:nvPicPr>
            <p:cNvPr id="2078" name="Line Shape" descr="Line Shape"/>
            <p:cNvPicPr>
              <a:picLocks noChangeAspect="0"/>
            </p:cNvPicPr>
            <p:nvPr/>
          </p:nvPicPr>
          <p:blipFill>
            <a:blip r:embed="rId63">
              <a:extLst/>
            </a:blip>
            <a:stretch>
              <a:fillRect/>
            </a:stretch>
          </p:blipFill>
          <p:spPr>
            <a:xfrm>
              <a:off x="8737252" y="5708253"/>
              <a:ext cx="103933" cy="182293"/>
            </a:xfrm>
            <a:prstGeom prst="rect">
              <a:avLst/>
            </a:prstGeom>
            <a:effectLst/>
          </p:spPr>
        </p:pic>
        <p:pic>
          <p:nvPicPr>
            <p:cNvPr id="2080" name="Line Shape" descr="Line Shape"/>
            <p:cNvPicPr>
              <a:picLocks noChangeAspect="0"/>
            </p:cNvPicPr>
            <p:nvPr/>
          </p:nvPicPr>
          <p:blipFill>
            <a:blip r:embed="rId64">
              <a:extLst/>
            </a:blip>
            <a:stretch>
              <a:fillRect/>
            </a:stretch>
          </p:blipFill>
          <p:spPr>
            <a:xfrm>
              <a:off x="5053409" y="3221475"/>
              <a:ext cx="161822" cy="249991"/>
            </a:xfrm>
            <a:prstGeom prst="rect">
              <a:avLst/>
            </a:prstGeom>
            <a:effectLst/>
          </p:spPr>
        </p:pic>
        <p:pic>
          <p:nvPicPr>
            <p:cNvPr id="2082" name="Line Line" descr="Line Line"/>
            <p:cNvPicPr>
              <a:picLocks noChangeAspect="0"/>
            </p:cNvPicPr>
            <p:nvPr/>
          </p:nvPicPr>
          <p:blipFill>
            <a:blip r:embed="rId65">
              <a:extLst/>
            </a:blip>
            <a:stretch>
              <a:fillRect/>
            </a:stretch>
          </p:blipFill>
          <p:spPr>
            <a:xfrm>
              <a:off x="5106987" y="3327003"/>
              <a:ext cx="174229" cy="90885"/>
            </a:xfrm>
            <a:prstGeom prst="rect">
              <a:avLst/>
            </a:prstGeom>
            <a:effectLst/>
          </p:spPr>
        </p:pic>
        <p:pic>
          <p:nvPicPr>
            <p:cNvPr id="2084" name="Line Shape" descr="Line Shape"/>
            <p:cNvPicPr>
              <a:picLocks noChangeAspect="0"/>
            </p:cNvPicPr>
            <p:nvPr/>
          </p:nvPicPr>
          <p:blipFill>
            <a:blip r:embed="rId66">
              <a:extLst/>
            </a:blip>
            <a:stretch>
              <a:fillRect/>
            </a:stretch>
          </p:blipFill>
          <p:spPr>
            <a:xfrm>
              <a:off x="5278187" y="3172221"/>
              <a:ext cx="116871" cy="277544"/>
            </a:xfrm>
            <a:prstGeom prst="rect">
              <a:avLst/>
            </a:prstGeom>
            <a:effectLst/>
          </p:spPr>
        </p:pic>
        <p:pic>
          <p:nvPicPr>
            <p:cNvPr id="2086" name="Line Shape" descr="Line Shape"/>
            <p:cNvPicPr>
              <a:picLocks noChangeAspect="0"/>
            </p:cNvPicPr>
            <p:nvPr/>
          </p:nvPicPr>
          <p:blipFill>
            <a:blip r:embed="rId67">
              <a:extLst/>
            </a:blip>
            <a:stretch>
              <a:fillRect/>
            </a:stretch>
          </p:blipFill>
          <p:spPr>
            <a:xfrm>
              <a:off x="4934346" y="3999706"/>
              <a:ext cx="31354" cy="376635"/>
            </a:xfrm>
            <a:prstGeom prst="rect">
              <a:avLst/>
            </a:prstGeom>
            <a:effectLst/>
          </p:spPr>
        </p:pic>
        <p:pic>
          <p:nvPicPr>
            <p:cNvPr id="2088" name="Line Shape" descr="Line Shape"/>
            <p:cNvPicPr>
              <a:picLocks noChangeAspect="0"/>
            </p:cNvPicPr>
            <p:nvPr/>
          </p:nvPicPr>
          <p:blipFill>
            <a:blip r:embed="rId68">
              <a:extLst/>
            </a:blip>
            <a:stretch>
              <a:fillRect/>
            </a:stretch>
          </p:blipFill>
          <p:spPr>
            <a:xfrm>
              <a:off x="4880768" y="3893294"/>
              <a:ext cx="759466" cy="545791"/>
            </a:xfrm>
            <a:prstGeom prst="rect">
              <a:avLst/>
            </a:prstGeom>
            <a:effectLst/>
          </p:spPr>
        </p:pic>
        <p:pic>
          <p:nvPicPr>
            <p:cNvPr id="2090" name="Line Shape" descr="Line Shape"/>
            <p:cNvPicPr>
              <a:picLocks noChangeAspect="0"/>
            </p:cNvPicPr>
            <p:nvPr/>
          </p:nvPicPr>
          <p:blipFill>
            <a:blip r:embed="rId69">
              <a:extLst/>
            </a:blip>
            <a:stretch>
              <a:fillRect/>
            </a:stretch>
          </p:blipFill>
          <p:spPr>
            <a:xfrm>
              <a:off x="5339159" y="4398565"/>
              <a:ext cx="235983" cy="1346995"/>
            </a:xfrm>
            <a:prstGeom prst="rect">
              <a:avLst/>
            </a:prstGeom>
            <a:effectLst/>
          </p:spPr>
        </p:pic>
        <p:pic>
          <p:nvPicPr>
            <p:cNvPr id="2092" name="Line Shape" descr="Line Shape"/>
            <p:cNvPicPr>
              <a:picLocks noChangeAspect="0"/>
            </p:cNvPicPr>
            <p:nvPr/>
          </p:nvPicPr>
          <p:blipFill>
            <a:blip r:embed="rId70">
              <a:extLst/>
            </a:blip>
            <a:stretch>
              <a:fillRect/>
            </a:stretch>
          </p:blipFill>
          <p:spPr>
            <a:xfrm>
              <a:off x="5386784" y="5678487"/>
              <a:ext cx="227807" cy="45770"/>
            </a:xfrm>
            <a:prstGeom prst="rect">
              <a:avLst/>
            </a:prstGeom>
            <a:effectLst/>
          </p:spPr>
        </p:pic>
        <p:pic>
          <p:nvPicPr>
            <p:cNvPr id="2094" name="Line Line" descr="Line Line"/>
            <p:cNvPicPr>
              <a:picLocks noChangeAspect="0"/>
            </p:cNvPicPr>
            <p:nvPr/>
          </p:nvPicPr>
          <p:blipFill>
            <a:blip r:embed="rId71">
              <a:extLst/>
            </a:blip>
            <a:stretch>
              <a:fillRect/>
            </a:stretch>
          </p:blipFill>
          <p:spPr>
            <a:xfrm>
              <a:off x="5613003" y="5630862"/>
              <a:ext cx="138510" cy="126604"/>
            </a:xfrm>
            <a:prstGeom prst="rect">
              <a:avLst/>
            </a:prstGeom>
            <a:effectLst/>
          </p:spPr>
        </p:pic>
        <p:pic>
          <p:nvPicPr>
            <p:cNvPr id="2096" name="Line Shape" descr="Line Shape"/>
            <p:cNvPicPr>
              <a:picLocks noChangeAspect="0"/>
            </p:cNvPicPr>
            <p:nvPr/>
          </p:nvPicPr>
          <p:blipFill>
            <a:blip r:embed="rId72">
              <a:extLst/>
            </a:blip>
            <a:stretch>
              <a:fillRect/>
            </a:stretch>
          </p:blipFill>
          <p:spPr>
            <a:xfrm>
              <a:off x="5892800" y="5797550"/>
              <a:ext cx="49213" cy="180182"/>
            </a:xfrm>
            <a:prstGeom prst="rect">
              <a:avLst/>
            </a:prstGeom>
            <a:effectLst/>
          </p:spPr>
        </p:pic>
        <p:pic>
          <p:nvPicPr>
            <p:cNvPr id="2098" name="Line Shape" descr="Line Shape"/>
            <p:cNvPicPr>
              <a:picLocks noChangeAspect="0"/>
            </p:cNvPicPr>
            <p:nvPr/>
          </p:nvPicPr>
          <p:blipFill>
            <a:blip r:embed="rId73">
              <a:extLst/>
            </a:blip>
            <a:stretch>
              <a:fillRect/>
            </a:stretch>
          </p:blipFill>
          <p:spPr>
            <a:xfrm>
              <a:off x="5970190" y="5761320"/>
              <a:ext cx="140803" cy="234271"/>
            </a:xfrm>
            <a:prstGeom prst="rect">
              <a:avLst/>
            </a:prstGeom>
            <a:effectLst/>
          </p:spPr>
        </p:pic>
        <p:pic>
          <p:nvPicPr>
            <p:cNvPr id="2100" name="Line Shape" descr="Line Shape"/>
            <p:cNvPicPr>
              <a:picLocks noChangeAspect="0"/>
            </p:cNvPicPr>
            <p:nvPr/>
          </p:nvPicPr>
          <p:blipFill>
            <a:blip r:embed="rId74">
              <a:extLst/>
            </a:blip>
            <a:stretch>
              <a:fillRect/>
            </a:stretch>
          </p:blipFill>
          <p:spPr>
            <a:xfrm>
              <a:off x="6120163" y="5827315"/>
              <a:ext cx="131734" cy="154741"/>
            </a:xfrm>
            <a:prstGeom prst="rect">
              <a:avLst/>
            </a:prstGeom>
            <a:effectLst/>
          </p:spPr>
        </p:pic>
        <p:pic>
          <p:nvPicPr>
            <p:cNvPr id="2102" name="Line Shape" descr="Line Shape"/>
            <p:cNvPicPr>
              <a:picLocks noChangeAspect="0"/>
            </p:cNvPicPr>
            <p:nvPr/>
          </p:nvPicPr>
          <p:blipFill>
            <a:blip r:embed="rId75">
              <a:extLst/>
            </a:blip>
            <a:stretch>
              <a:fillRect/>
            </a:stretch>
          </p:blipFill>
          <p:spPr>
            <a:xfrm>
              <a:off x="6345237" y="5815409"/>
              <a:ext cx="156370" cy="156370"/>
            </a:xfrm>
            <a:prstGeom prst="rect">
              <a:avLst/>
            </a:prstGeom>
            <a:effectLst/>
          </p:spPr>
        </p:pic>
        <p:pic>
          <p:nvPicPr>
            <p:cNvPr id="2104" name="Line Shape" descr="Line Shape"/>
            <p:cNvPicPr>
              <a:picLocks noChangeAspect="0"/>
            </p:cNvPicPr>
            <p:nvPr/>
          </p:nvPicPr>
          <p:blipFill>
            <a:blip r:embed="rId76">
              <a:extLst/>
            </a:blip>
            <a:stretch>
              <a:fillRect/>
            </a:stretch>
          </p:blipFill>
          <p:spPr>
            <a:xfrm>
              <a:off x="6380909" y="5845175"/>
              <a:ext cx="126651" cy="156369"/>
            </a:xfrm>
            <a:prstGeom prst="rect">
              <a:avLst/>
            </a:prstGeom>
            <a:effectLst/>
          </p:spPr>
        </p:pic>
        <p:pic>
          <p:nvPicPr>
            <p:cNvPr id="2106" name="Line Shape" descr="Line Shape"/>
            <p:cNvPicPr>
              <a:picLocks noChangeAspect="0"/>
            </p:cNvPicPr>
            <p:nvPr/>
          </p:nvPicPr>
          <p:blipFill>
            <a:blip r:embed="rId77">
              <a:extLst/>
            </a:blip>
            <a:stretch>
              <a:fillRect/>
            </a:stretch>
          </p:blipFill>
          <p:spPr>
            <a:xfrm>
              <a:off x="6625034" y="5733751"/>
              <a:ext cx="174229" cy="180481"/>
            </a:xfrm>
            <a:prstGeom prst="rect">
              <a:avLst/>
            </a:prstGeom>
            <a:effectLst/>
          </p:spPr>
        </p:pic>
        <p:pic>
          <p:nvPicPr>
            <p:cNvPr id="2108" name="Line Line" descr="Line Line"/>
            <p:cNvPicPr>
              <a:picLocks noChangeAspect="0"/>
            </p:cNvPicPr>
            <p:nvPr/>
          </p:nvPicPr>
          <p:blipFill>
            <a:blip r:embed="rId78">
              <a:extLst/>
            </a:blip>
            <a:stretch>
              <a:fillRect/>
            </a:stretch>
          </p:blipFill>
          <p:spPr>
            <a:xfrm>
              <a:off x="6541690" y="5982096"/>
              <a:ext cx="233760" cy="61120"/>
            </a:xfrm>
            <a:prstGeom prst="rect">
              <a:avLst/>
            </a:prstGeom>
            <a:effectLst/>
          </p:spPr>
        </p:pic>
        <p:pic>
          <p:nvPicPr>
            <p:cNvPr id="2110" name="Line Shape" descr="Line Shape"/>
            <p:cNvPicPr>
              <a:picLocks noChangeAspect="0"/>
            </p:cNvPicPr>
            <p:nvPr/>
          </p:nvPicPr>
          <p:blipFill>
            <a:blip r:embed="rId79">
              <a:extLst/>
            </a:blip>
            <a:stretch>
              <a:fillRect/>
            </a:stretch>
          </p:blipFill>
          <p:spPr>
            <a:xfrm>
              <a:off x="6621521" y="6053534"/>
              <a:ext cx="173812" cy="188120"/>
            </a:xfrm>
            <a:prstGeom prst="rect">
              <a:avLst/>
            </a:prstGeom>
            <a:effectLst/>
          </p:spPr>
        </p:pic>
        <p:pic>
          <p:nvPicPr>
            <p:cNvPr id="2112" name="Line Line" descr="Line Line"/>
            <p:cNvPicPr>
              <a:picLocks noChangeAspect="0"/>
            </p:cNvPicPr>
            <p:nvPr/>
          </p:nvPicPr>
          <p:blipFill>
            <a:blip r:embed="rId80">
              <a:extLst/>
            </a:blip>
            <a:stretch>
              <a:fillRect/>
            </a:stretch>
          </p:blipFill>
          <p:spPr>
            <a:xfrm>
              <a:off x="6630987" y="6041628"/>
              <a:ext cx="233760" cy="73026"/>
            </a:xfrm>
            <a:prstGeom prst="rect">
              <a:avLst/>
            </a:prstGeom>
            <a:effectLst/>
          </p:spPr>
        </p:pic>
        <p:pic>
          <p:nvPicPr>
            <p:cNvPr id="2114" name="Line Shape" descr="Line Shape"/>
            <p:cNvPicPr>
              <a:picLocks noChangeAspect="0"/>
            </p:cNvPicPr>
            <p:nvPr/>
          </p:nvPicPr>
          <p:blipFill>
            <a:blip r:embed="rId81">
              <a:extLst/>
            </a:blip>
            <a:stretch>
              <a:fillRect/>
            </a:stretch>
          </p:blipFill>
          <p:spPr>
            <a:xfrm>
              <a:off x="5059362" y="4092446"/>
              <a:ext cx="148821" cy="283895"/>
            </a:xfrm>
            <a:prstGeom prst="rect">
              <a:avLst/>
            </a:prstGeom>
            <a:effectLst/>
          </p:spPr>
        </p:pic>
        <p:pic>
          <p:nvPicPr>
            <p:cNvPr id="2116" name="Line Shape" descr="Line Shape"/>
            <p:cNvPicPr>
              <a:picLocks noChangeAspect="0"/>
            </p:cNvPicPr>
            <p:nvPr/>
          </p:nvPicPr>
          <p:blipFill>
            <a:blip r:embed="rId82">
              <a:extLst/>
            </a:blip>
            <a:stretch>
              <a:fillRect/>
            </a:stretch>
          </p:blipFill>
          <p:spPr>
            <a:xfrm>
              <a:off x="5237956" y="4090452"/>
              <a:ext cx="257573" cy="205761"/>
            </a:xfrm>
            <a:prstGeom prst="rect">
              <a:avLst/>
            </a:prstGeom>
            <a:effectLst/>
          </p:spPr>
        </p:pic>
        <p:pic>
          <p:nvPicPr>
            <p:cNvPr id="2118" name="Line Shape" descr="Line Shape"/>
            <p:cNvPicPr>
              <a:picLocks noChangeAspect="0"/>
            </p:cNvPicPr>
            <p:nvPr/>
          </p:nvPicPr>
          <p:blipFill>
            <a:blip r:embed="rId83">
              <a:extLst/>
            </a:blip>
            <a:stretch>
              <a:fillRect/>
            </a:stretch>
          </p:blipFill>
          <p:spPr>
            <a:xfrm>
              <a:off x="4047331" y="205581"/>
              <a:ext cx="5082663" cy="717948"/>
            </a:xfrm>
            <a:prstGeom prst="rect">
              <a:avLst/>
            </a:prstGeom>
            <a:effectLst/>
          </p:spPr>
        </p:pic>
        <p:pic>
          <p:nvPicPr>
            <p:cNvPr id="2120" name="Line Shape" descr="Line Shape"/>
            <p:cNvPicPr>
              <a:picLocks noChangeAspect="0"/>
            </p:cNvPicPr>
            <p:nvPr/>
          </p:nvPicPr>
          <p:blipFill>
            <a:blip r:embed="rId84">
              <a:extLst/>
            </a:blip>
            <a:stretch>
              <a:fillRect/>
            </a:stretch>
          </p:blipFill>
          <p:spPr>
            <a:xfrm>
              <a:off x="2833366" y="2509814"/>
              <a:ext cx="1752907" cy="1163314"/>
            </a:xfrm>
            <a:prstGeom prst="rect">
              <a:avLst/>
            </a:prstGeom>
            <a:effectLst/>
          </p:spPr>
        </p:pic>
        <p:pic>
          <p:nvPicPr>
            <p:cNvPr id="2122" name="Line Shape" descr="Line Shape"/>
            <p:cNvPicPr>
              <a:picLocks noChangeAspect="0"/>
            </p:cNvPicPr>
            <p:nvPr/>
          </p:nvPicPr>
          <p:blipFill>
            <a:blip r:embed="rId85">
              <a:extLst/>
            </a:blip>
            <a:stretch>
              <a:fillRect/>
            </a:stretch>
          </p:blipFill>
          <p:spPr>
            <a:xfrm>
              <a:off x="785275" y="2184003"/>
              <a:ext cx="2418300" cy="596901"/>
            </a:xfrm>
            <a:prstGeom prst="rect">
              <a:avLst/>
            </a:prstGeom>
            <a:effectLst/>
          </p:spPr>
        </p:pic>
        <p:pic>
          <p:nvPicPr>
            <p:cNvPr id="2124" name="Line Shape" descr="Line Shape"/>
            <p:cNvPicPr>
              <a:picLocks noChangeAspect="0"/>
            </p:cNvPicPr>
            <p:nvPr/>
          </p:nvPicPr>
          <p:blipFill>
            <a:blip r:embed="rId86">
              <a:extLst/>
            </a:blip>
            <a:stretch>
              <a:fillRect/>
            </a:stretch>
          </p:blipFill>
          <p:spPr>
            <a:xfrm>
              <a:off x="667025" y="2027586"/>
              <a:ext cx="373976" cy="372318"/>
            </a:xfrm>
            <a:prstGeom prst="rect">
              <a:avLst/>
            </a:prstGeom>
            <a:effectLst/>
          </p:spPr>
        </p:pic>
        <p:pic>
          <p:nvPicPr>
            <p:cNvPr id="2126" name="Line Shape" descr="Line Shape"/>
            <p:cNvPicPr>
              <a:picLocks noChangeAspect="0"/>
            </p:cNvPicPr>
            <p:nvPr/>
          </p:nvPicPr>
          <p:blipFill>
            <a:blip r:embed="rId87">
              <a:extLst/>
            </a:blip>
            <a:stretch>
              <a:fillRect/>
            </a:stretch>
          </p:blipFill>
          <p:spPr>
            <a:xfrm>
              <a:off x="11520" y="1616718"/>
              <a:ext cx="197634" cy="315000"/>
            </a:xfrm>
            <a:prstGeom prst="rect">
              <a:avLst/>
            </a:prstGeom>
            <a:effectLst/>
          </p:spPr>
        </p:pic>
        <p:pic>
          <p:nvPicPr>
            <p:cNvPr id="2128" name="Line Shape" descr="Line Shape"/>
            <p:cNvPicPr>
              <a:picLocks noChangeAspect="0"/>
            </p:cNvPicPr>
            <p:nvPr/>
          </p:nvPicPr>
          <p:blipFill>
            <a:blip r:embed="rId88">
              <a:extLst/>
            </a:blip>
            <a:stretch>
              <a:fillRect/>
            </a:stretch>
          </p:blipFill>
          <p:spPr>
            <a:xfrm>
              <a:off x="223843" y="1648503"/>
              <a:ext cx="132482" cy="257549"/>
            </a:xfrm>
            <a:prstGeom prst="rect">
              <a:avLst/>
            </a:prstGeom>
            <a:effectLst/>
          </p:spPr>
        </p:pic>
        <p:pic>
          <p:nvPicPr>
            <p:cNvPr id="2130" name="Line Shape" descr="Line Shape"/>
            <p:cNvPicPr>
              <a:picLocks noChangeAspect="0"/>
            </p:cNvPicPr>
            <p:nvPr/>
          </p:nvPicPr>
          <p:blipFill>
            <a:blip r:embed="rId89">
              <a:extLst/>
            </a:blip>
            <a:stretch>
              <a:fillRect/>
            </a:stretch>
          </p:blipFill>
          <p:spPr>
            <a:xfrm>
              <a:off x="27913" y="2033053"/>
              <a:ext cx="347928" cy="148569"/>
            </a:xfrm>
            <a:prstGeom prst="rect">
              <a:avLst/>
            </a:prstGeom>
            <a:effectLst/>
          </p:spPr>
        </p:pic>
        <p:pic>
          <p:nvPicPr>
            <p:cNvPr id="2132" name="Line Shape" descr="Line Shape"/>
            <p:cNvPicPr>
              <a:picLocks noChangeAspect="0"/>
            </p:cNvPicPr>
            <p:nvPr/>
          </p:nvPicPr>
          <p:blipFill>
            <a:blip r:embed="rId90">
              <a:extLst/>
            </a:blip>
            <a:stretch>
              <a:fillRect/>
            </a:stretch>
          </p:blipFill>
          <p:spPr>
            <a:xfrm>
              <a:off x="-12700" y="2249967"/>
              <a:ext cx="185292" cy="298765"/>
            </a:xfrm>
            <a:prstGeom prst="rect">
              <a:avLst/>
            </a:prstGeom>
            <a:effectLst/>
          </p:spPr>
        </p:pic>
        <p:pic>
          <p:nvPicPr>
            <p:cNvPr id="2134" name="Line Shape" descr="Line Shape"/>
            <p:cNvPicPr>
              <a:picLocks noChangeAspect="0"/>
            </p:cNvPicPr>
            <p:nvPr/>
          </p:nvPicPr>
          <p:blipFill>
            <a:blip r:embed="rId91">
              <a:extLst/>
            </a:blip>
            <a:stretch>
              <a:fillRect/>
            </a:stretch>
          </p:blipFill>
          <p:spPr>
            <a:xfrm>
              <a:off x="46831" y="2362596"/>
              <a:ext cx="144463" cy="126604"/>
            </a:xfrm>
            <a:prstGeom prst="rect">
              <a:avLst/>
            </a:prstGeom>
            <a:effectLst/>
          </p:spPr>
        </p:pic>
        <p:pic>
          <p:nvPicPr>
            <p:cNvPr id="2136" name="Line Shape" descr="Line Shape"/>
            <p:cNvPicPr>
              <a:picLocks noChangeAspect="0"/>
            </p:cNvPicPr>
            <p:nvPr/>
          </p:nvPicPr>
          <p:blipFill>
            <a:blip r:embed="rId92">
              <a:extLst/>
            </a:blip>
            <a:stretch>
              <a:fillRect/>
            </a:stretch>
          </p:blipFill>
          <p:spPr>
            <a:xfrm>
              <a:off x="195659" y="2167754"/>
              <a:ext cx="334963" cy="265826"/>
            </a:xfrm>
            <a:prstGeom prst="rect">
              <a:avLst/>
            </a:prstGeom>
            <a:effectLst/>
          </p:spPr>
        </p:pic>
        <p:pic>
          <p:nvPicPr>
            <p:cNvPr id="2138" name="Line Shape" descr="Line Shape"/>
            <p:cNvPicPr>
              <a:picLocks noChangeAspect="0"/>
            </p:cNvPicPr>
            <p:nvPr/>
          </p:nvPicPr>
          <p:blipFill>
            <a:blip r:embed="rId93">
              <a:extLst/>
            </a:blip>
            <a:stretch>
              <a:fillRect/>
            </a:stretch>
          </p:blipFill>
          <p:spPr>
            <a:xfrm>
              <a:off x="4051897" y="2566518"/>
              <a:ext cx="1632518" cy="1187077"/>
            </a:xfrm>
            <a:prstGeom prst="rect">
              <a:avLst/>
            </a:prstGeom>
            <a:effectLst/>
          </p:spPr>
        </p:pic>
        <p:pic>
          <p:nvPicPr>
            <p:cNvPr id="2140" name="Line Shape" descr="Line Shape"/>
            <p:cNvPicPr>
              <a:picLocks noChangeAspect="0"/>
            </p:cNvPicPr>
            <p:nvPr/>
          </p:nvPicPr>
          <p:blipFill>
            <a:blip r:embed="rId94">
              <a:extLst/>
            </a:blip>
            <a:stretch>
              <a:fillRect/>
            </a:stretch>
          </p:blipFill>
          <p:spPr>
            <a:xfrm>
              <a:off x="5295205" y="1368425"/>
              <a:ext cx="2016027" cy="1239838"/>
            </a:xfrm>
            <a:prstGeom prst="rect">
              <a:avLst/>
            </a:prstGeom>
            <a:effectLst/>
          </p:spPr>
        </p:pic>
        <p:pic>
          <p:nvPicPr>
            <p:cNvPr id="2142" name="Line Shape" descr="Line Shape"/>
            <p:cNvPicPr>
              <a:picLocks noChangeAspect="0"/>
            </p:cNvPicPr>
            <p:nvPr/>
          </p:nvPicPr>
          <p:blipFill>
            <a:blip r:embed="rId95">
              <a:extLst/>
            </a:blip>
            <a:stretch>
              <a:fillRect/>
            </a:stretch>
          </p:blipFill>
          <p:spPr>
            <a:xfrm>
              <a:off x="7127991" y="1240899"/>
              <a:ext cx="192497" cy="325567"/>
            </a:xfrm>
            <a:prstGeom prst="rect">
              <a:avLst/>
            </a:prstGeom>
            <a:effectLst/>
          </p:spPr>
        </p:pic>
        <p:pic>
          <p:nvPicPr>
            <p:cNvPr id="2144" name="Line Shape" descr="Line Shape"/>
            <p:cNvPicPr>
              <a:picLocks noChangeAspect="0"/>
            </p:cNvPicPr>
            <p:nvPr/>
          </p:nvPicPr>
          <p:blipFill>
            <a:blip r:embed="rId96">
              <a:extLst/>
            </a:blip>
            <a:stretch>
              <a:fillRect/>
            </a:stretch>
          </p:blipFill>
          <p:spPr>
            <a:xfrm>
              <a:off x="7615237" y="1199753"/>
              <a:ext cx="165125" cy="286578"/>
            </a:xfrm>
            <a:prstGeom prst="rect">
              <a:avLst/>
            </a:prstGeom>
            <a:effectLst/>
          </p:spPr>
        </p:pic>
        <p:pic>
          <p:nvPicPr>
            <p:cNvPr id="2146" name="Line Shape" descr="Line Shape"/>
            <p:cNvPicPr>
              <a:picLocks noChangeAspect="0"/>
            </p:cNvPicPr>
            <p:nvPr/>
          </p:nvPicPr>
          <p:blipFill>
            <a:blip r:embed="rId97">
              <a:extLst/>
            </a:blip>
            <a:stretch>
              <a:fillRect/>
            </a:stretch>
          </p:blipFill>
          <p:spPr>
            <a:xfrm>
              <a:off x="7829852" y="1240943"/>
              <a:ext cx="210382" cy="184632"/>
            </a:xfrm>
            <a:prstGeom prst="rect">
              <a:avLst/>
            </a:prstGeom>
            <a:effectLst/>
          </p:spPr>
        </p:pic>
        <p:pic>
          <p:nvPicPr>
            <p:cNvPr id="2148" name="Line Shape" descr="Line Shape"/>
            <p:cNvPicPr>
              <a:picLocks noChangeAspect="0"/>
            </p:cNvPicPr>
            <p:nvPr/>
          </p:nvPicPr>
          <p:blipFill>
            <a:blip r:embed="rId98">
              <a:extLst/>
            </a:blip>
            <a:stretch>
              <a:fillRect/>
            </a:stretch>
          </p:blipFill>
          <p:spPr>
            <a:xfrm>
              <a:off x="7577534" y="1558925"/>
              <a:ext cx="406401" cy="78979"/>
            </a:xfrm>
            <a:prstGeom prst="rect">
              <a:avLst/>
            </a:prstGeom>
            <a:effectLst/>
          </p:spPr>
        </p:pic>
        <p:pic>
          <p:nvPicPr>
            <p:cNvPr id="2150" name="Line Shape" descr="Line Shape"/>
            <p:cNvPicPr>
              <a:picLocks noChangeAspect="0"/>
            </p:cNvPicPr>
            <p:nvPr/>
          </p:nvPicPr>
          <p:blipFill>
            <a:blip r:embed="rId99">
              <a:extLst/>
            </a:blip>
            <a:stretch>
              <a:fillRect/>
            </a:stretch>
          </p:blipFill>
          <p:spPr>
            <a:xfrm>
              <a:off x="7607300" y="1668065"/>
              <a:ext cx="291589" cy="332979"/>
            </a:xfrm>
            <a:prstGeom prst="rect">
              <a:avLst/>
            </a:prstGeom>
            <a:effectLst/>
          </p:spPr>
        </p:pic>
        <p:pic>
          <p:nvPicPr>
            <p:cNvPr id="2152" name="Line Shape" descr="Line Shape"/>
            <p:cNvPicPr>
              <a:picLocks noChangeAspect="0"/>
            </p:cNvPicPr>
            <p:nvPr/>
          </p:nvPicPr>
          <p:blipFill>
            <a:blip r:embed="rId100">
              <a:extLst/>
            </a:blip>
            <a:stretch>
              <a:fillRect/>
            </a:stretch>
          </p:blipFill>
          <p:spPr>
            <a:xfrm>
              <a:off x="7702550" y="1832768"/>
              <a:ext cx="269479" cy="78979"/>
            </a:xfrm>
            <a:prstGeom prst="rect">
              <a:avLst/>
            </a:prstGeom>
            <a:effectLst/>
          </p:spPr>
        </p:pic>
        <p:pic>
          <p:nvPicPr>
            <p:cNvPr id="2154" name="Line Shape" descr="Line Shape"/>
            <p:cNvPicPr>
              <a:picLocks noChangeAspect="0"/>
            </p:cNvPicPr>
            <p:nvPr/>
          </p:nvPicPr>
          <p:blipFill>
            <a:blip r:embed="rId101">
              <a:extLst/>
            </a:blip>
            <a:stretch>
              <a:fillRect/>
            </a:stretch>
          </p:blipFill>
          <p:spPr>
            <a:xfrm>
              <a:off x="7961890" y="1654175"/>
              <a:ext cx="231233" cy="297815"/>
            </a:xfrm>
            <a:prstGeom prst="rect">
              <a:avLst/>
            </a:prstGeom>
            <a:effectLst/>
          </p:spPr>
        </p:pic>
        <p:pic>
          <p:nvPicPr>
            <p:cNvPr id="2156" name="Line Shape" descr="Line Shape"/>
            <p:cNvPicPr>
              <a:picLocks noChangeAspect="0"/>
            </p:cNvPicPr>
            <p:nvPr/>
          </p:nvPicPr>
          <p:blipFill>
            <a:blip r:embed="rId102">
              <a:extLst/>
            </a:blip>
            <a:stretch>
              <a:fillRect/>
            </a:stretch>
          </p:blipFill>
          <p:spPr>
            <a:xfrm>
              <a:off x="3051379" y="3665064"/>
              <a:ext cx="1379923" cy="956359"/>
            </a:xfrm>
            <a:prstGeom prst="rect">
              <a:avLst/>
            </a:prstGeom>
            <a:effectLst/>
          </p:spPr>
        </p:pic>
        <p:pic>
          <p:nvPicPr>
            <p:cNvPr id="2158" name="Line Shape" descr="Line Shape"/>
            <p:cNvPicPr>
              <a:picLocks noChangeAspect="0"/>
            </p:cNvPicPr>
            <p:nvPr/>
          </p:nvPicPr>
          <p:blipFill>
            <a:blip r:embed="rId103">
              <a:extLst/>
            </a:blip>
            <a:stretch>
              <a:fillRect/>
            </a:stretch>
          </p:blipFill>
          <p:spPr>
            <a:xfrm>
              <a:off x="760145" y="4426167"/>
              <a:ext cx="2544634" cy="205910"/>
            </a:xfrm>
            <a:prstGeom prst="rect">
              <a:avLst/>
            </a:prstGeom>
            <a:effectLst/>
          </p:spPr>
        </p:pic>
        <p:pic>
          <p:nvPicPr>
            <p:cNvPr id="2160" name="Line Shape" descr="Line Shape"/>
            <p:cNvPicPr>
              <a:picLocks noChangeAspect="0"/>
            </p:cNvPicPr>
            <p:nvPr/>
          </p:nvPicPr>
          <p:blipFill>
            <a:blip r:embed="rId104">
              <a:extLst/>
            </a:blip>
            <a:stretch>
              <a:fillRect/>
            </a:stretch>
          </p:blipFill>
          <p:spPr>
            <a:xfrm>
              <a:off x="797050" y="4410471"/>
              <a:ext cx="334838" cy="263526"/>
            </a:xfrm>
            <a:prstGeom prst="rect">
              <a:avLst/>
            </a:prstGeom>
            <a:effectLst/>
          </p:spPr>
        </p:pic>
        <p:pic>
          <p:nvPicPr>
            <p:cNvPr id="2162" name="Line Shape" descr="Line Shape"/>
            <p:cNvPicPr>
              <a:picLocks noChangeAspect="0"/>
            </p:cNvPicPr>
            <p:nvPr/>
          </p:nvPicPr>
          <p:blipFill>
            <a:blip r:embed="rId105">
              <a:extLst/>
            </a:blip>
            <a:stretch>
              <a:fillRect/>
            </a:stretch>
          </p:blipFill>
          <p:spPr>
            <a:xfrm>
              <a:off x="243284" y="4805552"/>
              <a:ext cx="217595" cy="278466"/>
            </a:xfrm>
            <a:prstGeom prst="rect">
              <a:avLst/>
            </a:prstGeom>
            <a:effectLst/>
          </p:spPr>
        </p:pic>
        <p:pic>
          <p:nvPicPr>
            <p:cNvPr id="2164" name="Line Shape" descr="Line Shape"/>
            <p:cNvPicPr>
              <a:picLocks noChangeAspect="0"/>
            </p:cNvPicPr>
            <p:nvPr/>
          </p:nvPicPr>
          <p:blipFill>
            <a:blip r:embed="rId106">
              <a:extLst/>
            </a:blip>
            <a:stretch>
              <a:fillRect/>
            </a:stretch>
          </p:blipFill>
          <p:spPr>
            <a:xfrm>
              <a:off x="507983" y="4868862"/>
              <a:ext cx="196860" cy="163384"/>
            </a:xfrm>
            <a:prstGeom prst="rect">
              <a:avLst/>
            </a:prstGeom>
            <a:effectLst/>
          </p:spPr>
        </p:pic>
        <p:pic>
          <p:nvPicPr>
            <p:cNvPr id="2166" name="Line Shape" descr="Line Shape"/>
            <p:cNvPicPr>
              <a:picLocks noChangeAspect="0"/>
            </p:cNvPicPr>
            <p:nvPr/>
          </p:nvPicPr>
          <p:blipFill>
            <a:blip r:embed="rId107">
              <a:extLst/>
            </a:blip>
            <a:stretch>
              <a:fillRect/>
            </a:stretch>
          </p:blipFill>
          <p:spPr>
            <a:xfrm>
              <a:off x="332581" y="5148659"/>
              <a:ext cx="477838" cy="114698"/>
            </a:xfrm>
            <a:prstGeom prst="rect">
              <a:avLst/>
            </a:prstGeom>
            <a:effectLst/>
          </p:spPr>
        </p:pic>
        <p:pic>
          <p:nvPicPr>
            <p:cNvPr id="2168" name="Line Shape" descr="Line Shape"/>
            <p:cNvPicPr>
              <a:picLocks noChangeAspect="0"/>
            </p:cNvPicPr>
            <p:nvPr/>
          </p:nvPicPr>
          <p:blipFill>
            <a:blip r:embed="rId108">
              <a:extLst/>
            </a:blip>
            <a:stretch>
              <a:fillRect/>
            </a:stretch>
          </p:blipFill>
          <p:spPr>
            <a:xfrm>
              <a:off x="439241" y="5291534"/>
              <a:ext cx="180678" cy="346870"/>
            </a:xfrm>
            <a:prstGeom prst="rect">
              <a:avLst/>
            </a:prstGeom>
            <a:effectLst/>
          </p:spPr>
        </p:pic>
        <p:pic>
          <p:nvPicPr>
            <p:cNvPr id="2170" name="Line Shape" descr="Line Shape"/>
            <p:cNvPicPr>
              <a:picLocks noChangeAspect="0"/>
            </p:cNvPicPr>
            <p:nvPr/>
          </p:nvPicPr>
          <p:blipFill>
            <a:blip r:embed="rId109">
              <a:extLst/>
            </a:blip>
            <a:stretch>
              <a:fillRect/>
            </a:stretch>
          </p:blipFill>
          <p:spPr>
            <a:xfrm>
              <a:off x="703303" y="5339159"/>
              <a:ext cx="213069" cy="312773"/>
            </a:xfrm>
            <a:prstGeom prst="rect">
              <a:avLst/>
            </a:prstGeom>
            <a:effectLst/>
          </p:spPr>
        </p:pic>
        <p:pic>
          <p:nvPicPr>
            <p:cNvPr id="2172" name="Line Shape" descr="Line Shape"/>
            <p:cNvPicPr>
              <a:picLocks noChangeAspect="0"/>
            </p:cNvPicPr>
            <p:nvPr/>
          </p:nvPicPr>
          <p:blipFill>
            <a:blip r:embed="rId110">
              <a:extLst/>
            </a:blip>
            <a:stretch>
              <a:fillRect/>
            </a:stretch>
          </p:blipFill>
          <p:spPr>
            <a:xfrm>
              <a:off x="4248454" y="3682772"/>
              <a:ext cx="1409793" cy="911354"/>
            </a:xfrm>
            <a:prstGeom prst="rect">
              <a:avLst/>
            </a:prstGeom>
            <a:effectLst/>
          </p:spPr>
        </p:pic>
        <p:pic>
          <p:nvPicPr>
            <p:cNvPr id="2174" name="Line Shape" descr="Line Shape"/>
            <p:cNvPicPr>
              <a:picLocks noChangeAspect="0"/>
            </p:cNvPicPr>
            <p:nvPr/>
          </p:nvPicPr>
          <p:blipFill>
            <a:blip r:embed="rId111">
              <a:extLst/>
            </a:blip>
            <a:stretch>
              <a:fillRect/>
            </a:stretch>
          </p:blipFill>
          <p:spPr>
            <a:xfrm>
              <a:off x="4446190" y="4474324"/>
              <a:ext cx="363843" cy="1390298"/>
            </a:xfrm>
            <a:prstGeom prst="rect">
              <a:avLst/>
            </a:prstGeom>
            <a:effectLst/>
          </p:spPr>
        </p:pic>
        <p:pic>
          <p:nvPicPr>
            <p:cNvPr id="2176" name="Line Line" descr="Line Line"/>
            <p:cNvPicPr>
              <a:picLocks noChangeAspect="0"/>
            </p:cNvPicPr>
            <p:nvPr/>
          </p:nvPicPr>
          <p:blipFill>
            <a:blip r:embed="rId112">
              <a:extLst/>
            </a:blip>
            <a:stretch>
              <a:fillRect/>
            </a:stretch>
          </p:blipFill>
          <p:spPr>
            <a:xfrm>
              <a:off x="4350940" y="5773737"/>
              <a:ext cx="180182" cy="73026"/>
            </a:xfrm>
            <a:prstGeom prst="rect">
              <a:avLst/>
            </a:prstGeom>
            <a:effectLst/>
          </p:spPr>
        </p:pic>
        <p:pic>
          <p:nvPicPr>
            <p:cNvPr id="2178" name="Line Shape" descr="Line Shape"/>
            <p:cNvPicPr>
              <a:picLocks noChangeAspect="0"/>
            </p:cNvPicPr>
            <p:nvPr/>
          </p:nvPicPr>
          <p:blipFill>
            <a:blip r:embed="rId113">
              <a:extLst/>
            </a:blip>
            <a:stretch>
              <a:fillRect/>
            </a:stretch>
          </p:blipFill>
          <p:spPr>
            <a:xfrm>
              <a:off x="4529534" y="5743971"/>
              <a:ext cx="120651" cy="150417"/>
            </a:xfrm>
            <a:prstGeom prst="rect">
              <a:avLst/>
            </a:prstGeom>
            <a:effectLst/>
          </p:spPr>
        </p:pic>
        <p:pic>
          <p:nvPicPr>
            <p:cNvPr id="2180" name="Line Shape" descr="Line Shape"/>
            <p:cNvPicPr>
              <a:picLocks noChangeAspect="0"/>
            </p:cNvPicPr>
            <p:nvPr/>
          </p:nvPicPr>
          <p:blipFill>
            <a:blip r:embed="rId114">
              <a:extLst/>
            </a:blip>
            <a:stretch>
              <a:fillRect/>
            </a:stretch>
          </p:blipFill>
          <p:spPr>
            <a:xfrm>
              <a:off x="4059237" y="5887868"/>
              <a:ext cx="235964" cy="238692"/>
            </a:xfrm>
            <a:prstGeom prst="rect">
              <a:avLst/>
            </a:prstGeom>
            <a:effectLst/>
          </p:spPr>
        </p:pic>
        <p:pic>
          <p:nvPicPr>
            <p:cNvPr id="2182" name="Line Shape" descr="Line Shape"/>
            <p:cNvPicPr>
              <a:picLocks noChangeAspect="0"/>
            </p:cNvPicPr>
            <p:nvPr/>
          </p:nvPicPr>
          <p:blipFill>
            <a:blip r:embed="rId115">
              <a:extLst/>
            </a:blip>
            <a:stretch>
              <a:fillRect/>
            </a:stretch>
          </p:blipFill>
          <p:spPr>
            <a:xfrm>
              <a:off x="4130675" y="5999956"/>
              <a:ext cx="233760" cy="67073"/>
            </a:xfrm>
            <a:prstGeom prst="rect">
              <a:avLst/>
            </a:prstGeom>
            <a:effectLst/>
          </p:spPr>
        </p:pic>
        <p:pic>
          <p:nvPicPr>
            <p:cNvPr id="2184" name="Line Shape" descr="Line Shape"/>
            <p:cNvPicPr>
              <a:picLocks noChangeAspect="0"/>
            </p:cNvPicPr>
            <p:nvPr/>
          </p:nvPicPr>
          <p:blipFill>
            <a:blip r:embed="rId116">
              <a:extLst/>
            </a:blip>
            <a:stretch>
              <a:fillRect/>
            </a:stretch>
          </p:blipFill>
          <p:spPr>
            <a:xfrm>
              <a:off x="4340798" y="5958284"/>
              <a:ext cx="164300" cy="119046"/>
            </a:xfrm>
            <a:prstGeom prst="rect">
              <a:avLst/>
            </a:prstGeom>
            <a:effectLst/>
          </p:spPr>
        </p:pic>
        <p:pic>
          <p:nvPicPr>
            <p:cNvPr id="2186" name="Line Shape" descr="Line Shape"/>
            <p:cNvPicPr>
              <a:picLocks noChangeAspect="0"/>
            </p:cNvPicPr>
            <p:nvPr/>
          </p:nvPicPr>
          <p:blipFill>
            <a:blip r:embed="rId117">
              <a:extLst/>
            </a:blip>
            <a:stretch>
              <a:fillRect/>
            </a:stretch>
          </p:blipFill>
          <p:spPr>
            <a:xfrm>
              <a:off x="4495800" y="5946378"/>
              <a:ext cx="142479" cy="257572"/>
            </a:xfrm>
            <a:prstGeom prst="rect">
              <a:avLst/>
            </a:prstGeom>
            <a:effectLst/>
          </p:spPr>
        </p:pic>
        <p:pic>
          <p:nvPicPr>
            <p:cNvPr id="2188" name="Line Shape" descr="Line Shape"/>
            <p:cNvPicPr>
              <a:picLocks noChangeAspect="0"/>
            </p:cNvPicPr>
            <p:nvPr/>
          </p:nvPicPr>
          <p:blipFill>
            <a:blip r:embed="rId118">
              <a:extLst/>
            </a:blip>
            <a:stretch>
              <a:fillRect/>
            </a:stretch>
          </p:blipFill>
          <p:spPr>
            <a:xfrm>
              <a:off x="4585279" y="6036276"/>
              <a:ext cx="153316" cy="184428"/>
            </a:xfrm>
            <a:prstGeom prst="rect">
              <a:avLst/>
            </a:prstGeom>
            <a:effectLst/>
          </p:spPr>
        </p:pic>
        <p:pic>
          <p:nvPicPr>
            <p:cNvPr id="2190" name="Line Line" descr="Line Line"/>
            <p:cNvPicPr>
              <a:picLocks noChangeAspect="0"/>
            </p:cNvPicPr>
            <p:nvPr/>
          </p:nvPicPr>
          <p:blipFill>
            <a:blip r:embed="rId119">
              <a:extLst/>
            </a:blip>
            <a:stretch>
              <a:fillRect/>
            </a:stretch>
          </p:blipFill>
          <p:spPr>
            <a:xfrm>
              <a:off x="4606925" y="6029721"/>
              <a:ext cx="203994" cy="67073"/>
            </a:xfrm>
            <a:prstGeom prst="rect">
              <a:avLst/>
            </a:prstGeom>
            <a:effectLst/>
          </p:spPr>
        </p:pic>
        <p:pic>
          <p:nvPicPr>
            <p:cNvPr id="2192" name="Line Shape" descr="Line Shape"/>
            <p:cNvPicPr>
              <a:picLocks noChangeAspect="0"/>
            </p:cNvPicPr>
            <p:nvPr/>
          </p:nvPicPr>
          <p:blipFill>
            <a:blip r:embed="rId120">
              <a:extLst/>
            </a:blip>
            <a:stretch>
              <a:fillRect/>
            </a:stretch>
          </p:blipFill>
          <p:spPr>
            <a:xfrm>
              <a:off x="4809331" y="6014546"/>
              <a:ext cx="323057" cy="159639"/>
            </a:xfrm>
            <a:prstGeom prst="rect">
              <a:avLst/>
            </a:prstGeom>
            <a:effectLst/>
          </p:spPr>
        </p:pic>
        <p:sp>
          <p:nvSpPr>
            <p:cNvPr id="2194" name="Line"/>
            <p:cNvSpPr/>
            <p:nvPr/>
          </p:nvSpPr>
          <p:spPr>
            <a:xfrm>
              <a:off x="1132693" y="5906989"/>
              <a:ext cx="93651" cy="200918"/>
            </a:xfrm>
            <a:custGeom>
              <a:avLst/>
              <a:gdLst/>
              <a:ahLst/>
              <a:cxnLst>
                <a:cxn ang="0">
                  <a:pos x="wd2" y="hd2"/>
                </a:cxn>
                <a:cxn ang="5400000">
                  <a:pos x="wd2" y="hd2"/>
                </a:cxn>
                <a:cxn ang="10800000">
                  <a:pos x="wd2" y="hd2"/>
                </a:cxn>
                <a:cxn ang="16200000">
                  <a:pos x="wd2" y="hd2"/>
                </a:cxn>
              </a:cxnLst>
              <a:rect l="0" t="0" r="r" b="b"/>
              <a:pathLst>
                <a:path w="21237" h="21441" fill="norm" stroke="1" extrusionOk="0">
                  <a:moveTo>
                    <a:pt x="18537" y="8735"/>
                  </a:moveTo>
                  <a:cubicBezTo>
                    <a:pt x="18087" y="6617"/>
                    <a:pt x="17637" y="4500"/>
                    <a:pt x="16737" y="3017"/>
                  </a:cubicBezTo>
                  <a:cubicBezTo>
                    <a:pt x="15837" y="1535"/>
                    <a:pt x="14487" y="688"/>
                    <a:pt x="12462" y="265"/>
                  </a:cubicBezTo>
                  <a:cubicBezTo>
                    <a:pt x="10437" y="-159"/>
                    <a:pt x="7737" y="-159"/>
                    <a:pt x="5262" y="900"/>
                  </a:cubicBezTo>
                  <a:cubicBezTo>
                    <a:pt x="2787" y="1959"/>
                    <a:pt x="537" y="4076"/>
                    <a:pt x="87" y="5665"/>
                  </a:cubicBezTo>
                  <a:cubicBezTo>
                    <a:pt x="-363" y="7253"/>
                    <a:pt x="987" y="8312"/>
                    <a:pt x="2787" y="8841"/>
                  </a:cubicBezTo>
                  <a:cubicBezTo>
                    <a:pt x="4587" y="9370"/>
                    <a:pt x="6837" y="9370"/>
                    <a:pt x="8862" y="9053"/>
                  </a:cubicBezTo>
                  <a:cubicBezTo>
                    <a:pt x="10887" y="8735"/>
                    <a:pt x="12687" y="8100"/>
                    <a:pt x="14262" y="7359"/>
                  </a:cubicBezTo>
                  <a:cubicBezTo>
                    <a:pt x="15837" y="6617"/>
                    <a:pt x="17187" y="5770"/>
                    <a:pt x="17637" y="6617"/>
                  </a:cubicBezTo>
                  <a:cubicBezTo>
                    <a:pt x="18087" y="7465"/>
                    <a:pt x="17637" y="10006"/>
                    <a:pt x="17412" y="12335"/>
                  </a:cubicBezTo>
                  <a:cubicBezTo>
                    <a:pt x="17187" y="14665"/>
                    <a:pt x="17187" y="16782"/>
                    <a:pt x="17862" y="18265"/>
                  </a:cubicBezTo>
                  <a:cubicBezTo>
                    <a:pt x="18537" y="19747"/>
                    <a:pt x="19887" y="20594"/>
                    <a:pt x="21237" y="2144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95" name="Line"/>
            <p:cNvSpPr/>
            <p:nvPr/>
          </p:nvSpPr>
          <p:spPr>
            <a:xfrm>
              <a:off x="1279921" y="5965031"/>
              <a:ext cx="57933" cy="115184"/>
            </a:xfrm>
            <a:custGeom>
              <a:avLst/>
              <a:gdLst/>
              <a:ahLst/>
              <a:cxnLst>
                <a:cxn ang="0">
                  <a:pos x="wd2" y="hd2"/>
                </a:cxn>
                <a:cxn ang="5400000">
                  <a:pos x="wd2" y="hd2"/>
                </a:cxn>
                <a:cxn ang="10800000">
                  <a:pos x="wd2" y="hd2"/>
                </a:cxn>
                <a:cxn ang="16200000">
                  <a:pos x="wd2" y="hd2"/>
                </a:cxn>
              </a:cxnLst>
              <a:rect l="0" t="0" r="r" b="b"/>
              <a:pathLst>
                <a:path w="21020" h="20896" fill="norm" stroke="1" extrusionOk="0">
                  <a:moveTo>
                    <a:pt x="17280" y="0"/>
                  </a:moveTo>
                  <a:cubicBezTo>
                    <a:pt x="11520" y="2880"/>
                    <a:pt x="5760" y="5760"/>
                    <a:pt x="2880" y="8100"/>
                  </a:cubicBezTo>
                  <a:cubicBezTo>
                    <a:pt x="0" y="10440"/>
                    <a:pt x="0" y="12240"/>
                    <a:pt x="0" y="14040"/>
                  </a:cubicBezTo>
                  <a:cubicBezTo>
                    <a:pt x="0" y="15840"/>
                    <a:pt x="0" y="17640"/>
                    <a:pt x="2160" y="19080"/>
                  </a:cubicBezTo>
                  <a:cubicBezTo>
                    <a:pt x="4320" y="20520"/>
                    <a:pt x="8640" y="21600"/>
                    <a:pt x="12600" y="20340"/>
                  </a:cubicBezTo>
                  <a:cubicBezTo>
                    <a:pt x="16560" y="19080"/>
                    <a:pt x="20160" y="15480"/>
                    <a:pt x="20880" y="11880"/>
                  </a:cubicBezTo>
                  <a:cubicBezTo>
                    <a:pt x="21600" y="8280"/>
                    <a:pt x="19440" y="4680"/>
                    <a:pt x="16560" y="2700"/>
                  </a:cubicBezTo>
                  <a:cubicBezTo>
                    <a:pt x="13680" y="720"/>
                    <a:pt x="10080" y="360"/>
                    <a:pt x="7200" y="900"/>
                  </a:cubicBezTo>
                  <a:cubicBezTo>
                    <a:pt x="4320" y="1440"/>
                    <a:pt x="2160" y="2880"/>
                    <a:pt x="0" y="43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96" name="Line"/>
            <p:cNvSpPr/>
            <p:nvPr/>
          </p:nvSpPr>
          <p:spPr>
            <a:xfrm>
              <a:off x="1089421" y="6179343"/>
              <a:ext cx="184548"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97" name="Line"/>
            <p:cNvSpPr/>
            <p:nvPr/>
          </p:nvSpPr>
          <p:spPr>
            <a:xfrm>
              <a:off x="1053703" y="6269746"/>
              <a:ext cx="111126" cy="195348"/>
            </a:xfrm>
            <a:custGeom>
              <a:avLst/>
              <a:gdLst/>
              <a:ahLst/>
              <a:cxnLst>
                <a:cxn ang="0">
                  <a:pos x="wd2" y="hd2"/>
                </a:cxn>
                <a:cxn ang="5400000">
                  <a:pos x="wd2" y="hd2"/>
                </a:cxn>
                <a:cxn ang="10800000">
                  <a:pos x="wd2" y="hd2"/>
                </a:cxn>
                <a:cxn ang="16200000">
                  <a:pos x="wd2" y="hd2"/>
                </a:cxn>
              </a:cxnLst>
              <a:rect l="0" t="0" r="r" b="b"/>
              <a:pathLst>
                <a:path w="21600" h="21478" fill="norm" stroke="1" extrusionOk="0">
                  <a:moveTo>
                    <a:pt x="0" y="2496"/>
                  </a:moveTo>
                  <a:cubicBezTo>
                    <a:pt x="4629" y="1623"/>
                    <a:pt x="9257" y="751"/>
                    <a:pt x="12729" y="314"/>
                  </a:cubicBezTo>
                  <a:cubicBezTo>
                    <a:pt x="16200" y="-122"/>
                    <a:pt x="18514" y="-122"/>
                    <a:pt x="19864" y="423"/>
                  </a:cubicBezTo>
                  <a:cubicBezTo>
                    <a:pt x="21214" y="969"/>
                    <a:pt x="21600" y="2060"/>
                    <a:pt x="21600" y="4569"/>
                  </a:cubicBezTo>
                  <a:cubicBezTo>
                    <a:pt x="21600" y="7078"/>
                    <a:pt x="21214" y="11005"/>
                    <a:pt x="20443" y="14060"/>
                  </a:cubicBezTo>
                  <a:cubicBezTo>
                    <a:pt x="19671" y="17114"/>
                    <a:pt x="18514" y="19296"/>
                    <a:pt x="17357" y="214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98" name="Line"/>
            <p:cNvSpPr/>
            <p:nvPr/>
          </p:nvSpPr>
          <p:spPr>
            <a:xfrm>
              <a:off x="1071562" y="6351984"/>
              <a:ext cx="107157"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199" name="Line"/>
            <p:cNvSpPr/>
            <p:nvPr/>
          </p:nvSpPr>
          <p:spPr>
            <a:xfrm>
              <a:off x="1232296" y="6286500"/>
              <a:ext cx="107158" cy="153676"/>
            </a:xfrm>
            <a:custGeom>
              <a:avLst/>
              <a:gdLst/>
              <a:ahLst/>
              <a:cxnLst>
                <a:cxn ang="0">
                  <a:pos x="wd2" y="hd2"/>
                </a:cxn>
                <a:cxn ang="5400000">
                  <a:pos x="wd2" y="hd2"/>
                </a:cxn>
                <a:cxn ang="10800000">
                  <a:pos x="wd2" y="hd2"/>
                </a:cxn>
                <a:cxn ang="16200000">
                  <a:pos x="wd2" y="hd2"/>
                </a:cxn>
              </a:cxnLst>
              <a:rect l="0" t="0" r="r" b="b"/>
              <a:pathLst>
                <a:path w="21600" h="21446" fill="norm" stroke="1" extrusionOk="0">
                  <a:moveTo>
                    <a:pt x="0" y="1662"/>
                  </a:moveTo>
                  <a:cubicBezTo>
                    <a:pt x="1600" y="831"/>
                    <a:pt x="3200" y="0"/>
                    <a:pt x="6000" y="0"/>
                  </a:cubicBezTo>
                  <a:cubicBezTo>
                    <a:pt x="8800" y="0"/>
                    <a:pt x="12800" y="831"/>
                    <a:pt x="14800" y="1938"/>
                  </a:cubicBezTo>
                  <a:cubicBezTo>
                    <a:pt x="16800" y="3046"/>
                    <a:pt x="16800" y="4431"/>
                    <a:pt x="14800" y="7062"/>
                  </a:cubicBezTo>
                  <a:cubicBezTo>
                    <a:pt x="12800" y="9692"/>
                    <a:pt x="8800" y="13569"/>
                    <a:pt x="6200" y="16200"/>
                  </a:cubicBezTo>
                  <a:cubicBezTo>
                    <a:pt x="3600" y="18831"/>
                    <a:pt x="2400" y="20215"/>
                    <a:pt x="2800" y="20908"/>
                  </a:cubicBezTo>
                  <a:cubicBezTo>
                    <a:pt x="3200" y="21600"/>
                    <a:pt x="5200" y="21600"/>
                    <a:pt x="8600" y="21046"/>
                  </a:cubicBezTo>
                  <a:cubicBezTo>
                    <a:pt x="12000" y="20492"/>
                    <a:pt x="16800" y="19385"/>
                    <a:pt x="21600" y="1827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0" name="Line"/>
            <p:cNvSpPr/>
            <p:nvPr/>
          </p:nvSpPr>
          <p:spPr>
            <a:xfrm>
              <a:off x="1482328" y="6149578"/>
              <a:ext cx="160735"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867" y="16200"/>
                    <a:pt x="11733" y="10800"/>
                    <a:pt x="15333" y="7200"/>
                  </a:cubicBezTo>
                  <a:cubicBezTo>
                    <a:pt x="18933" y="3600"/>
                    <a:pt x="20267"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1" name="Line"/>
            <p:cNvSpPr/>
            <p:nvPr/>
          </p:nvSpPr>
          <p:spPr>
            <a:xfrm>
              <a:off x="1565671" y="6090046"/>
              <a:ext cx="23814" cy="1607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800" y="5867"/>
                    <a:pt x="3600" y="11733"/>
                    <a:pt x="7200" y="15333"/>
                  </a:cubicBezTo>
                  <a:cubicBezTo>
                    <a:pt x="10800" y="18933"/>
                    <a:pt x="16200" y="20267"/>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2" name="Line"/>
            <p:cNvSpPr/>
            <p:nvPr/>
          </p:nvSpPr>
          <p:spPr>
            <a:xfrm>
              <a:off x="1776090" y="5908392"/>
              <a:ext cx="81285" cy="215203"/>
            </a:xfrm>
            <a:custGeom>
              <a:avLst/>
              <a:gdLst/>
              <a:ahLst/>
              <a:cxnLst>
                <a:cxn ang="0">
                  <a:pos x="wd2" y="hd2"/>
                </a:cxn>
                <a:cxn ang="5400000">
                  <a:pos x="wd2" y="hd2"/>
                </a:cxn>
                <a:cxn ang="10800000">
                  <a:pos x="wd2" y="hd2"/>
                </a:cxn>
                <a:cxn ang="16200000">
                  <a:pos x="wd2" y="hd2"/>
                </a:cxn>
              </a:cxnLst>
              <a:rect l="0" t="0" r="r" b="b"/>
              <a:pathLst>
                <a:path w="21066" h="21103" fill="norm" stroke="1" extrusionOk="0">
                  <a:moveTo>
                    <a:pt x="21066" y="1468"/>
                  </a:moveTo>
                  <a:cubicBezTo>
                    <a:pt x="19523" y="689"/>
                    <a:pt x="17980" y="-89"/>
                    <a:pt x="16180" y="8"/>
                  </a:cubicBezTo>
                  <a:cubicBezTo>
                    <a:pt x="14380" y="106"/>
                    <a:pt x="12323" y="1079"/>
                    <a:pt x="9495" y="3997"/>
                  </a:cubicBezTo>
                  <a:cubicBezTo>
                    <a:pt x="6666" y="6916"/>
                    <a:pt x="3066" y="11781"/>
                    <a:pt x="1266" y="14700"/>
                  </a:cubicBezTo>
                  <a:cubicBezTo>
                    <a:pt x="-534" y="17619"/>
                    <a:pt x="-534" y="18592"/>
                    <a:pt x="2037" y="19565"/>
                  </a:cubicBezTo>
                  <a:cubicBezTo>
                    <a:pt x="4609" y="20538"/>
                    <a:pt x="9752" y="21511"/>
                    <a:pt x="13609" y="20927"/>
                  </a:cubicBezTo>
                  <a:cubicBezTo>
                    <a:pt x="17466" y="20343"/>
                    <a:pt x="20037" y="18203"/>
                    <a:pt x="20552" y="16743"/>
                  </a:cubicBezTo>
                  <a:cubicBezTo>
                    <a:pt x="21066" y="15284"/>
                    <a:pt x="19523" y="14506"/>
                    <a:pt x="17466" y="14019"/>
                  </a:cubicBezTo>
                  <a:cubicBezTo>
                    <a:pt x="15409" y="13533"/>
                    <a:pt x="12837" y="13338"/>
                    <a:pt x="11037" y="13338"/>
                  </a:cubicBezTo>
                  <a:cubicBezTo>
                    <a:pt x="9237" y="13338"/>
                    <a:pt x="8209" y="13533"/>
                    <a:pt x="7180" y="1372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3" name="Line"/>
            <p:cNvSpPr/>
            <p:nvPr/>
          </p:nvSpPr>
          <p:spPr>
            <a:xfrm>
              <a:off x="1929447" y="5965031"/>
              <a:ext cx="107660" cy="123907"/>
            </a:xfrm>
            <a:custGeom>
              <a:avLst/>
              <a:gdLst/>
              <a:ahLst/>
              <a:cxnLst>
                <a:cxn ang="0">
                  <a:pos x="wd2" y="hd2"/>
                </a:cxn>
                <a:cxn ang="5400000">
                  <a:pos x="wd2" y="hd2"/>
                </a:cxn>
                <a:cxn ang="10800000">
                  <a:pos x="wd2" y="hd2"/>
                </a:cxn>
                <a:cxn ang="16200000">
                  <a:pos x="wd2" y="hd2"/>
                </a:cxn>
              </a:cxnLst>
              <a:rect l="0" t="0" r="r" b="b"/>
              <a:pathLst>
                <a:path w="21307" h="21074" fill="norm" stroke="1" extrusionOk="0">
                  <a:moveTo>
                    <a:pt x="15190" y="0"/>
                  </a:moveTo>
                  <a:cubicBezTo>
                    <a:pt x="10478" y="2700"/>
                    <a:pt x="5765" y="5400"/>
                    <a:pt x="3212" y="7762"/>
                  </a:cubicBezTo>
                  <a:cubicBezTo>
                    <a:pt x="659" y="10125"/>
                    <a:pt x="267" y="12150"/>
                    <a:pt x="70" y="14681"/>
                  </a:cubicBezTo>
                  <a:cubicBezTo>
                    <a:pt x="-126" y="17212"/>
                    <a:pt x="-126" y="20250"/>
                    <a:pt x="3016" y="20925"/>
                  </a:cubicBezTo>
                  <a:cubicBezTo>
                    <a:pt x="6158" y="21600"/>
                    <a:pt x="12441" y="19912"/>
                    <a:pt x="16172" y="17212"/>
                  </a:cubicBezTo>
                  <a:cubicBezTo>
                    <a:pt x="19903" y="14512"/>
                    <a:pt x="21081" y="10800"/>
                    <a:pt x="21278" y="7931"/>
                  </a:cubicBezTo>
                  <a:cubicBezTo>
                    <a:pt x="21474" y="5062"/>
                    <a:pt x="20689" y="3038"/>
                    <a:pt x="18136" y="2362"/>
                  </a:cubicBezTo>
                  <a:cubicBezTo>
                    <a:pt x="15583" y="1688"/>
                    <a:pt x="11263" y="2362"/>
                    <a:pt x="8121" y="3712"/>
                  </a:cubicBezTo>
                  <a:cubicBezTo>
                    <a:pt x="4979" y="5062"/>
                    <a:pt x="3016" y="7088"/>
                    <a:pt x="1052" y="911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4" name="Line"/>
            <p:cNvSpPr/>
            <p:nvPr/>
          </p:nvSpPr>
          <p:spPr>
            <a:xfrm>
              <a:off x="1779984" y="6161484"/>
              <a:ext cx="250032"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600" y="14400"/>
                    <a:pt x="7200" y="7200"/>
                    <a:pt x="10800" y="3600"/>
                  </a:cubicBezTo>
                  <a:cubicBezTo>
                    <a:pt x="14400" y="0"/>
                    <a:pt x="18000"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5" name="Line"/>
            <p:cNvSpPr/>
            <p:nvPr/>
          </p:nvSpPr>
          <p:spPr>
            <a:xfrm>
              <a:off x="1809750" y="6237819"/>
              <a:ext cx="108212" cy="197510"/>
            </a:xfrm>
            <a:custGeom>
              <a:avLst/>
              <a:gdLst/>
              <a:ahLst/>
              <a:cxnLst>
                <a:cxn ang="0">
                  <a:pos x="wd2" y="hd2"/>
                </a:cxn>
                <a:cxn ang="5400000">
                  <a:pos x="wd2" y="hd2"/>
                </a:cxn>
                <a:cxn ang="10800000">
                  <a:pos x="wd2" y="hd2"/>
                </a:cxn>
                <a:cxn ang="16200000">
                  <a:pos x="wd2" y="hd2"/>
                </a:cxn>
              </a:cxnLst>
              <a:rect l="0" t="0" r="r" b="b"/>
              <a:pathLst>
                <a:path w="21034" h="21286" fill="norm" stroke="1" extrusionOk="0">
                  <a:moveTo>
                    <a:pt x="0" y="1397"/>
                  </a:moveTo>
                  <a:cubicBezTo>
                    <a:pt x="4629" y="541"/>
                    <a:pt x="9257" y="-314"/>
                    <a:pt x="13114" y="114"/>
                  </a:cubicBezTo>
                  <a:cubicBezTo>
                    <a:pt x="16971" y="541"/>
                    <a:pt x="20057" y="2252"/>
                    <a:pt x="20829" y="5995"/>
                  </a:cubicBezTo>
                  <a:cubicBezTo>
                    <a:pt x="21600" y="9737"/>
                    <a:pt x="20057" y="15512"/>
                    <a:pt x="18514" y="2128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6" name="Line"/>
            <p:cNvSpPr/>
            <p:nvPr/>
          </p:nvSpPr>
          <p:spPr>
            <a:xfrm>
              <a:off x="1833562" y="6328171"/>
              <a:ext cx="119063"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600" y="15429"/>
                    <a:pt x="7200" y="9257"/>
                    <a:pt x="10800" y="5657"/>
                  </a:cubicBezTo>
                  <a:cubicBezTo>
                    <a:pt x="14400" y="2057"/>
                    <a:pt x="18000" y="1029"/>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7" name="Line"/>
            <p:cNvSpPr/>
            <p:nvPr/>
          </p:nvSpPr>
          <p:spPr>
            <a:xfrm>
              <a:off x="1984852" y="6250781"/>
              <a:ext cx="78889" cy="145235"/>
            </a:xfrm>
            <a:custGeom>
              <a:avLst/>
              <a:gdLst/>
              <a:ahLst/>
              <a:cxnLst>
                <a:cxn ang="0">
                  <a:pos x="wd2" y="hd2"/>
                </a:cxn>
                <a:cxn ang="5400000">
                  <a:pos x="wd2" y="hd2"/>
                </a:cxn>
                <a:cxn ang="10800000">
                  <a:pos x="wd2" y="hd2"/>
                </a:cxn>
                <a:cxn ang="16200000">
                  <a:pos x="wd2" y="hd2"/>
                </a:cxn>
              </a:cxnLst>
              <a:rect l="0" t="0" r="r" b="b"/>
              <a:pathLst>
                <a:path w="19970" h="21363" fill="norm" stroke="1" extrusionOk="0">
                  <a:moveTo>
                    <a:pt x="15953" y="0"/>
                  </a:moveTo>
                  <a:cubicBezTo>
                    <a:pt x="13441" y="0"/>
                    <a:pt x="10930" y="0"/>
                    <a:pt x="8418" y="146"/>
                  </a:cubicBezTo>
                  <a:cubicBezTo>
                    <a:pt x="5907" y="292"/>
                    <a:pt x="3395" y="584"/>
                    <a:pt x="1637" y="1605"/>
                  </a:cubicBezTo>
                  <a:cubicBezTo>
                    <a:pt x="-121" y="2627"/>
                    <a:pt x="-1126" y="4378"/>
                    <a:pt x="2139" y="7005"/>
                  </a:cubicBezTo>
                  <a:cubicBezTo>
                    <a:pt x="5404" y="9632"/>
                    <a:pt x="12939" y="13135"/>
                    <a:pt x="16707" y="15616"/>
                  </a:cubicBezTo>
                  <a:cubicBezTo>
                    <a:pt x="20474" y="18097"/>
                    <a:pt x="20474" y="19557"/>
                    <a:pt x="19218" y="20432"/>
                  </a:cubicBezTo>
                  <a:cubicBezTo>
                    <a:pt x="17962" y="21308"/>
                    <a:pt x="15451" y="21600"/>
                    <a:pt x="13190" y="21162"/>
                  </a:cubicBezTo>
                  <a:cubicBezTo>
                    <a:pt x="10930" y="20724"/>
                    <a:pt x="8921" y="19557"/>
                    <a:pt x="7665" y="17514"/>
                  </a:cubicBezTo>
                  <a:cubicBezTo>
                    <a:pt x="6409" y="15470"/>
                    <a:pt x="5907" y="12551"/>
                    <a:pt x="6911" y="10362"/>
                  </a:cubicBezTo>
                  <a:cubicBezTo>
                    <a:pt x="7916" y="8173"/>
                    <a:pt x="10427" y="6714"/>
                    <a:pt x="12437" y="5400"/>
                  </a:cubicBezTo>
                  <a:cubicBezTo>
                    <a:pt x="14446" y="4086"/>
                    <a:pt x="15953" y="2919"/>
                    <a:pt x="15953" y="2043"/>
                  </a:cubicBezTo>
                  <a:cubicBezTo>
                    <a:pt x="15953" y="1168"/>
                    <a:pt x="14446" y="584"/>
                    <a:pt x="12939"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8" name="Line"/>
            <p:cNvSpPr/>
            <p:nvPr/>
          </p:nvSpPr>
          <p:spPr>
            <a:xfrm>
              <a:off x="2149078" y="6115843"/>
              <a:ext cx="148829" cy="3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184" y="10800"/>
                    <a:pt x="10368" y="0"/>
                    <a:pt x="13968" y="0"/>
                  </a:cubicBezTo>
                  <a:cubicBezTo>
                    <a:pt x="17568" y="0"/>
                    <a:pt x="19584" y="10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09" name="Line"/>
            <p:cNvSpPr/>
            <p:nvPr/>
          </p:nvSpPr>
          <p:spPr>
            <a:xfrm>
              <a:off x="2226468" y="6048375"/>
              <a:ext cx="11907" cy="1547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800" y="4431"/>
                    <a:pt x="0" y="8862"/>
                    <a:pt x="0" y="12462"/>
                  </a:cubicBezTo>
                  <a:cubicBezTo>
                    <a:pt x="0" y="16062"/>
                    <a:pt x="10800" y="18831"/>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0" name="Line"/>
            <p:cNvSpPr/>
            <p:nvPr/>
          </p:nvSpPr>
          <p:spPr>
            <a:xfrm>
              <a:off x="2416968" y="5906605"/>
              <a:ext cx="75845" cy="191380"/>
            </a:xfrm>
            <a:custGeom>
              <a:avLst/>
              <a:gdLst/>
              <a:ahLst/>
              <a:cxnLst>
                <a:cxn ang="0">
                  <a:pos x="wd2" y="hd2"/>
                </a:cxn>
                <a:cxn ang="5400000">
                  <a:pos x="wd2" y="hd2"/>
                </a:cxn>
                <a:cxn ang="10800000">
                  <a:pos x="wd2" y="hd2"/>
                </a:cxn>
                <a:cxn ang="16200000">
                  <a:pos x="wd2" y="hd2"/>
                </a:cxn>
              </a:cxnLst>
              <a:rect l="0" t="0" r="r" b="b"/>
              <a:pathLst>
                <a:path w="21168" h="21257" fill="norm" stroke="1" extrusionOk="0">
                  <a:moveTo>
                    <a:pt x="0" y="3183"/>
                  </a:moveTo>
                  <a:cubicBezTo>
                    <a:pt x="1108" y="2081"/>
                    <a:pt x="2215" y="979"/>
                    <a:pt x="4154" y="428"/>
                  </a:cubicBezTo>
                  <a:cubicBezTo>
                    <a:pt x="6092" y="-123"/>
                    <a:pt x="8862" y="-123"/>
                    <a:pt x="11077" y="318"/>
                  </a:cubicBezTo>
                  <a:cubicBezTo>
                    <a:pt x="13292" y="759"/>
                    <a:pt x="14954" y="1640"/>
                    <a:pt x="14954" y="3073"/>
                  </a:cubicBezTo>
                  <a:cubicBezTo>
                    <a:pt x="14954" y="4506"/>
                    <a:pt x="13292" y="6489"/>
                    <a:pt x="11354" y="7922"/>
                  </a:cubicBezTo>
                  <a:cubicBezTo>
                    <a:pt x="9415" y="9355"/>
                    <a:pt x="7200" y="10236"/>
                    <a:pt x="7477" y="10677"/>
                  </a:cubicBezTo>
                  <a:cubicBezTo>
                    <a:pt x="7754" y="11118"/>
                    <a:pt x="10523" y="11118"/>
                    <a:pt x="13292" y="11448"/>
                  </a:cubicBezTo>
                  <a:cubicBezTo>
                    <a:pt x="16062" y="11779"/>
                    <a:pt x="18831" y="12440"/>
                    <a:pt x="20215" y="13432"/>
                  </a:cubicBezTo>
                  <a:cubicBezTo>
                    <a:pt x="21600" y="14424"/>
                    <a:pt x="21600" y="15746"/>
                    <a:pt x="19385" y="17179"/>
                  </a:cubicBezTo>
                  <a:cubicBezTo>
                    <a:pt x="17169" y="18612"/>
                    <a:pt x="12738" y="20155"/>
                    <a:pt x="9138" y="20816"/>
                  </a:cubicBezTo>
                  <a:cubicBezTo>
                    <a:pt x="5538" y="21477"/>
                    <a:pt x="2769" y="21257"/>
                    <a:pt x="0" y="210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1" name="Line"/>
            <p:cNvSpPr/>
            <p:nvPr/>
          </p:nvSpPr>
          <p:spPr>
            <a:xfrm>
              <a:off x="2513574" y="5970984"/>
              <a:ext cx="89081" cy="107165"/>
            </a:xfrm>
            <a:custGeom>
              <a:avLst/>
              <a:gdLst/>
              <a:ahLst/>
              <a:cxnLst>
                <a:cxn ang="0">
                  <a:pos x="wd2" y="hd2"/>
                </a:cxn>
                <a:cxn ang="5400000">
                  <a:pos x="wd2" y="hd2"/>
                </a:cxn>
                <a:cxn ang="10800000">
                  <a:pos x="wd2" y="hd2"/>
                </a:cxn>
                <a:cxn ang="16200000">
                  <a:pos x="wd2" y="hd2"/>
                </a:cxn>
              </a:cxnLst>
              <a:rect l="0" t="0" r="r" b="b"/>
              <a:pathLst>
                <a:path w="21079" h="21209" fill="norm" stroke="1" extrusionOk="0">
                  <a:moveTo>
                    <a:pt x="8131" y="0"/>
                  </a:moveTo>
                  <a:cubicBezTo>
                    <a:pt x="5314" y="4713"/>
                    <a:pt x="2496" y="9425"/>
                    <a:pt x="1088" y="12764"/>
                  </a:cubicBezTo>
                  <a:cubicBezTo>
                    <a:pt x="-321" y="16102"/>
                    <a:pt x="-321" y="18065"/>
                    <a:pt x="853" y="19440"/>
                  </a:cubicBezTo>
                  <a:cubicBezTo>
                    <a:pt x="2027" y="20815"/>
                    <a:pt x="4375" y="21600"/>
                    <a:pt x="7662" y="21011"/>
                  </a:cubicBezTo>
                  <a:cubicBezTo>
                    <a:pt x="10949" y="20422"/>
                    <a:pt x="15175" y="18458"/>
                    <a:pt x="17757" y="15513"/>
                  </a:cubicBezTo>
                  <a:cubicBezTo>
                    <a:pt x="20340" y="12567"/>
                    <a:pt x="21279" y="8640"/>
                    <a:pt x="21044" y="5891"/>
                  </a:cubicBezTo>
                  <a:cubicBezTo>
                    <a:pt x="20809" y="3142"/>
                    <a:pt x="19401" y="1571"/>
                    <a:pt x="16349" y="1375"/>
                  </a:cubicBezTo>
                  <a:cubicBezTo>
                    <a:pt x="13296" y="1178"/>
                    <a:pt x="8601" y="2356"/>
                    <a:pt x="3905" y="353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2" name="Line"/>
            <p:cNvSpPr/>
            <p:nvPr/>
          </p:nvSpPr>
          <p:spPr>
            <a:xfrm>
              <a:off x="2399109" y="6138604"/>
              <a:ext cx="226220" cy="40740"/>
            </a:xfrm>
            <a:custGeom>
              <a:avLst/>
              <a:gdLst/>
              <a:ahLst/>
              <a:cxnLst>
                <a:cxn ang="0">
                  <a:pos x="wd2" y="hd2"/>
                </a:cxn>
                <a:cxn ang="5400000">
                  <a:pos x="wd2" y="hd2"/>
                </a:cxn>
                <a:cxn ang="10800000">
                  <a:pos x="wd2" y="hd2"/>
                </a:cxn>
                <a:cxn ang="16200000">
                  <a:pos x="wd2" y="hd2"/>
                </a:cxn>
              </a:cxnLst>
              <a:rect l="0" t="0" r="r" b="b"/>
              <a:pathLst>
                <a:path w="21600" h="20157" fill="norm" stroke="1" extrusionOk="0">
                  <a:moveTo>
                    <a:pt x="0" y="20157"/>
                  </a:moveTo>
                  <a:cubicBezTo>
                    <a:pt x="3979" y="12302"/>
                    <a:pt x="7958" y="4448"/>
                    <a:pt x="11558" y="1502"/>
                  </a:cubicBezTo>
                  <a:cubicBezTo>
                    <a:pt x="15158" y="-1443"/>
                    <a:pt x="18379" y="521"/>
                    <a:pt x="21600" y="248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3" name="Line"/>
            <p:cNvSpPr/>
            <p:nvPr/>
          </p:nvSpPr>
          <p:spPr>
            <a:xfrm>
              <a:off x="2458112" y="6197203"/>
              <a:ext cx="89826" cy="184547"/>
            </a:xfrm>
            <a:custGeom>
              <a:avLst/>
              <a:gdLst/>
              <a:ahLst/>
              <a:cxnLst>
                <a:cxn ang="0">
                  <a:pos x="wd2" y="hd2"/>
                </a:cxn>
                <a:cxn ang="5400000">
                  <a:pos x="wd2" y="hd2"/>
                </a:cxn>
                <a:cxn ang="10800000">
                  <a:pos x="wd2" y="hd2"/>
                </a:cxn>
                <a:cxn ang="16200000">
                  <a:pos x="wd2" y="hd2"/>
                </a:cxn>
              </a:cxnLst>
              <a:rect l="0" t="0" r="r" b="b"/>
              <a:pathLst>
                <a:path w="21255" h="21600" fill="norm" stroke="1" extrusionOk="0">
                  <a:moveTo>
                    <a:pt x="1533" y="0"/>
                  </a:moveTo>
                  <a:cubicBezTo>
                    <a:pt x="594" y="1161"/>
                    <a:pt x="-345" y="2323"/>
                    <a:pt x="125" y="3948"/>
                  </a:cubicBezTo>
                  <a:cubicBezTo>
                    <a:pt x="594" y="5574"/>
                    <a:pt x="2472" y="7665"/>
                    <a:pt x="5055" y="8361"/>
                  </a:cubicBezTo>
                  <a:cubicBezTo>
                    <a:pt x="7638" y="9058"/>
                    <a:pt x="10925" y="8361"/>
                    <a:pt x="13507" y="7548"/>
                  </a:cubicBezTo>
                  <a:cubicBezTo>
                    <a:pt x="16090" y="6735"/>
                    <a:pt x="17968" y="5806"/>
                    <a:pt x="18907" y="6039"/>
                  </a:cubicBezTo>
                  <a:cubicBezTo>
                    <a:pt x="19846" y="6271"/>
                    <a:pt x="19846" y="7665"/>
                    <a:pt x="20081" y="10452"/>
                  </a:cubicBezTo>
                  <a:cubicBezTo>
                    <a:pt x="20316" y="13239"/>
                    <a:pt x="20785" y="17419"/>
                    <a:pt x="2125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4" name="Line"/>
            <p:cNvSpPr/>
            <p:nvPr/>
          </p:nvSpPr>
          <p:spPr>
            <a:xfrm>
              <a:off x="2604813" y="6223000"/>
              <a:ext cx="89762" cy="163598"/>
            </a:xfrm>
            <a:custGeom>
              <a:avLst/>
              <a:gdLst/>
              <a:ahLst/>
              <a:cxnLst>
                <a:cxn ang="0">
                  <a:pos x="wd2" y="hd2"/>
                </a:cxn>
                <a:cxn ang="5400000">
                  <a:pos x="wd2" y="hd2"/>
                </a:cxn>
                <a:cxn ang="10800000">
                  <a:pos x="wd2" y="hd2"/>
                </a:cxn>
                <a:cxn ang="16200000">
                  <a:pos x="wd2" y="hd2"/>
                </a:cxn>
              </a:cxnLst>
              <a:rect l="0" t="0" r="r" b="b"/>
              <a:pathLst>
                <a:path w="20788" h="21455" fill="norm" stroke="1" extrusionOk="0">
                  <a:moveTo>
                    <a:pt x="10266" y="1301"/>
                  </a:moveTo>
                  <a:cubicBezTo>
                    <a:pt x="7968" y="1041"/>
                    <a:pt x="5670" y="781"/>
                    <a:pt x="3832" y="1171"/>
                  </a:cubicBezTo>
                  <a:cubicBezTo>
                    <a:pt x="1994" y="1561"/>
                    <a:pt x="615" y="2602"/>
                    <a:pt x="156" y="3773"/>
                  </a:cubicBezTo>
                  <a:cubicBezTo>
                    <a:pt x="-304" y="4945"/>
                    <a:pt x="156" y="6246"/>
                    <a:pt x="2913" y="8067"/>
                  </a:cubicBezTo>
                  <a:cubicBezTo>
                    <a:pt x="5670" y="9889"/>
                    <a:pt x="10726" y="12231"/>
                    <a:pt x="13713" y="14053"/>
                  </a:cubicBezTo>
                  <a:cubicBezTo>
                    <a:pt x="16700" y="15875"/>
                    <a:pt x="17619" y="17176"/>
                    <a:pt x="17160" y="18347"/>
                  </a:cubicBezTo>
                  <a:cubicBezTo>
                    <a:pt x="16700" y="19518"/>
                    <a:pt x="14862" y="20559"/>
                    <a:pt x="12794" y="21080"/>
                  </a:cubicBezTo>
                  <a:cubicBezTo>
                    <a:pt x="10726" y="21600"/>
                    <a:pt x="8428" y="21600"/>
                    <a:pt x="6819" y="20949"/>
                  </a:cubicBezTo>
                  <a:cubicBezTo>
                    <a:pt x="5211" y="20299"/>
                    <a:pt x="4292" y="18998"/>
                    <a:pt x="5441" y="16655"/>
                  </a:cubicBezTo>
                  <a:cubicBezTo>
                    <a:pt x="6590" y="14313"/>
                    <a:pt x="9807" y="10930"/>
                    <a:pt x="12334" y="8718"/>
                  </a:cubicBezTo>
                  <a:cubicBezTo>
                    <a:pt x="14862" y="6506"/>
                    <a:pt x="16700" y="5465"/>
                    <a:pt x="18309" y="4294"/>
                  </a:cubicBezTo>
                  <a:cubicBezTo>
                    <a:pt x="19917" y="3123"/>
                    <a:pt x="21296" y="1822"/>
                    <a:pt x="20607" y="1041"/>
                  </a:cubicBezTo>
                  <a:cubicBezTo>
                    <a:pt x="19917" y="260"/>
                    <a:pt x="17160" y="0"/>
                    <a:pt x="14632" y="0"/>
                  </a:cubicBezTo>
                  <a:cubicBezTo>
                    <a:pt x="12105" y="0"/>
                    <a:pt x="9807" y="260"/>
                    <a:pt x="7509" y="5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5" name="Line"/>
            <p:cNvSpPr/>
            <p:nvPr/>
          </p:nvSpPr>
          <p:spPr>
            <a:xfrm>
              <a:off x="2827734" y="6086806"/>
              <a:ext cx="142876" cy="9195"/>
            </a:xfrm>
            <a:custGeom>
              <a:avLst/>
              <a:gdLst/>
              <a:ahLst/>
              <a:cxnLst>
                <a:cxn ang="0">
                  <a:pos x="wd2" y="hd2"/>
                </a:cxn>
                <a:cxn ang="5400000">
                  <a:pos x="wd2" y="hd2"/>
                </a:cxn>
                <a:cxn ang="10800000">
                  <a:pos x="wd2" y="hd2"/>
                </a:cxn>
                <a:cxn ang="16200000">
                  <a:pos x="wd2" y="hd2"/>
                </a:cxn>
              </a:cxnLst>
              <a:rect l="0" t="0" r="r" b="b"/>
              <a:pathLst>
                <a:path w="21600" h="20015" fill="norm" stroke="1" extrusionOk="0">
                  <a:moveTo>
                    <a:pt x="0" y="20015"/>
                  </a:moveTo>
                  <a:cubicBezTo>
                    <a:pt x="5400" y="11375"/>
                    <a:pt x="10800" y="2735"/>
                    <a:pt x="14400" y="575"/>
                  </a:cubicBezTo>
                  <a:cubicBezTo>
                    <a:pt x="18000" y="-1585"/>
                    <a:pt x="19800" y="2735"/>
                    <a:pt x="21600" y="70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6" name="Line"/>
            <p:cNvSpPr/>
            <p:nvPr/>
          </p:nvSpPr>
          <p:spPr>
            <a:xfrm>
              <a:off x="2922984" y="6048375"/>
              <a:ext cx="11907" cy="119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7" name="Line"/>
            <p:cNvSpPr/>
            <p:nvPr/>
          </p:nvSpPr>
          <p:spPr>
            <a:xfrm>
              <a:off x="3071812" y="5918762"/>
              <a:ext cx="102288" cy="218910"/>
            </a:xfrm>
            <a:custGeom>
              <a:avLst/>
              <a:gdLst/>
              <a:ahLst/>
              <a:cxnLst>
                <a:cxn ang="0">
                  <a:pos x="wd2" y="hd2"/>
                </a:cxn>
                <a:cxn ang="5400000">
                  <a:pos x="wd2" y="hd2"/>
                </a:cxn>
                <a:cxn ang="10800000">
                  <a:pos x="wd2" y="hd2"/>
                </a:cxn>
                <a:cxn ang="16200000">
                  <a:pos x="wd2" y="hd2"/>
                </a:cxn>
              </a:cxnLst>
              <a:rect l="0" t="0" r="r" b="b"/>
              <a:pathLst>
                <a:path w="21008" h="21467" fill="norm" stroke="1" extrusionOk="0">
                  <a:moveTo>
                    <a:pt x="0" y="2786"/>
                  </a:moveTo>
                  <a:cubicBezTo>
                    <a:pt x="4075" y="1813"/>
                    <a:pt x="8151" y="840"/>
                    <a:pt x="11615" y="353"/>
                  </a:cubicBezTo>
                  <a:cubicBezTo>
                    <a:pt x="15079" y="-133"/>
                    <a:pt x="17932" y="-133"/>
                    <a:pt x="19562" y="451"/>
                  </a:cubicBezTo>
                  <a:cubicBezTo>
                    <a:pt x="21192" y="1035"/>
                    <a:pt x="21600" y="2202"/>
                    <a:pt x="19970" y="5802"/>
                  </a:cubicBezTo>
                  <a:cubicBezTo>
                    <a:pt x="18340" y="9402"/>
                    <a:pt x="14672" y="15435"/>
                    <a:pt x="11004" y="2146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8" name="Line"/>
            <p:cNvSpPr/>
            <p:nvPr/>
          </p:nvSpPr>
          <p:spPr>
            <a:xfrm>
              <a:off x="3113484" y="6000750"/>
              <a:ext cx="148829"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19" name="Line"/>
            <p:cNvSpPr/>
            <p:nvPr/>
          </p:nvSpPr>
          <p:spPr>
            <a:xfrm>
              <a:off x="3245398" y="5947171"/>
              <a:ext cx="105604" cy="117732"/>
            </a:xfrm>
            <a:custGeom>
              <a:avLst/>
              <a:gdLst/>
              <a:ahLst/>
              <a:cxnLst>
                <a:cxn ang="0">
                  <a:pos x="wd2" y="hd2"/>
                </a:cxn>
                <a:cxn ang="5400000">
                  <a:pos x="wd2" y="hd2"/>
                </a:cxn>
                <a:cxn ang="10800000">
                  <a:pos x="wd2" y="hd2"/>
                </a:cxn>
                <a:cxn ang="16200000">
                  <a:pos x="wd2" y="hd2"/>
                </a:cxn>
              </a:cxnLst>
              <a:rect l="0" t="0" r="r" b="b"/>
              <a:pathLst>
                <a:path w="21287" h="21008" fill="norm" stroke="1" extrusionOk="0">
                  <a:moveTo>
                    <a:pt x="15409" y="0"/>
                  </a:moveTo>
                  <a:cubicBezTo>
                    <a:pt x="11409" y="2479"/>
                    <a:pt x="7409" y="4957"/>
                    <a:pt x="4809" y="7436"/>
                  </a:cubicBezTo>
                  <a:cubicBezTo>
                    <a:pt x="2209" y="9915"/>
                    <a:pt x="1009" y="12393"/>
                    <a:pt x="409" y="14518"/>
                  </a:cubicBezTo>
                  <a:cubicBezTo>
                    <a:pt x="-191" y="16643"/>
                    <a:pt x="-191" y="18413"/>
                    <a:pt x="809" y="19652"/>
                  </a:cubicBezTo>
                  <a:cubicBezTo>
                    <a:pt x="1809" y="20892"/>
                    <a:pt x="3809" y="21600"/>
                    <a:pt x="7409" y="20361"/>
                  </a:cubicBezTo>
                  <a:cubicBezTo>
                    <a:pt x="11009" y="19121"/>
                    <a:pt x="16209" y="15934"/>
                    <a:pt x="18809" y="13456"/>
                  </a:cubicBezTo>
                  <a:cubicBezTo>
                    <a:pt x="21409" y="10977"/>
                    <a:pt x="21409" y="9207"/>
                    <a:pt x="21209" y="7436"/>
                  </a:cubicBezTo>
                  <a:cubicBezTo>
                    <a:pt x="21009" y="5666"/>
                    <a:pt x="20609" y="3895"/>
                    <a:pt x="18409" y="3187"/>
                  </a:cubicBezTo>
                  <a:cubicBezTo>
                    <a:pt x="16209" y="2479"/>
                    <a:pt x="12209" y="2833"/>
                    <a:pt x="8209" y="318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0" name="Line"/>
            <p:cNvSpPr/>
            <p:nvPr/>
          </p:nvSpPr>
          <p:spPr>
            <a:xfrm>
              <a:off x="3083718" y="6161484"/>
              <a:ext cx="273845"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913" y="14400"/>
                    <a:pt x="7826" y="7200"/>
                    <a:pt x="11426" y="3600"/>
                  </a:cubicBezTo>
                  <a:cubicBezTo>
                    <a:pt x="15026" y="0"/>
                    <a:pt x="18313"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1" name="Line"/>
            <p:cNvSpPr/>
            <p:nvPr/>
          </p:nvSpPr>
          <p:spPr>
            <a:xfrm>
              <a:off x="3110275" y="6244828"/>
              <a:ext cx="87295" cy="184547"/>
            </a:xfrm>
            <a:custGeom>
              <a:avLst/>
              <a:gdLst/>
              <a:ahLst/>
              <a:cxnLst>
                <a:cxn ang="0">
                  <a:pos x="wd2" y="hd2"/>
                </a:cxn>
                <a:cxn ang="5400000">
                  <a:pos x="wd2" y="hd2"/>
                </a:cxn>
                <a:cxn ang="10800000">
                  <a:pos x="wd2" y="hd2"/>
                </a:cxn>
                <a:cxn ang="16200000">
                  <a:pos x="wd2" y="hd2"/>
                </a:cxn>
              </a:cxnLst>
              <a:rect l="0" t="0" r="r" b="b"/>
              <a:pathLst>
                <a:path w="20217" h="21600" fill="norm" stroke="1" extrusionOk="0">
                  <a:moveTo>
                    <a:pt x="14530" y="0"/>
                  </a:moveTo>
                  <a:cubicBezTo>
                    <a:pt x="10394" y="929"/>
                    <a:pt x="6258" y="1858"/>
                    <a:pt x="3500" y="3135"/>
                  </a:cubicBezTo>
                  <a:cubicBezTo>
                    <a:pt x="743" y="4413"/>
                    <a:pt x="-636" y="6039"/>
                    <a:pt x="283" y="7897"/>
                  </a:cubicBezTo>
                  <a:cubicBezTo>
                    <a:pt x="1202" y="9755"/>
                    <a:pt x="4419" y="11845"/>
                    <a:pt x="8096" y="13471"/>
                  </a:cubicBezTo>
                  <a:cubicBezTo>
                    <a:pt x="11773" y="15097"/>
                    <a:pt x="15909" y="16258"/>
                    <a:pt x="18207" y="17419"/>
                  </a:cubicBezTo>
                  <a:cubicBezTo>
                    <a:pt x="20504" y="18581"/>
                    <a:pt x="20964" y="19742"/>
                    <a:pt x="18896" y="20439"/>
                  </a:cubicBezTo>
                  <a:cubicBezTo>
                    <a:pt x="16828" y="21135"/>
                    <a:pt x="12232" y="21368"/>
                    <a:pt x="763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2" name="Line"/>
            <p:cNvSpPr/>
            <p:nvPr/>
          </p:nvSpPr>
          <p:spPr>
            <a:xfrm>
              <a:off x="3095625" y="6244828"/>
              <a:ext cx="166688"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3" name="Line"/>
            <p:cNvSpPr/>
            <p:nvPr/>
          </p:nvSpPr>
          <p:spPr>
            <a:xfrm>
              <a:off x="3298031" y="6250253"/>
              <a:ext cx="166688" cy="127935"/>
            </a:xfrm>
            <a:custGeom>
              <a:avLst/>
              <a:gdLst/>
              <a:ahLst/>
              <a:cxnLst>
                <a:cxn ang="0">
                  <a:pos x="wd2" y="hd2"/>
                </a:cxn>
                <a:cxn ang="5400000">
                  <a:pos x="wd2" y="hd2"/>
                </a:cxn>
                <a:cxn ang="10800000">
                  <a:pos x="wd2" y="hd2"/>
                </a:cxn>
                <a:cxn ang="16200000">
                  <a:pos x="wd2" y="hd2"/>
                </a:cxn>
              </a:cxnLst>
              <a:rect l="0" t="0" r="r" b="b"/>
              <a:pathLst>
                <a:path w="21600" h="21100" fill="norm" stroke="1" extrusionOk="0">
                  <a:moveTo>
                    <a:pt x="0" y="1069"/>
                  </a:moveTo>
                  <a:cubicBezTo>
                    <a:pt x="2829" y="415"/>
                    <a:pt x="5657" y="-240"/>
                    <a:pt x="7586" y="87"/>
                  </a:cubicBezTo>
                  <a:cubicBezTo>
                    <a:pt x="9514" y="415"/>
                    <a:pt x="10543" y="1724"/>
                    <a:pt x="10414" y="4178"/>
                  </a:cubicBezTo>
                  <a:cubicBezTo>
                    <a:pt x="10286" y="6633"/>
                    <a:pt x="9000" y="10233"/>
                    <a:pt x="7971" y="12687"/>
                  </a:cubicBezTo>
                  <a:cubicBezTo>
                    <a:pt x="6943" y="15142"/>
                    <a:pt x="6171" y="16451"/>
                    <a:pt x="5400" y="17760"/>
                  </a:cubicBezTo>
                  <a:cubicBezTo>
                    <a:pt x="4629" y="19069"/>
                    <a:pt x="3857" y="20378"/>
                    <a:pt x="4371" y="20869"/>
                  </a:cubicBezTo>
                  <a:cubicBezTo>
                    <a:pt x="4886" y="21360"/>
                    <a:pt x="6686" y="21033"/>
                    <a:pt x="9771" y="20215"/>
                  </a:cubicBezTo>
                  <a:cubicBezTo>
                    <a:pt x="12857" y="19396"/>
                    <a:pt x="17229" y="18087"/>
                    <a:pt x="21600" y="167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4" name="Line"/>
            <p:cNvSpPr/>
            <p:nvPr/>
          </p:nvSpPr>
          <p:spPr>
            <a:xfrm>
              <a:off x="3726656" y="6363362"/>
              <a:ext cx="89298" cy="18389"/>
            </a:xfrm>
            <a:custGeom>
              <a:avLst/>
              <a:gdLst/>
              <a:ahLst/>
              <a:cxnLst>
                <a:cxn ang="0">
                  <a:pos x="wd2" y="hd2"/>
                </a:cxn>
                <a:cxn ang="5400000">
                  <a:pos x="wd2" y="hd2"/>
                </a:cxn>
                <a:cxn ang="10800000">
                  <a:pos x="wd2" y="hd2"/>
                </a:cxn>
                <a:cxn ang="16200000">
                  <a:pos x="wd2" y="hd2"/>
                </a:cxn>
              </a:cxnLst>
              <a:rect l="0" t="0" r="r" b="b"/>
              <a:pathLst>
                <a:path w="21600" h="20015" fill="norm" stroke="1" extrusionOk="0">
                  <a:moveTo>
                    <a:pt x="0" y="7055"/>
                  </a:moveTo>
                  <a:cubicBezTo>
                    <a:pt x="5280" y="2735"/>
                    <a:pt x="10560" y="-1585"/>
                    <a:pt x="14160" y="575"/>
                  </a:cubicBezTo>
                  <a:cubicBezTo>
                    <a:pt x="17760" y="2735"/>
                    <a:pt x="19680" y="11375"/>
                    <a:pt x="21600" y="200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5" name="Line"/>
            <p:cNvSpPr/>
            <p:nvPr/>
          </p:nvSpPr>
          <p:spPr>
            <a:xfrm>
              <a:off x="3708249" y="6471046"/>
              <a:ext cx="149376" cy="17117"/>
            </a:xfrm>
            <a:custGeom>
              <a:avLst/>
              <a:gdLst/>
              <a:ahLst/>
              <a:cxnLst>
                <a:cxn ang="0">
                  <a:pos x="wd2" y="hd2"/>
                </a:cxn>
                <a:cxn ang="5400000">
                  <a:pos x="wd2" y="hd2"/>
                </a:cxn>
                <a:cxn ang="10800000">
                  <a:pos x="wd2" y="hd2"/>
                </a:cxn>
                <a:cxn ang="16200000">
                  <a:pos x="wd2" y="hd2"/>
                </a:cxn>
              </a:cxnLst>
              <a:rect l="0" t="0" r="r" b="b"/>
              <a:pathLst>
                <a:path w="21116" h="20700" fill="norm" stroke="1" extrusionOk="0">
                  <a:moveTo>
                    <a:pt x="1760" y="0"/>
                  </a:moveTo>
                  <a:cubicBezTo>
                    <a:pt x="638" y="7200"/>
                    <a:pt x="-484" y="14400"/>
                    <a:pt x="217" y="18000"/>
                  </a:cubicBezTo>
                  <a:cubicBezTo>
                    <a:pt x="919" y="21600"/>
                    <a:pt x="3443" y="21600"/>
                    <a:pt x="7230" y="18000"/>
                  </a:cubicBezTo>
                  <a:cubicBezTo>
                    <a:pt x="11017" y="14400"/>
                    <a:pt x="16067" y="7200"/>
                    <a:pt x="21116"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6" name="Line"/>
            <p:cNvSpPr/>
            <p:nvPr/>
          </p:nvSpPr>
          <p:spPr>
            <a:xfrm>
              <a:off x="3976687" y="6304359"/>
              <a:ext cx="1" cy="148829"/>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7" name="Line"/>
            <p:cNvSpPr/>
            <p:nvPr/>
          </p:nvSpPr>
          <p:spPr>
            <a:xfrm>
              <a:off x="4018359" y="6417468"/>
              <a:ext cx="11907"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8" name="Line"/>
            <p:cNvSpPr/>
            <p:nvPr/>
          </p:nvSpPr>
          <p:spPr>
            <a:xfrm>
              <a:off x="4100647" y="6311257"/>
              <a:ext cx="132025" cy="117374"/>
            </a:xfrm>
            <a:custGeom>
              <a:avLst/>
              <a:gdLst/>
              <a:ahLst/>
              <a:cxnLst>
                <a:cxn ang="0">
                  <a:pos x="wd2" y="hd2"/>
                </a:cxn>
                <a:cxn ang="5400000">
                  <a:pos x="wd2" y="hd2"/>
                </a:cxn>
                <a:cxn ang="10800000">
                  <a:pos x="wd2" y="hd2"/>
                </a:cxn>
                <a:cxn ang="16200000">
                  <a:pos x="wd2" y="hd2"/>
                </a:cxn>
              </a:cxnLst>
              <a:rect l="0" t="0" r="r" b="b"/>
              <a:pathLst>
                <a:path w="21134" h="21294" fill="norm" stroke="1" extrusionOk="0">
                  <a:moveTo>
                    <a:pt x="2075" y="3069"/>
                  </a:moveTo>
                  <a:cubicBezTo>
                    <a:pt x="3346" y="1989"/>
                    <a:pt x="4616" y="909"/>
                    <a:pt x="6046" y="369"/>
                  </a:cubicBezTo>
                  <a:cubicBezTo>
                    <a:pt x="7475" y="-171"/>
                    <a:pt x="9063" y="-171"/>
                    <a:pt x="10016" y="729"/>
                  </a:cubicBezTo>
                  <a:cubicBezTo>
                    <a:pt x="10969" y="1629"/>
                    <a:pt x="11287" y="3429"/>
                    <a:pt x="10493" y="5769"/>
                  </a:cubicBezTo>
                  <a:cubicBezTo>
                    <a:pt x="9699" y="8109"/>
                    <a:pt x="7793" y="10989"/>
                    <a:pt x="6205" y="13149"/>
                  </a:cubicBezTo>
                  <a:cubicBezTo>
                    <a:pt x="4616" y="15309"/>
                    <a:pt x="3346" y="16749"/>
                    <a:pt x="2075" y="18009"/>
                  </a:cubicBezTo>
                  <a:cubicBezTo>
                    <a:pt x="805" y="19269"/>
                    <a:pt x="-466" y="20349"/>
                    <a:pt x="169" y="20889"/>
                  </a:cubicBezTo>
                  <a:cubicBezTo>
                    <a:pt x="805" y="21429"/>
                    <a:pt x="3346" y="21429"/>
                    <a:pt x="7158" y="20889"/>
                  </a:cubicBezTo>
                  <a:cubicBezTo>
                    <a:pt x="10969" y="20349"/>
                    <a:pt x="16052" y="19269"/>
                    <a:pt x="21134" y="1818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29" name="Line"/>
            <p:cNvSpPr/>
            <p:nvPr/>
          </p:nvSpPr>
          <p:spPr>
            <a:xfrm>
              <a:off x="4226744" y="6322963"/>
              <a:ext cx="61491" cy="142131"/>
            </a:xfrm>
            <a:custGeom>
              <a:avLst/>
              <a:gdLst/>
              <a:ahLst/>
              <a:cxnLst>
                <a:cxn ang="0">
                  <a:pos x="wd2" y="hd2"/>
                </a:cxn>
                <a:cxn ang="5400000">
                  <a:pos x="wd2" y="hd2"/>
                </a:cxn>
                <a:cxn ang="10800000">
                  <a:pos x="wd2" y="hd2"/>
                </a:cxn>
                <a:cxn ang="16200000">
                  <a:pos x="wd2" y="hd2"/>
                </a:cxn>
              </a:cxnLst>
              <a:rect l="0" t="0" r="r" b="b"/>
              <a:pathLst>
                <a:path w="20916" h="21487" fill="norm" stroke="1" extrusionOk="0">
                  <a:moveTo>
                    <a:pt x="18216" y="1687"/>
                  </a:moveTo>
                  <a:cubicBezTo>
                    <a:pt x="14841" y="1087"/>
                    <a:pt x="11466" y="487"/>
                    <a:pt x="8091" y="187"/>
                  </a:cubicBezTo>
                  <a:cubicBezTo>
                    <a:pt x="4716" y="-113"/>
                    <a:pt x="1341" y="-113"/>
                    <a:pt x="328" y="637"/>
                  </a:cubicBezTo>
                  <a:cubicBezTo>
                    <a:pt x="-684" y="1387"/>
                    <a:pt x="666" y="2887"/>
                    <a:pt x="4041" y="4687"/>
                  </a:cubicBezTo>
                  <a:cubicBezTo>
                    <a:pt x="7416" y="6487"/>
                    <a:pt x="12816" y="8587"/>
                    <a:pt x="16191" y="10687"/>
                  </a:cubicBezTo>
                  <a:cubicBezTo>
                    <a:pt x="19566" y="12787"/>
                    <a:pt x="20916" y="14887"/>
                    <a:pt x="20916" y="16687"/>
                  </a:cubicBezTo>
                  <a:cubicBezTo>
                    <a:pt x="20916" y="18487"/>
                    <a:pt x="19566" y="19987"/>
                    <a:pt x="16866" y="20737"/>
                  </a:cubicBezTo>
                  <a:cubicBezTo>
                    <a:pt x="14166" y="21487"/>
                    <a:pt x="10116" y="21487"/>
                    <a:pt x="6066" y="2148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0" name="Line"/>
            <p:cNvSpPr/>
            <p:nvPr/>
          </p:nvSpPr>
          <p:spPr>
            <a:xfrm>
              <a:off x="4202906" y="6322218"/>
              <a:ext cx="136923"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939" y="15840"/>
                    <a:pt x="1878" y="10080"/>
                    <a:pt x="5478" y="6480"/>
                  </a:cubicBezTo>
                  <a:cubicBezTo>
                    <a:pt x="9078" y="2880"/>
                    <a:pt x="15339" y="144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1" name="Line"/>
            <p:cNvSpPr/>
            <p:nvPr/>
          </p:nvSpPr>
          <p:spPr>
            <a:xfrm>
              <a:off x="4369593" y="6399609"/>
              <a:ext cx="119064"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2" name="Line"/>
            <p:cNvSpPr/>
            <p:nvPr/>
          </p:nvSpPr>
          <p:spPr>
            <a:xfrm>
              <a:off x="4441031" y="6357937"/>
              <a:ext cx="11907" cy="130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3" name="Line"/>
            <p:cNvSpPr/>
            <p:nvPr/>
          </p:nvSpPr>
          <p:spPr>
            <a:xfrm>
              <a:off x="4626322" y="6351509"/>
              <a:ext cx="70694" cy="131913"/>
            </a:xfrm>
            <a:custGeom>
              <a:avLst/>
              <a:gdLst/>
              <a:ahLst/>
              <a:cxnLst>
                <a:cxn ang="0">
                  <a:pos x="wd2" y="hd2"/>
                </a:cxn>
                <a:cxn ang="5400000">
                  <a:pos x="wd2" y="hd2"/>
                </a:cxn>
                <a:cxn ang="10800000">
                  <a:pos x="wd2" y="hd2"/>
                </a:cxn>
                <a:cxn ang="16200000">
                  <a:pos x="wd2" y="hd2"/>
                </a:cxn>
              </a:cxnLst>
              <a:rect l="0" t="0" r="r" b="b"/>
              <a:pathLst>
                <a:path w="21375" h="21116" fill="norm" stroke="1" extrusionOk="0">
                  <a:moveTo>
                    <a:pt x="21375" y="2934"/>
                  </a:moveTo>
                  <a:cubicBezTo>
                    <a:pt x="18975" y="1664"/>
                    <a:pt x="16575" y="393"/>
                    <a:pt x="13875" y="76"/>
                  </a:cubicBezTo>
                  <a:cubicBezTo>
                    <a:pt x="11175" y="-242"/>
                    <a:pt x="8175" y="393"/>
                    <a:pt x="5775" y="2776"/>
                  </a:cubicBezTo>
                  <a:cubicBezTo>
                    <a:pt x="3375" y="5158"/>
                    <a:pt x="1575" y="9287"/>
                    <a:pt x="675" y="12146"/>
                  </a:cubicBezTo>
                  <a:cubicBezTo>
                    <a:pt x="-225" y="15005"/>
                    <a:pt x="-225" y="16593"/>
                    <a:pt x="675" y="18023"/>
                  </a:cubicBezTo>
                  <a:cubicBezTo>
                    <a:pt x="1575" y="19452"/>
                    <a:pt x="3375" y="20723"/>
                    <a:pt x="5775" y="21040"/>
                  </a:cubicBezTo>
                  <a:cubicBezTo>
                    <a:pt x="8175" y="21358"/>
                    <a:pt x="11175" y="20723"/>
                    <a:pt x="13875" y="18023"/>
                  </a:cubicBezTo>
                  <a:cubicBezTo>
                    <a:pt x="16575" y="15323"/>
                    <a:pt x="18975" y="10558"/>
                    <a:pt x="19575" y="7223"/>
                  </a:cubicBezTo>
                  <a:cubicBezTo>
                    <a:pt x="20175" y="3887"/>
                    <a:pt x="18975" y="1982"/>
                    <a:pt x="16875" y="1029"/>
                  </a:cubicBezTo>
                  <a:cubicBezTo>
                    <a:pt x="14775" y="76"/>
                    <a:pt x="11775" y="76"/>
                    <a:pt x="10275" y="870"/>
                  </a:cubicBezTo>
                  <a:cubicBezTo>
                    <a:pt x="8775" y="1664"/>
                    <a:pt x="8775" y="3252"/>
                    <a:pt x="8775" y="48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4" name="Line"/>
            <p:cNvSpPr/>
            <p:nvPr/>
          </p:nvSpPr>
          <p:spPr>
            <a:xfrm>
              <a:off x="4804171" y="6417468"/>
              <a:ext cx="5954"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5" name="Line"/>
            <p:cNvSpPr/>
            <p:nvPr/>
          </p:nvSpPr>
          <p:spPr>
            <a:xfrm>
              <a:off x="4941093" y="6293655"/>
              <a:ext cx="93794" cy="189299"/>
            </a:xfrm>
            <a:custGeom>
              <a:avLst/>
              <a:gdLst/>
              <a:ahLst/>
              <a:cxnLst>
                <a:cxn ang="0">
                  <a:pos x="wd2" y="hd2"/>
                </a:cxn>
                <a:cxn ang="5400000">
                  <a:pos x="wd2" y="hd2"/>
                </a:cxn>
                <a:cxn ang="10800000">
                  <a:pos x="wd2" y="hd2"/>
                </a:cxn>
                <a:cxn ang="16200000">
                  <a:pos x="wd2" y="hd2"/>
                </a:cxn>
              </a:cxnLst>
              <a:rect l="0" t="0" r="r" b="b"/>
              <a:pathLst>
                <a:path w="21270" h="21464" fill="norm" stroke="1" extrusionOk="0">
                  <a:moveTo>
                    <a:pt x="0" y="2564"/>
                  </a:moveTo>
                  <a:cubicBezTo>
                    <a:pt x="4050" y="1664"/>
                    <a:pt x="8100" y="764"/>
                    <a:pt x="11700" y="314"/>
                  </a:cubicBezTo>
                  <a:cubicBezTo>
                    <a:pt x="15300" y="-136"/>
                    <a:pt x="18450" y="-136"/>
                    <a:pt x="20025" y="539"/>
                  </a:cubicBezTo>
                  <a:cubicBezTo>
                    <a:pt x="21600" y="1214"/>
                    <a:pt x="21600" y="2564"/>
                    <a:pt x="20475" y="6164"/>
                  </a:cubicBezTo>
                  <a:cubicBezTo>
                    <a:pt x="19350" y="9764"/>
                    <a:pt x="17100" y="15614"/>
                    <a:pt x="14850" y="2146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6" name="Line"/>
            <p:cNvSpPr/>
            <p:nvPr/>
          </p:nvSpPr>
          <p:spPr>
            <a:xfrm>
              <a:off x="4958953" y="6405562"/>
              <a:ext cx="101204"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7" name="Line"/>
            <p:cNvSpPr/>
            <p:nvPr/>
          </p:nvSpPr>
          <p:spPr>
            <a:xfrm>
              <a:off x="5119687" y="6304359"/>
              <a:ext cx="77392" cy="147229"/>
            </a:xfrm>
            <a:custGeom>
              <a:avLst/>
              <a:gdLst/>
              <a:ahLst/>
              <a:cxnLst>
                <a:cxn ang="0">
                  <a:pos x="wd2" y="hd2"/>
                </a:cxn>
                <a:cxn ang="5400000">
                  <a:pos x="wd2" y="hd2"/>
                </a:cxn>
                <a:cxn ang="10800000">
                  <a:pos x="wd2" y="hd2"/>
                </a:cxn>
                <a:cxn ang="16200000">
                  <a:pos x="wd2" y="hd2"/>
                </a:cxn>
              </a:cxnLst>
              <a:rect l="0" t="0" r="r" b="b"/>
              <a:pathLst>
                <a:path w="21600" h="21368" fill="norm" stroke="1" extrusionOk="0">
                  <a:moveTo>
                    <a:pt x="21600" y="0"/>
                  </a:moveTo>
                  <a:cubicBezTo>
                    <a:pt x="16062" y="3168"/>
                    <a:pt x="10523" y="6336"/>
                    <a:pt x="6923" y="9360"/>
                  </a:cubicBezTo>
                  <a:cubicBezTo>
                    <a:pt x="3323" y="12384"/>
                    <a:pt x="1662" y="15264"/>
                    <a:pt x="1385" y="17424"/>
                  </a:cubicBezTo>
                  <a:cubicBezTo>
                    <a:pt x="1108" y="19584"/>
                    <a:pt x="2215" y="21024"/>
                    <a:pt x="4154" y="21312"/>
                  </a:cubicBezTo>
                  <a:cubicBezTo>
                    <a:pt x="6092" y="21600"/>
                    <a:pt x="8862" y="20736"/>
                    <a:pt x="9692" y="19584"/>
                  </a:cubicBezTo>
                  <a:cubicBezTo>
                    <a:pt x="10523" y="18432"/>
                    <a:pt x="9415" y="16992"/>
                    <a:pt x="7477" y="16560"/>
                  </a:cubicBezTo>
                  <a:cubicBezTo>
                    <a:pt x="5538" y="16128"/>
                    <a:pt x="2769" y="16704"/>
                    <a:pt x="0" y="1728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8" name="Line"/>
            <p:cNvSpPr/>
            <p:nvPr/>
          </p:nvSpPr>
          <p:spPr>
            <a:xfrm>
              <a:off x="5262926" y="6317371"/>
              <a:ext cx="53215" cy="153676"/>
            </a:xfrm>
            <a:custGeom>
              <a:avLst/>
              <a:gdLst/>
              <a:ahLst/>
              <a:cxnLst>
                <a:cxn ang="0">
                  <a:pos x="wd2" y="hd2"/>
                </a:cxn>
                <a:cxn ang="5400000">
                  <a:pos x="wd2" y="hd2"/>
                </a:cxn>
                <a:cxn ang="10800000">
                  <a:pos x="wd2" y="hd2"/>
                </a:cxn>
                <a:cxn ang="16200000">
                  <a:pos x="wd2" y="hd2"/>
                </a:cxn>
              </a:cxnLst>
              <a:rect l="0" t="0" r="r" b="b"/>
              <a:pathLst>
                <a:path w="20687" h="21446" fill="norm" stroke="1" extrusionOk="0">
                  <a:moveTo>
                    <a:pt x="20687" y="4000"/>
                  </a:moveTo>
                  <a:cubicBezTo>
                    <a:pt x="20687" y="2615"/>
                    <a:pt x="20687" y="1231"/>
                    <a:pt x="18758" y="538"/>
                  </a:cubicBezTo>
                  <a:cubicBezTo>
                    <a:pt x="16830" y="-154"/>
                    <a:pt x="12973" y="-154"/>
                    <a:pt x="9887" y="400"/>
                  </a:cubicBezTo>
                  <a:cubicBezTo>
                    <a:pt x="6801" y="954"/>
                    <a:pt x="4487" y="2061"/>
                    <a:pt x="2558" y="3446"/>
                  </a:cubicBezTo>
                  <a:cubicBezTo>
                    <a:pt x="630" y="4831"/>
                    <a:pt x="-913" y="6492"/>
                    <a:pt x="630" y="7184"/>
                  </a:cubicBezTo>
                  <a:cubicBezTo>
                    <a:pt x="2173" y="7877"/>
                    <a:pt x="6801" y="7600"/>
                    <a:pt x="10658" y="7046"/>
                  </a:cubicBezTo>
                  <a:cubicBezTo>
                    <a:pt x="14516" y="6492"/>
                    <a:pt x="17601" y="5661"/>
                    <a:pt x="19144" y="5938"/>
                  </a:cubicBezTo>
                  <a:cubicBezTo>
                    <a:pt x="20687" y="6215"/>
                    <a:pt x="20687" y="7600"/>
                    <a:pt x="18758" y="10369"/>
                  </a:cubicBezTo>
                  <a:cubicBezTo>
                    <a:pt x="16830" y="13138"/>
                    <a:pt x="12973" y="17292"/>
                    <a:pt x="9116" y="2144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39" name="Line"/>
            <p:cNvSpPr/>
            <p:nvPr/>
          </p:nvSpPr>
          <p:spPr>
            <a:xfrm>
              <a:off x="5363765" y="6447234"/>
              <a:ext cx="5954"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0" name="Line"/>
            <p:cNvSpPr/>
            <p:nvPr/>
          </p:nvSpPr>
          <p:spPr>
            <a:xfrm>
              <a:off x="5428614" y="6453187"/>
              <a:ext cx="1272"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1" name="Line"/>
            <p:cNvSpPr/>
            <p:nvPr/>
          </p:nvSpPr>
          <p:spPr>
            <a:xfrm>
              <a:off x="5458380" y="6465093"/>
              <a:ext cx="1271"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2" name="Line"/>
            <p:cNvSpPr/>
            <p:nvPr/>
          </p:nvSpPr>
          <p:spPr>
            <a:xfrm>
              <a:off x="5679281" y="6399609"/>
              <a:ext cx="107157"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3" name="Line"/>
            <p:cNvSpPr/>
            <p:nvPr/>
          </p:nvSpPr>
          <p:spPr>
            <a:xfrm>
              <a:off x="5732859" y="6334125"/>
              <a:ext cx="17860" cy="1666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4" name="Line"/>
            <p:cNvSpPr/>
            <p:nvPr/>
          </p:nvSpPr>
          <p:spPr>
            <a:xfrm>
              <a:off x="5936257" y="6332584"/>
              <a:ext cx="72729" cy="153176"/>
            </a:xfrm>
            <a:custGeom>
              <a:avLst/>
              <a:gdLst/>
              <a:ahLst/>
              <a:cxnLst>
                <a:cxn ang="0">
                  <a:pos x="wd2" y="hd2"/>
                </a:cxn>
                <a:cxn ang="5400000">
                  <a:pos x="wd2" y="hd2"/>
                </a:cxn>
                <a:cxn ang="10800000">
                  <a:pos x="wd2" y="hd2"/>
                </a:cxn>
                <a:cxn ang="16200000">
                  <a:pos x="wd2" y="hd2"/>
                </a:cxn>
              </a:cxnLst>
              <a:rect l="0" t="0" r="r" b="b"/>
              <a:pathLst>
                <a:path w="20833" h="20841" fill="norm" stroke="1" extrusionOk="0">
                  <a:moveTo>
                    <a:pt x="20179" y="4260"/>
                  </a:moveTo>
                  <a:cubicBezTo>
                    <a:pt x="17337" y="3990"/>
                    <a:pt x="14495" y="3720"/>
                    <a:pt x="12221" y="4125"/>
                  </a:cubicBezTo>
                  <a:cubicBezTo>
                    <a:pt x="9948" y="4530"/>
                    <a:pt x="8242" y="5610"/>
                    <a:pt x="6253" y="7635"/>
                  </a:cubicBezTo>
                  <a:cubicBezTo>
                    <a:pt x="4263" y="9660"/>
                    <a:pt x="1990" y="12630"/>
                    <a:pt x="853" y="14790"/>
                  </a:cubicBezTo>
                  <a:cubicBezTo>
                    <a:pt x="-284" y="16950"/>
                    <a:pt x="-284" y="18300"/>
                    <a:pt x="853" y="19380"/>
                  </a:cubicBezTo>
                  <a:cubicBezTo>
                    <a:pt x="1990" y="20460"/>
                    <a:pt x="4263" y="21270"/>
                    <a:pt x="7674" y="20595"/>
                  </a:cubicBezTo>
                  <a:cubicBezTo>
                    <a:pt x="11084" y="19920"/>
                    <a:pt x="15632" y="17760"/>
                    <a:pt x="18190" y="14925"/>
                  </a:cubicBezTo>
                  <a:cubicBezTo>
                    <a:pt x="20748" y="12090"/>
                    <a:pt x="21316" y="8580"/>
                    <a:pt x="20463" y="6015"/>
                  </a:cubicBezTo>
                  <a:cubicBezTo>
                    <a:pt x="19611" y="3450"/>
                    <a:pt x="17337" y="1830"/>
                    <a:pt x="14779" y="885"/>
                  </a:cubicBezTo>
                  <a:cubicBezTo>
                    <a:pt x="12221" y="-60"/>
                    <a:pt x="9379" y="-330"/>
                    <a:pt x="7674" y="480"/>
                  </a:cubicBezTo>
                  <a:cubicBezTo>
                    <a:pt x="5969" y="1290"/>
                    <a:pt x="5400" y="3180"/>
                    <a:pt x="5400" y="4530"/>
                  </a:cubicBezTo>
                  <a:cubicBezTo>
                    <a:pt x="5400" y="5880"/>
                    <a:pt x="5969" y="6690"/>
                    <a:pt x="6537" y="75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5" name="Line"/>
            <p:cNvSpPr/>
            <p:nvPr/>
          </p:nvSpPr>
          <p:spPr>
            <a:xfrm>
              <a:off x="6101953" y="6417468"/>
              <a:ext cx="17860"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6" name="Line"/>
            <p:cNvSpPr/>
            <p:nvPr/>
          </p:nvSpPr>
          <p:spPr>
            <a:xfrm>
              <a:off x="6147246" y="6325880"/>
              <a:ext cx="73770" cy="164170"/>
            </a:xfrm>
            <a:custGeom>
              <a:avLst/>
              <a:gdLst/>
              <a:ahLst/>
              <a:cxnLst>
                <a:cxn ang="0">
                  <a:pos x="wd2" y="hd2"/>
                </a:cxn>
                <a:cxn ang="5400000">
                  <a:pos x="wd2" y="hd2"/>
                </a:cxn>
                <a:cxn ang="10800000">
                  <a:pos x="wd2" y="hd2"/>
                </a:cxn>
                <a:cxn ang="16200000">
                  <a:pos x="wd2" y="hd2"/>
                </a:cxn>
              </a:cxnLst>
              <a:rect l="0" t="0" r="r" b="b"/>
              <a:pathLst>
                <a:path w="21131" h="21274" fill="norm" stroke="1" extrusionOk="0">
                  <a:moveTo>
                    <a:pt x="21131" y="297"/>
                  </a:moveTo>
                  <a:cubicBezTo>
                    <a:pt x="18289" y="40"/>
                    <a:pt x="15447" y="-217"/>
                    <a:pt x="12889" y="297"/>
                  </a:cubicBezTo>
                  <a:cubicBezTo>
                    <a:pt x="10331" y="812"/>
                    <a:pt x="8057" y="2097"/>
                    <a:pt x="5784" y="4797"/>
                  </a:cubicBezTo>
                  <a:cubicBezTo>
                    <a:pt x="3510" y="7497"/>
                    <a:pt x="1236" y="11612"/>
                    <a:pt x="384" y="14312"/>
                  </a:cubicBezTo>
                  <a:cubicBezTo>
                    <a:pt x="-469" y="17012"/>
                    <a:pt x="99" y="18297"/>
                    <a:pt x="2089" y="19326"/>
                  </a:cubicBezTo>
                  <a:cubicBezTo>
                    <a:pt x="4078" y="20354"/>
                    <a:pt x="7489" y="21126"/>
                    <a:pt x="10615" y="21254"/>
                  </a:cubicBezTo>
                  <a:cubicBezTo>
                    <a:pt x="13742" y="21383"/>
                    <a:pt x="16584" y="20869"/>
                    <a:pt x="18005" y="19969"/>
                  </a:cubicBezTo>
                  <a:cubicBezTo>
                    <a:pt x="19426" y="19069"/>
                    <a:pt x="19426" y="17783"/>
                    <a:pt x="16299" y="17269"/>
                  </a:cubicBezTo>
                  <a:cubicBezTo>
                    <a:pt x="13173" y="16754"/>
                    <a:pt x="6920" y="17012"/>
                    <a:pt x="668" y="1726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7" name="Line"/>
            <p:cNvSpPr/>
            <p:nvPr/>
          </p:nvSpPr>
          <p:spPr>
            <a:xfrm>
              <a:off x="6256734" y="6342062"/>
              <a:ext cx="136923" cy="118226"/>
            </a:xfrm>
            <a:custGeom>
              <a:avLst/>
              <a:gdLst/>
              <a:ahLst/>
              <a:cxnLst>
                <a:cxn ang="0">
                  <a:pos x="wd2" y="hd2"/>
                </a:cxn>
                <a:cxn ang="5400000">
                  <a:pos x="wd2" y="hd2"/>
                </a:cxn>
                <a:cxn ang="10800000">
                  <a:pos x="wd2" y="hd2"/>
                </a:cxn>
                <a:cxn ang="16200000">
                  <a:pos x="wd2" y="hd2"/>
                </a:cxn>
              </a:cxnLst>
              <a:rect l="0" t="0" r="r" b="b"/>
              <a:pathLst>
                <a:path w="21600" h="21448" fill="norm" stroke="1" extrusionOk="0">
                  <a:moveTo>
                    <a:pt x="0" y="2880"/>
                  </a:moveTo>
                  <a:cubicBezTo>
                    <a:pt x="939" y="1440"/>
                    <a:pt x="1878" y="0"/>
                    <a:pt x="4383" y="0"/>
                  </a:cubicBezTo>
                  <a:cubicBezTo>
                    <a:pt x="6887" y="0"/>
                    <a:pt x="10957" y="1440"/>
                    <a:pt x="12522" y="4140"/>
                  </a:cubicBezTo>
                  <a:cubicBezTo>
                    <a:pt x="14087" y="6840"/>
                    <a:pt x="13148" y="10800"/>
                    <a:pt x="12052" y="13500"/>
                  </a:cubicBezTo>
                  <a:cubicBezTo>
                    <a:pt x="10957" y="16200"/>
                    <a:pt x="9704" y="17640"/>
                    <a:pt x="9704" y="18900"/>
                  </a:cubicBezTo>
                  <a:cubicBezTo>
                    <a:pt x="9704" y="20160"/>
                    <a:pt x="10957" y="21240"/>
                    <a:pt x="13148" y="21420"/>
                  </a:cubicBezTo>
                  <a:cubicBezTo>
                    <a:pt x="15339" y="21600"/>
                    <a:pt x="18470" y="20880"/>
                    <a:pt x="21600" y="201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8" name="Line"/>
            <p:cNvSpPr/>
            <p:nvPr/>
          </p:nvSpPr>
          <p:spPr>
            <a:xfrm>
              <a:off x="6404688" y="6354697"/>
              <a:ext cx="77069" cy="142454"/>
            </a:xfrm>
            <a:custGeom>
              <a:avLst/>
              <a:gdLst/>
              <a:ahLst/>
              <a:cxnLst>
                <a:cxn ang="0">
                  <a:pos x="wd2" y="hd2"/>
                </a:cxn>
                <a:cxn ang="5400000">
                  <a:pos x="wd2" y="hd2"/>
                </a:cxn>
                <a:cxn ang="10800000">
                  <a:pos x="wd2" y="hd2"/>
                </a:cxn>
                <a:cxn ang="16200000">
                  <a:pos x="wd2" y="hd2"/>
                </a:cxn>
              </a:cxnLst>
              <a:rect l="0" t="0" r="r" b="b"/>
              <a:pathLst>
                <a:path w="20461" h="21241" fill="norm" stroke="1" extrusionOk="0">
                  <a:moveTo>
                    <a:pt x="17617" y="483"/>
                  </a:moveTo>
                  <a:cubicBezTo>
                    <a:pt x="14983" y="187"/>
                    <a:pt x="12349" y="-109"/>
                    <a:pt x="9451" y="39"/>
                  </a:cubicBezTo>
                  <a:cubicBezTo>
                    <a:pt x="6554" y="187"/>
                    <a:pt x="3393" y="779"/>
                    <a:pt x="1549" y="1814"/>
                  </a:cubicBezTo>
                  <a:cubicBezTo>
                    <a:pt x="-295" y="2850"/>
                    <a:pt x="-822" y="4329"/>
                    <a:pt x="1812" y="6401"/>
                  </a:cubicBezTo>
                  <a:cubicBezTo>
                    <a:pt x="4446" y="8472"/>
                    <a:pt x="10241" y="11135"/>
                    <a:pt x="13929" y="13058"/>
                  </a:cubicBezTo>
                  <a:cubicBezTo>
                    <a:pt x="17617" y="14981"/>
                    <a:pt x="19198" y="16165"/>
                    <a:pt x="19988" y="17496"/>
                  </a:cubicBezTo>
                  <a:cubicBezTo>
                    <a:pt x="20778" y="18828"/>
                    <a:pt x="20778" y="20307"/>
                    <a:pt x="18407" y="20899"/>
                  </a:cubicBezTo>
                  <a:cubicBezTo>
                    <a:pt x="16037" y="21491"/>
                    <a:pt x="11295" y="21195"/>
                    <a:pt x="6554" y="2089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49" name="Line"/>
            <p:cNvSpPr/>
            <p:nvPr/>
          </p:nvSpPr>
          <p:spPr>
            <a:xfrm>
              <a:off x="6423421" y="6355131"/>
              <a:ext cx="136923" cy="14713"/>
            </a:xfrm>
            <a:custGeom>
              <a:avLst/>
              <a:gdLst/>
              <a:ahLst/>
              <a:cxnLst>
                <a:cxn ang="0">
                  <a:pos x="wd2" y="hd2"/>
                </a:cxn>
                <a:cxn ang="5400000">
                  <a:pos x="wd2" y="hd2"/>
                </a:cxn>
                <a:cxn ang="10800000">
                  <a:pos x="wd2" y="hd2"/>
                </a:cxn>
                <a:cxn ang="16200000">
                  <a:pos x="wd2" y="hd2"/>
                </a:cxn>
              </a:cxnLst>
              <a:rect l="0" t="0" r="r" b="b"/>
              <a:pathLst>
                <a:path w="21600" h="20018" fill="norm" stroke="1" extrusionOk="0">
                  <a:moveTo>
                    <a:pt x="0" y="20018"/>
                  </a:moveTo>
                  <a:cubicBezTo>
                    <a:pt x="3443" y="11918"/>
                    <a:pt x="6887" y="3818"/>
                    <a:pt x="10487" y="1118"/>
                  </a:cubicBezTo>
                  <a:cubicBezTo>
                    <a:pt x="14087" y="-1582"/>
                    <a:pt x="17843" y="1118"/>
                    <a:pt x="21600" y="381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0" name="Line"/>
            <p:cNvSpPr/>
            <p:nvPr/>
          </p:nvSpPr>
          <p:spPr>
            <a:xfrm>
              <a:off x="6613921" y="6441281"/>
              <a:ext cx="125017"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1" name="Line"/>
            <p:cNvSpPr/>
            <p:nvPr/>
          </p:nvSpPr>
          <p:spPr>
            <a:xfrm>
              <a:off x="6688072" y="6387703"/>
              <a:ext cx="9194" cy="136922"/>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7055" y="0"/>
                  </a:moveTo>
                  <a:cubicBezTo>
                    <a:pt x="2735" y="5635"/>
                    <a:pt x="-1585" y="11270"/>
                    <a:pt x="575" y="14870"/>
                  </a:cubicBezTo>
                  <a:cubicBezTo>
                    <a:pt x="2735" y="18470"/>
                    <a:pt x="11375" y="20035"/>
                    <a:pt x="2001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2" name="Line"/>
            <p:cNvSpPr/>
            <p:nvPr/>
          </p:nvSpPr>
          <p:spPr>
            <a:xfrm>
              <a:off x="6971109" y="6363890"/>
              <a:ext cx="41673" cy="1190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3" name="Line"/>
            <p:cNvSpPr/>
            <p:nvPr/>
          </p:nvSpPr>
          <p:spPr>
            <a:xfrm>
              <a:off x="7060406" y="6477000"/>
              <a:ext cx="17860"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4" name="Line"/>
            <p:cNvSpPr/>
            <p:nvPr/>
          </p:nvSpPr>
          <p:spPr>
            <a:xfrm>
              <a:off x="7197328" y="6316946"/>
              <a:ext cx="99013" cy="177914"/>
            </a:xfrm>
            <a:custGeom>
              <a:avLst/>
              <a:gdLst/>
              <a:ahLst/>
              <a:cxnLst>
                <a:cxn ang="0">
                  <a:pos x="wd2" y="hd2"/>
                </a:cxn>
                <a:cxn ang="5400000">
                  <a:pos x="wd2" y="hd2"/>
                </a:cxn>
                <a:cxn ang="10800000">
                  <a:pos x="wd2" y="hd2"/>
                </a:cxn>
                <a:cxn ang="16200000">
                  <a:pos x="wd2" y="hd2"/>
                </a:cxn>
              </a:cxnLst>
              <a:rect l="0" t="0" r="r" b="b"/>
              <a:pathLst>
                <a:path w="21132" h="21518" fill="norm" stroke="1" extrusionOk="0">
                  <a:moveTo>
                    <a:pt x="2541" y="2798"/>
                  </a:moveTo>
                  <a:cubicBezTo>
                    <a:pt x="3812" y="1838"/>
                    <a:pt x="5082" y="878"/>
                    <a:pt x="7200" y="398"/>
                  </a:cubicBezTo>
                  <a:cubicBezTo>
                    <a:pt x="9318" y="-82"/>
                    <a:pt x="12282" y="-82"/>
                    <a:pt x="15035" y="158"/>
                  </a:cubicBezTo>
                  <a:cubicBezTo>
                    <a:pt x="17788" y="398"/>
                    <a:pt x="20329" y="878"/>
                    <a:pt x="20965" y="2198"/>
                  </a:cubicBezTo>
                  <a:cubicBezTo>
                    <a:pt x="21600" y="3518"/>
                    <a:pt x="20329" y="5678"/>
                    <a:pt x="18847" y="7118"/>
                  </a:cubicBezTo>
                  <a:cubicBezTo>
                    <a:pt x="17365" y="8558"/>
                    <a:pt x="15671" y="9278"/>
                    <a:pt x="13976" y="9998"/>
                  </a:cubicBezTo>
                  <a:cubicBezTo>
                    <a:pt x="12282" y="10718"/>
                    <a:pt x="10588" y="11438"/>
                    <a:pt x="10800" y="12038"/>
                  </a:cubicBezTo>
                  <a:cubicBezTo>
                    <a:pt x="11012" y="12638"/>
                    <a:pt x="13129" y="13118"/>
                    <a:pt x="14612" y="14198"/>
                  </a:cubicBezTo>
                  <a:cubicBezTo>
                    <a:pt x="16094" y="15278"/>
                    <a:pt x="16941" y="16958"/>
                    <a:pt x="16518" y="18278"/>
                  </a:cubicBezTo>
                  <a:cubicBezTo>
                    <a:pt x="16094" y="19598"/>
                    <a:pt x="14400" y="20558"/>
                    <a:pt x="11435" y="21038"/>
                  </a:cubicBezTo>
                  <a:cubicBezTo>
                    <a:pt x="8471" y="21518"/>
                    <a:pt x="4235" y="21518"/>
                    <a:pt x="0" y="2151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5" name="Line"/>
            <p:cNvSpPr/>
            <p:nvPr/>
          </p:nvSpPr>
          <p:spPr>
            <a:xfrm>
              <a:off x="7382433" y="6328171"/>
              <a:ext cx="43533" cy="190501"/>
            </a:xfrm>
            <a:custGeom>
              <a:avLst/>
              <a:gdLst/>
              <a:ahLst/>
              <a:cxnLst>
                <a:cxn ang="0">
                  <a:pos x="wd2" y="hd2"/>
                </a:cxn>
                <a:cxn ang="5400000">
                  <a:pos x="wd2" y="hd2"/>
                </a:cxn>
                <a:cxn ang="10800000">
                  <a:pos x="wd2" y="hd2"/>
                </a:cxn>
                <a:cxn ang="16200000">
                  <a:pos x="wd2" y="hd2"/>
                </a:cxn>
              </a:cxnLst>
              <a:rect l="0" t="0" r="r" b="b"/>
              <a:pathLst>
                <a:path w="19744" h="21600" fill="norm" stroke="1" extrusionOk="0">
                  <a:moveTo>
                    <a:pt x="2447" y="0"/>
                  </a:moveTo>
                  <a:cubicBezTo>
                    <a:pt x="1547" y="1125"/>
                    <a:pt x="647" y="2250"/>
                    <a:pt x="197" y="3375"/>
                  </a:cubicBezTo>
                  <a:cubicBezTo>
                    <a:pt x="-253" y="4500"/>
                    <a:pt x="-253" y="5625"/>
                    <a:pt x="3797" y="6188"/>
                  </a:cubicBezTo>
                  <a:cubicBezTo>
                    <a:pt x="7847" y="6750"/>
                    <a:pt x="15947" y="6750"/>
                    <a:pt x="18647" y="7538"/>
                  </a:cubicBezTo>
                  <a:cubicBezTo>
                    <a:pt x="21347" y="8325"/>
                    <a:pt x="18647" y="9900"/>
                    <a:pt x="15047" y="12038"/>
                  </a:cubicBezTo>
                  <a:cubicBezTo>
                    <a:pt x="11447" y="14175"/>
                    <a:pt x="6947" y="16875"/>
                    <a:pt x="6047" y="18562"/>
                  </a:cubicBezTo>
                  <a:cubicBezTo>
                    <a:pt x="5147" y="20250"/>
                    <a:pt x="7847" y="20925"/>
                    <a:pt x="1054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6" name="Line"/>
            <p:cNvSpPr/>
            <p:nvPr/>
          </p:nvSpPr>
          <p:spPr>
            <a:xfrm>
              <a:off x="7620000" y="6332978"/>
              <a:ext cx="62592" cy="138065"/>
            </a:xfrm>
            <a:custGeom>
              <a:avLst/>
              <a:gdLst/>
              <a:ahLst/>
              <a:cxnLst>
                <a:cxn ang="0">
                  <a:pos x="wd2" y="hd2"/>
                </a:cxn>
                <a:cxn ang="5400000">
                  <a:pos x="wd2" y="hd2"/>
                </a:cxn>
                <a:cxn ang="10800000">
                  <a:pos x="wd2" y="hd2"/>
                </a:cxn>
                <a:cxn ang="16200000">
                  <a:pos x="wd2" y="hd2"/>
                </a:cxn>
              </a:cxnLst>
              <a:rect l="0" t="0" r="r" b="b"/>
              <a:pathLst>
                <a:path w="21291" h="21167" fill="norm" stroke="1" extrusionOk="0">
                  <a:moveTo>
                    <a:pt x="14175" y="1089"/>
                  </a:moveTo>
                  <a:cubicBezTo>
                    <a:pt x="17550" y="480"/>
                    <a:pt x="20925" y="-128"/>
                    <a:pt x="21262" y="24"/>
                  </a:cubicBezTo>
                  <a:cubicBezTo>
                    <a:pt x="21600" y="176"/>
                    <a:pt x="18900" y="1089"/>
                    <a:pt x="15525" y="3218"/>
                  </a:cubicBezTo>
                  <a:cubicBezTo>
                    <a:pt x="12150" y="5348"/>
                    <a:pt x="8100" y="8695"/>
                    <a:pt x="5400" y="11280"/>
                  </a:cubicBezTo>
                  <a:cubicBezTo>
                    <a:pt x="2700" y="13866"/>
                    <a:pt x="1350" y="15692"/>
                    <a:pt x="1012" y="17365"/>
                  </a:cubicBezTo>
                  <a:cubicBezTo>
                    <a:pt x="675" y="19038"/>
                    <a:pt x="1350" y="20559"/>
                    <a:pt x="4725" y="21016"/>
                  </a:cubicBezTo>
                  <a:cubicBezTo>
                    <a:pt x="8100" y="21472"/>
                    <a:pt x="14175" y="20864"/>
                    <a:pt x="17550" y="19647"/>
                  </a:cubicBezTo>
                  <a:cubicBezTo>
                    <a:pt x="20925" y="18430"/>
                    <a:pt x="21600" y="16604"/>
                    <a:pt x="19238" y="15692"/>
                  </a:cubicBezTo>
                  <a:cubicBezTo>
                    <a:pt x="16875" y="14779"/>
                    <a:pt x="11475" y="14779"/>
                    <a:pt x="7762" y="15387"/>
                  </a:cubicBezTo>
                  <a:cubicBezTo>
                    <a:pt x="4050" y="15996"/>
                    <a:pt x="2025" y="17213"/>
                    <a:pt x="0" y="184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7" name="Line"/>
            <p:cNvSpPr/>
            <p:nvPr/>
          </p:nvSpPr>
          <p:spPr>
            <a:xfrm>
              <a:off x="7792640" y="6322218"/>
              <a:ext cx="29767" cy="1666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280" y="5914"/>
                    <a:pt x="12960" y="11829"/>
                    <a:pt x="9360" y="15429"/>
                  </a:cubicBezTo>
                  <a:cubicBezTo>
                    <a:pt x="5760" y="19029"/>
                    <a:pt x="2880" y="20314"/>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8" name="Line"/>
            <p:cNvSpPr/>
            <p:nvPr/>
          </p:nvSpPr>
          <p:spPr>
            <a:xfrm>
              <a:off x="7941468" y="6423421"/>
              <a:ext cx="11907" cy="11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59" name="Line"/>
            <p:cNvSpPr/>
            <p:nvPr/>
          </p:nvSpPr>
          <p:spPr>
            <a:xfrm>
              <a:off x="8072437" y="6423421"/>
              <a:ext cx="23813"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0" name="Line"/>
            <p:cNvSpPr/>
            <p:nvPr/>
          </p:nvSpPr>
          <p:spPr>
            <a:xfrm>
              <a:off x="8221265" y="6453187"/>
              <a:ext cx="5954"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1" name="Line"/>
            <p:cNvSpPr/>
            <p:nvPr/>
          </p:nvSpPr>
          <p:spPr>
            <a:xfrm>
              <a:off x="8423671" y="6388586"/>
              <a:ext cx="71439" cy="16977"/>
            </a:xfrm>
            <a:custGeom>
              <a:avLst/>
              <a:gdLst/>
              <a:ahLst/>
              <a:cxnLst>
                <a:cxn ang="0">
                  <a:pos x="wd2" y="hd2"/>
                </a:cxn>
                <a:cxn ang="5400000">
                  <a:pos x="wd2" y="hd2"/>
                </a:cxn>
                <a:cxn ang="10800000">
                  <a:pos x="wd2" y="hd2"/>
                </a:cxn>
                <a:cxn ang="16200000">
                  <a:pos x="wd2" y="hd2"/>
                </a:cxn>
              </a:cxnLst>
              <a:rect l="0" t="0" r="r" b="b"/>
              <a:pathLst>
                <a:path w="21600" h="20532" fill="norm" stroke="1" extrusionOk="0">
                  <a:moveTo>
                    <a:pt x="0" y="20532"/>
                  </a:moveTo>
                  <a:cubicBezTo>
                    <a:pt x="1800" y="10932"/>
                    <a:pt x="3600" y="1332"/>
                    <a:pt x="7200" y="132"/>
                  </a:cubicBezTo>
                  <a:cubicBezTo>
                    <a:pt x="10800" y="-1068"/>
                    <a:pt x="16200" y="6132"/>
                    <a:pt x="21600" y="1333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2" name="Line"/>
            <p:cNvSpPr/>
            <p:nvPr/>
          </p:nvSpPr>
          <p:spPr>
            <a:xfrm>
              <a:off x="8423671" y="6465093"/>
              <a:ext cx="113111"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3" name="Line"/>
            <p:cNvSpPr/>
            <p:nvPr/>
          </p:nvSpPr>
          <p:spPr>
            <a:xfrm>
              <a:off x="8626078" y="6318998"/>
              <a:ext cx="71446" cy="181815"/>
            </a:xfrm>
            <a:custGeom>
              <a:avLst/>
              <a:gdLst/>
              <a:ahLst/>
              <a:cxnLst>
                <a:cxn ang="0">
                  <a:pos x="wd2" y="hd2"/>
                </a:cxn>
                <a:cxn ang="5400000">
                  <a:pos x="wd2" y="hd2"/>
                </a:cxn>
                <a:cxn ang="10800000">
                  <a:pos x="wd2" y="hd2"/>
                </a:cxn>
                <a:cxn ang="16200000">
                  <a:pos x="wd2" y="hd2"/>
                </a:cxn>
              </a:cxnLst>
              <a:rect l="0" t="0" r="r" b="b"/>
              <a:pathLst>
                <a:path w="21018" h="21511" fill="norm" stroke="1" extrusionOk="0">
                  <a:moveTo>
                    <a:pt x="1751" y="3902"/>
                  </a:moveTo>
                  <a:cubicBezTo>
                    <a:pt x="1751" y="2728"/>
                    <a:pt x="1751" y="1554"/>
                    <a:pt x="3211" y="850"/>
                  </a:cubicBezTo>
                  <a:cubicBezTo>
                    <a:pt x="4670" y="146"/>
                    <a:pt x="7589" y="-89"/>
                    <a:pt x="10508" y="28"/>
                  </a:cubicBezTo>
                  <a:cubicBezTo>
                    <a:pt x="13427" y="146"/>
                    <a:pt x="16346" y="615"/>
                    <a:pt x="18389" y="1907"/>
                  </a:cubicBezTo>
                  <a:cubicBezTo>
                    <a:pt x="20432" y="3198"/>
                    <a:pt x="21600" y="5311"/>
                    <a:pt x="20724" y="6720"/>
                  </a:cubicBezTo>
                  <a:cubicBezTo>
                    <a:pt x="19849" y="8128"/>
                    <a:pt x="16930" y="8833"/>
                    <a:pt x="16346" y="9654"/>
                  </a:cubicBezTo>
                  <a:cubicBezTo>
                    <a:pt x="15762" y="10476"/>
                    <a:pt x="17514" y="11415"/>
                    <a:pt x="18389" y="12472"/>
                  </a:cubicBezTo>
                  <a:cubicBezTo>
                    <a:pt x="19265" y="13528"/>
                    <a:pt x="19265" y="14702"/>
                    <a:pt x="16054" y="16228"/>
                  </a:cubicBezTo>
                  <a:cubicBezTo>
                    <a:pt x="12843" y="17754"/>
                    <a:pt x="6422" y="19633"/>
                    <a:pt x="0" y="2151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4" name="Line"/>
            <p:cNvSpPr/>
            <p:nvPr/>
          </p:nvSpPr>
          <p:spPr>
            <a:xfrm>
              <a:off x="8751093" y="6429375"/>
              <a:ext cx="29767"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5" name="Line"/>
            <p:cNvSpPr/>
            <p:nvPr/>
          </p:nvSpPr>
          <p:spPr>
            <a:xfrm>
              <a:off x="8857733" y="6347631"/>
              <a:ext cx="53434" cy="147229"/>
            </a:xfrm>
            <a:custGeom>
              <a:avLst/>
              <a:gdLst/>
              <a:ahLst/>
              <a:cxnLst>
                <a:cxn ang="0">
                  <a:pos x="wd2" y="hd2"/>
                </a:cxn>
                <a:cxn ang="5400000">
                  <a:pos x="wd2" y="hd2"/>
                </a:cxn>
                <a:cxn ang="10800000">
                  <a:pos x="wd2" y="hd2"/>
                </a:cxn>
                <a:cxn ang="16200000">
                  <a:pos x="wd2" y="hd2"/>
                </a:cxn>
              </a:cxnLst>
              <a:rect l="0" t="0" r="r" b="b"/>
              <a:pathLst>
                <a:path w="20056" h="21368" fill="norm" stroke="1" extrusionOk="0">
                  <a:moveTo>
                    <a:pt x="11366" y="5816"/>
                  </a:moveTo>
                  <a:cubicBezTo>
                    <a:pt x="11366" y="4376"/>
                    <a:pt x="11366" y="2936"/>
                    <a:pt x="9877" y="1784"/>
                  </a:cubicBezTo>
                  <a:cubicBezTo>
                    <a:pt x="8387" y="632"/>
                    <a:pt x="5408" y="-232"/>
                    <a:pt x="3173" y="56"/>
                  </a:cubicBezTo>
                  <a:cubicBezTo>
                    <a:pt x="939" y="344"/>
                    <a:pt x="-551" y="1784"/>
                    <a:pt x="194" y="2936"/>
                  </a:cubicBezTo>
                  <a:cubicBezTo>
                    <a:pt x="939" y="4088"/>
                    <a:pt x="3918" y="4952"/>
                    <a:pt x="8015" y="5384"/>
                  </a:cubicBezTo>
                  <a:cubicBezTo>
                    <a:pt x="12111" y="5816"/>
                    <a:pt x="17325" y="5816"/>
                    <a:pt x="19187" y="6680"/>
                  </a:cubicBezTo>
                  <a:cubicBezTo>
                    <a:pt x="21049" y="7544"/>
                    <a:pt x="19559" y="9272"/>
                    <a:pt x="18070" y="11864"/>
                  </a:cubicBezTo>
                  <a:cubicBezTo>
                    <a:pt x="16580" y="14456"/>
                    <a:pt x="15090" y="17912"/>
                    <a:pt x="13601" y="2136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6" name="Line"/>
            <p:cNvSpPr/>
            <p:nvPr/>
          </p:nvSpPr>
          <p:spPr>
            <a:xfrm>
              <a:off x="8998063" y="6372736"/>
              <a:ext cx="65400" cy="139983"/>
            </a:xfrm>
            <a:custGeom>
              <a:avLst/>
              <a:gdLst/>
              <a:ahLst/>
              <a:cxnLst>
                <a:cxn ang="0">
                  <a:pos x="wd2" y="hd2"/>
                </a:cxn>
                <a:cxn ang="5400000">
                  <a:pos x="wd2" y="hd2"/>
                </a:cxn>
                <a:cxn ang="10800000">
                  <a:pos x="wd2" y="hd2"/>
                </a:cxn>
                <a:cxn ang="16200000">
                  <a:pos x="wd2" y="hd2"/>
                </a:cxn>
              </a:cxnLst>
              <a:rect l="0" t="0" r="r" b="b"/>
              <a:pathLst>
                <a:path w="20937" h="21461" fill="norm" stroke="1" extrusionOk="0">
                  <a:moveTo>
                    <a:pt x="6697" y="6858"/>
                  </a:moveTo>
                  <a:cubicBezTo>
                    <a:pt x="7968" y="5337"/>
                    <a:pt x="9238" y="3816"/>
                    <a:pt x="8921" y="2447"/>
                  </a:cubicBezTo>
                  <a:cubicBezTo>
                    <a:pt x="8603" y="1078"/>
                    <a:pt x="6697" y="-139"/>
                    <a:pt x="4474" y="13"/>
                  </a:cubicBezTo>
                  <a:cubicBezTo>
                    <a:pt x="2250" y="165"/>
                    <a:pt x="-291" y="1686"/>
                    <a:pt x="27" y="2599"/>
                  </a:cubicBezTo>
                  <a:cubicBezTo>
                    <a:pt x="344" y="3512"/>
                    <a:pt x="3521" y="3816"/>
                    <a:pt x="6697" y="3968"/>
                  </a:cubicBezTo>
                  <a:cubicBezTo>
                    <a:pt x="9874" y="4120"/>
                    <a:pt x="13050" y="4120"/>
                    <a:pt x="15591" y="4729"/>
                  </a:cubicBezTo>
                  <a:cubicBezTo>
                    <a:pt x="18133" y="5337"/>
                    <a:pt x="20038" y="6554"/>
                    <a:pt x="20674" y="9444"/>
                  </a:cubicBezTo>
                  <a:cubicBezTo>
                    <a:pt x="21309" y="12334"/>
                    <a:pt x="20674" y="16898"/>
                    <a:pt x="20038" y="214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7" name="Line"/>
            <p:cNvSpPr/>
            <p:nvPr/>
          </p:nvSpPr>
          <p:spPr>
            <a:xfrm>
              <a:off x="8516457" y="6272609"/>
              <a:ext cx="20325" cy="277228"/>
            </a:xfrm>
            <a:custGeom>
              <a:avLst/>
              <a:gdLst/>
              <a:ahLst/>
              <a:cxnLst>
                <a:cxn ang="0">
                  <a:pos x="wd2" y="hd2"/>
                </a:cxn>
                <a:cxn ang="5400000">
                  <a:pos x="wd2" y="hd2"/>
                </a:cxn>
                <a:cxn ang="10800000">
                  <a:pos x="wd2" y="hd2"/>
                </a:cxn>
                <a:cxn ang="16200000">
                  <a:pos x="wd2" y="hd2"/>
                </a:cxn>
              </a:cxnLst>
              <a:rect l="0" t="0" r="r" b="b"/>
              <a:pathLst>
                <a:path w="20112" h="21402" fill="norm" stroke="1" extrusionOk="0">
                  <a:moveTo>
                    <a:pt x="20112" y="1532"/>
                  </a:moveTo>
                  <a:cubicBezTo>
                    <a:pt x="20112" y="766"/>
                    <a:pt x="20112" y="0"/>
                    <a:pt x="20112" y="0"/>
                  </a:cubicBezTo>
                  <a:cubicBezTo>
                    <a:pt x="20112" y="0"/>
                    <a:pt x="20112" y="766"/>
                    <a:pt x="19130" y="3294"/>
                  </a:cubicBezTo>
                  <a:cubicBezTo>
                    <a:pt x="18148" y="5821"/>
                    <a:pt x="16185" y="10111"/>
                    <a:pt x="13239" y="12868"/>
                  </a:cubicBezTo>
                  <a:cubicBezTo>
                    <a:pt x="10294" y="15626"/>
                    <a:pt x="6367" y="16851"/>
                    <a:pt x="3421" y="18230"/>
                  </a:cubicBezTo>
                  <a:cubicBezTo>
                    <a:pt x="476" y="19609"/>
                    <a:pt x="-1488" y="21140"/>
                    <a:pt x="1457" y="21370"/>
                  </a:cubicBezTo>
                  <a:cubicBezTo>
                    <a:pt x="4403" y="21600"/>
                    <a:pt x="12257" y="20528"/>
                    <a:pt x="20112" y="194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8" name="Line"/>
            <p:cNvSpPr/>
            <p:nvPr/>
          </p:nvSpPr>
          <p:spPr>
            <a:xfrm>
              <a:off x="8405812" y="6275094"/>
              <a:ext cx="703296" cy="356688"/>
            </a:xfrm>
            <a:custGeom>
              <a:avLst/>
              <a:gdLst/>
              <a:ahLst/>
              <a:cxnLst>
                <a:cxn ang="0">
                  <a:pos x="wd2" y="hd2"/>
                </a:cxn>
                <a:cxn ang="5400000">
                  <a:pos x="wd2" y="hd2"/>
                </a:cxn>
                <a:cxn ang="10800000">
                  <a:pos x="wd2" y="hd2"/>
                </a:cxn>
                <a:cxn ang="16200000">
                  <a:pos x="wd2" y="hd2"/>
                </a:cxn>
              </a:cxnLst>
              <a:rect l="0" t="0" r="r" b="b"/>
              <a:pathLst>
                <a:path w="21504" h="21570" fill="norm" stroke="1" extrusionOk="0">
                  <a:moveTo>
                    <a:pt x="2730" y="2130"/>
                  </a:moveTo>
                  <a:cubicBezTo>
                    <a:pt x="2427" y="1770"/>
                    <a:pt x="2124" y="1410"/>
                    <a:pt x="2124" y="1230"/>
                  </a:cubicBezTo>
                  <a:cubicBezTo>
                    <a:pt x="2124" y="1050"/>
                    <a:pt x="2427" y="1050"/>
                    <a:pt x="3762" y="990"/>
                  </a:cubicBezTo>
                  <a:cubicBezTo>
                    <a:pt x="5097" y="930"/>
                    <a:pt x="7463" y="810"/>
                    <a:pt x="9920" y="690"/>
                  </a:cubicBezTo>
                  <a:cubicBezTo>
                    <a:pt x="12378" y="570"/>
                    <a:pt x="14926" y="450"/>
                    <a:pt x="16534" y="330"/>
                  </a:cubicBezTo>
                  <a:cubicBezTo>
                    <a:pt x="18142" y="210"/>
                    <a:pt x="18809" y="90"/>
                    <a:pt x="19325" y="30"/>
                  </a:cubicBezTo>
                  <a:cubicBezTo>
                    <a:pt x="19840" y="-30"/>
                    <a:pt x="20204" y="-30"/>
                    <a:pt x="20326" y="330"/>
                  </a:cubicBezTo>
                  <a:cubicBezTo>
                    <a:pt x="20447" y="690"/>
                    <a:pt x="20326" y="1410"/>
                    <a:pt x="20235" y="3150"/>
                  </a:cubicBezTo>
                  <a:cubicBezTo>
                    <a:pt x="20144" y="4890"/>
                    <a:pt x="20083" y="7650"/>
                    <a:pt x="20296" y="10530"/>
                  </a:cubicBezTo>
                  <a:cubicBezTo>
                    <a:pt x="20508" y="13410"/>
                    <a:pt x="20993" y="16410"/>
                    <a:pt x="21266" y="18270"/>
                  </a:cubicBezTo>
                  <a:cubicBezTo>
                    <a:pt x="21539" y="20130"/>
                    <a:pt x="21600" y="20850"/>
                    <a:pt x="21327" y="21210"/>
                  </a:cubicBezTo>
                  <a:cubicBezTo>
                    <a:pt x="21054" y="21570"/>
                    <a:pt x="20447" y="21570"/>
                    <a:pt x="19234" y="21330"/>
                  </a:cubicBezTo>
                  <a:cubicBezTo>
                    <a:pt x="18020" y="21090"/>
                    <a:pt x="16200" y="20610"/>
                    <a:pt x="13834" y="20430"/>
                  </a:cubicBezTo>
                  <a:cubicBezTo>
                    <a:pt x="11467" y="20250"/>
                    <a:pt x="8555" y="20370"/>
                    <a:pt x="6158" y="20610"/>
                  </a:cubicBezTo>
                  <a:cubicBezTo>
                    <a:pt x="3762" y="20850"/>
                    <a:pt x="1881" y="21210"/>
                    <a:pt x="0" y="215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69" name="Line"/>
            <p:cNvSpPr/>
            <p:nvPr/>
          </p:nvSpPr>
          <p:spPr>
            <a:xfrm>
              <a:off x="10914280" y="5669359"/>
              <a:ext cx="176392" cy="281019"/>
            </a:xfrm>
            <a:custGeom>
              <a:avLst/>
              <a:gdLst/>
              <a:ahLst/>
              <a:cxnLst>
                <a:cxn ang="0">
                  <a:pos x="wd2" y="hd2"/>
                </a:cxn>
                <a:cxn ang="5400000">
                  <a:pos x="wd2" y="hd2"/>
                </a:cxn>
                <a:cxn ang="10800000">
                  <a:pos x="wd2" y="hd2"/>
                </a:cxn>
                <a:cxn ang="16200000">
                  <a:pos x="wd2" y="hd2"/>
                </a:cxn>
              </a:cxnLst>
              <a:rect l="0" t="0" r="r" b="b"/>
              <a:pathLst>
                <a:path w="21334" h="21541" fill="norm" stroke="1" extrusionOk="0">
                  <a:moveTo>
                    <a:pt x="14854" y="2130"/>
                  </a:moveTo>
                  <a:cubicBezTo>
                    <a:pt x="15574" y="1065"/>
                    <a:pt x="16294" y="0"/>
                    <a:pt x="16534" y="0"/>
                  </a:cubicBezTo>
                  <a:cubicBezTo>
                    <a:pt x="16774" y="0"/>
                    <a:pt x="16534" y="1065"/>
                    <a:pt x="14614" y="3270"/>
                  </a:cubicBezTo>
                  <a:cubicBezTo>
                    <a:pt x="12694" y="5476"/>
                    <a:pt x="9094" y="8823"/>
                    <a:pt x="6574" y="11332"/>
                  </a:cubicBezTo>
                  <a:cubicBezTo>
                    <a:pt x="4054" y="13842"/>
                    <a:pt x="2614" y="15515"/>
                    <a:pt x="1534" y="17037"/>
                  </a:cubicBezTo>
                  <a:cubicBezTo>
                    <a:pt x="454" y="18558"/>
                    <a:pt x="-266" y="19927"/>
                    <a:pt x="94" y="20687"/>
                  </a:cubicBezTo>
                  <a:cubicBezTo>
                    <a:pt x="454" y="21448"/>
                    <a:pt x="1894" y="21600"/>
                    <a:pt x="5014" y="21524"/>
                  </a:cubicBezTo>
                  <a:cubicBezTo>
                    <a:pt x="8134" y="21448"/>
                    <a:pt x="12934" y="21144"/>
                    <a:pt x="15934" y="20839"/>
                  </a:cubicBezTo>
                  <a:cubicBezTo>
                    <a:pt x="18934" y="20535"/>
                    <a:pt x="20134" y="20231"/>
                    <a:pt x="21334" y="1992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70" name="Line"/>
            <p:cNvSpPr/>
            <p:nvPr/>
          </p:nvSpPr>
          <p:spPr>
            <a:xfrm>
              <a:off x="11060906" y="5893593"/>
              <a:ext cx="17860" cy="142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71" name="Line"/>
            <p:cNvSpPr/>
            <p:nvPr/>
          </p:nvSpPr>
          <p:spPr>
            <a:xfrm>
              <a:off x="10804921" y="6131190"/>
              <a:ext cx="261939" cy="18389"/>
            </a:xfrm>
            <a:custGeom>
              <a:avLst/>
              <a:gdLst/>
              <a:ahLst/>
              <a:cxnLst>
                <a:cxn ang="0">
                  <a:pos x="wd2" y="hd2"/>
                </a:cxn>
                <a:cxn ang="5400000">
                  <a:pos x="wd2" y="hd2"/>
                </a:cxn>
                <a:cxn ang="10800000">
                  <a:pos x="wd2" y="hd2"/>
                </a:cxn>
                <a:cxn ang="16200000">
                  <a:pos x="wd2" y="hd2"/>
                </a:cxn>
              </a:cxnLst>
              <a:rect l="0" t="0" r="r" b="b"/>
              <a:pathLst>
                <a:path w="21600" h="20015" fill="norm" stroke="1" extrusionOk="0">
                  <a:moveTo>
                    <a:pt x="0" y="20015"/>
                  </a:moveTo>
                  <a:cubicBezTo>
                    <a:pt x="4255" y="11375"/>
                    <a:pt x="8509" y="2735"/>
                    <a:pt x="12109" y="575"/>
                  </a:cubicBezTo>
                  <a:cubicBezTo>
                    <a:pt x="15709" y="-1585"/>
                    <a:pt x="18655" y="2735"/>
                    <a:pt x="21600" y="70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72" name="Line"/>
            <p:cNvSpPr/>
            <p:nvPr/>
          </p:nvSpPr>
          <p:spPr>
            <a:xfrm>
              <a:off x="10912078" y="6167437"/>
              <a:ext cx="244079"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971" y="14400"/>
                    <a:pt x="11941" y="7200"/>
                    <a:pt x="15541" y="3600"/>
                  </a:cubicBezTo>
                  <a:cubicBezTo>
                    <a:pt x="19141" y="0"/>
                    <a:pt x="20371"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73" name="Line"/>
            <p:cNvSpPr/>
            <p:nvPr/>
          </p:nvSpPr>
          <p:spPr>
            <a:xfrm>
              <a:off x="3667620" y="3506382"/>
              <a:ext cx="495599" cy="143406"/>
            </a:xfrm>
            <a:custGeom>
              <a:avLst/>
              <a:gdLst/>
              <a:ahLst/>
              <a:cxnLst>
                <a:cxn ang="0">
                  <a:pos x="wd2" y="hd2"/>
                </a:cxn>
                <a:cxn ang="5400000">
                  <a:pos x="wd2" y="hd2"/>
                </a:cxn>
                <a:cxn ang="10800000">
                  <a:pos x="wd2" y="hd2"/>
                </a:cxn>
                <a:cxn ang="16200000">
                  <a:pos x="wd2" y="hd2"/>
                </a:cxn>
              </a:cxnLst>
              <a:rect l="0" t="0" r="r" b="b"/>
              <a:pathLst>
                <a:path w="21492" h="21094" fill="norm" stroke="1" extrusionOk="0">
                  <a:moveTo>
                    <a:pt x="14952" y="8758"/>
                  </a:moveTo>
                  <a:cubicBezTo>
                    <a:pt x="14177" y="7006"/>
                    <a:pt x="13403" y="5255"/>
                    <a:pt x="12757" y="3650"/>
                  </a:cubicBezTo>
                  <a:cubicBezTo>
                    <a:pt x="12112" y="2044"/>
                    <a:pt x="11596" y="585"/>
                    <a:pt x="11122" y="147"/>
                  </a:cubicBezTo>
                  <a:cubicBezTo>
                    <a:pt x="10649" y="-291"/>
                    <a:pt x="10219" y="293"/>
                    <a:pt x="9961" y="1314"/>
                  </a:cubicBezTo>
                  <a:cubicBezTo>
                    <a:pt x="9702" y="2336"/>
                    <a:pt x="9616" y="3795"/>
                    <a:pt x="9874" y="4671"/>
                  </a:cubicBezTo>
                  <a:cubicBezTo>
                    <a:pt x="10133" y="5547"/>
                    <a:pt x="10735" y="5839"/>
                    <a:pt x="12327" y="5547"/>
                  </a:cubicBezTo>
                  <a:cubicBezTo>
                    <a:pt x="13919" y="5255"/>
                    <a:pt x="16501" y="4379"/>
                    <a:pt x="18050" y="3795"/>
                  </a:cubicBezTo>
                  <a:cubicBezTo>
                    <a:pt x="19599" y="3212"/>
                    <a:pt x="20115" y="2920"/>
                    <a:pt x="20588" y="2774"/>
                  </a:cubicBezTo>
                  <a:cubicBezTo>
                    <a:pt x="21062" y="2628"/>
                    <a:pt x="21492" y="2628"/>
                    <a:pt x="21492" y="3066"/>
                  </a:cubicBezTo>
                  <a:cubicBezTo>
                    <a:pt x="21492" y="3504"/>
                    <a:pt x="21062" y="4379"/>
                    <a:pt x="19513" y="6277"/>
                  </a:cubicBezTo>
                  <a:cubicBezTo>
                    <a:pt x="17964" y="8174"/>
                    <a:pt x="15296" y="11093"/>
                    <a:pt x="12886" y="13282"/>
                  </a:cubicBezTo>
                  <a:cubicBezTo>
                    <a:pt x="10477" y="15471"/>
                    <a:pt x="8325" y="16931"/>
                    <a:pt x="6776" y="17952"/>
                  </a:cubicBezTo>
                  <a:cubicBezTo>
                    <a:pt x="5227" y="18974"/>
                    <a:pt x="4281" y="19558"/>
                    <a:pt x="3980" y="19412"/>
                  </a:cubicBezTo>
                  <a:cubicBezTo>
                    <a:pt x="3678" y="19266"/>
                    <a:pt x="4023" y="18390"/>
                    <a:pt x="5615" y="16639"/>
                  </a:cubicBezTo>
                  <a:cubicBezTo>
                    <a:pt x="7207" y="14887"/>
                    <a:pt x="10047" y="12260"/>
                    <a:pt x="11983" y="10655"/>
                  </a:cubicBezTo>
                  <a:cubicBezTo>
                    <a:pt x="13919" y="9050"/>
                    <a:pt x="14952" y="8466"/>
                    <a:pt x="14995" y="8612"/>
                  </a:cubicBezTo>
                  <a:cubicBezTo>
                    <a:pt x="15038" y="8758"/>
                    <a:pt x="14091" y="9633"/>
                    <a:pt x="12241" y="11239"/>
                  </a:cubicBezTo>
                  <a:cubicBezTo>
                    <a:pt x="10391" y="12844"/>
                    <a:pt x="7637" y="15179"/>
                    <a:pt x="5701" y="16785"/>
                  </a:cubicBezTo>
                  <a:cubicBezTo>
                    <a:pt x="3765" y="18390"/>
                    <a:pt x="2646" y="19266"/>
                    <a:pt x="1742" y="19995"/>
                  </a:cubicBezTo>
                  <a:cubicBezTo>
                    <a:pt x="839" y="20725"/>
                    <a:pt x="150" y="21309"/>
                    <a:pt x="21" y="21017"/>
                  </a:cubicBezTo>
                  <a:cubicBezTo>
                    <a:pt x="-108" y="20725"/>
                    <a:pt x="322" y="19558"/>
                    <a:pt x="1871" y="17368"/>
                  </a:cubicBezTo>
                  <a:cubicBezTo>
                    <a:pt x="3420" y="15179"/>
                    <a:pt x="6088" y="11968"/>
                    <a:pt x="7852" y="10509"/>
                  </a:cubicBezTo>
                  <a:cubicBezTo>
                    <a:pt x="9616" y="9050"/>
                    <a:pt x="10477" y="9341"/>
                    <a:pt x="10950" y="10947"/>
                  </a:cubicBezTo>
                  <a:cubicBezTo>
                    <a:pt x="11423" y="12552"/>
                    <a:pt x="11510" y="15471"/>
                    <a:pt x="11596" y="1839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74" name="Line"/>
            <p:cNvSpPr/>
            <p:nvPr/>
          </p:nvSpPr>
          <p:spPr>
            <a:xfrm>
              <a:off x="5094814" y="3629455"/>
              <a:ext cx="364202" cy="63467"/>
            </a:xfrm>
            <a:custGeom>
              <a:avLst/>
              <a:gdLst/>
              <a:ahLst/>
              <a:cxnLst>
                <a:cxn ang="0">
                  <a:pos x="wd2" y="hd2"/>
                </a:cxn>
                <a:cxn ang="5400000">
                  <a:pos x="wd2" y="hd2"/>
                </a:cxn>
                <a:cxn ang="10800000">
                  <a:pos x="wd2" y="hd2"/>
                </a:cxn>
                <a:cxn ang="16200000">
                  <a:pos x="wd2" y="hd2"/>
                </a:cxn>
              </a:cxnLst>
              <a:rect l="0" t="0" r="r" b="b"/>
              <a:pathLst>
                <a:path w="21545" h="20319" fill="norm" stroke="1" extrusionOk="0">
                  <a:moveTo>
                    <a:pt x="3584" y="625"/>
                  </a:moveTo>
                  <a:cubicBezTo>
                    <a:pt x="6284" y="625"/>
                    <a:pt x="8984" y="625"/>
                    <a:pt x="10686" y="625"/>
                  </a:cubicBezTo>
                  <a:cubicBezTo>
                    <a:pt x="12388" y="625"/>
                    <a:pt x="13093" y="625"/>
                    <a:pt x="13738" y="625"/>
                  </a:cubicBezTo>
                  <a:cubicBezTo>
                    <a:pt x="14384" y="625"/>
                    <a:pt x="14971" y="625"/>
                    <a:pt x="15030" y="1578"/>
                  </a:cubicBezTo>
                  <a:cubicBezTo>
                    <a:pt x="15088" y="2530"/>
                    <a:pt x="14619" y="4436"/>
                    <a:pt x="12565" y="7295"/>
                  </a:cubicBezTo>
                  <a:cubicBezTo>
                    <a:pt x="10510" y="10154"/>
                    <a:pt x="6871" y="13966"/>
                    <a:pt x="4699" y="16189"/>
                  </a:cubicBezTo>
                  <a:cubicBezTo>
                    <a:pt x="2528" y="18413"/>
                    <a:pt x="1823" y="19048"/>
                    <a:pt x="1178" y="19366"/>
                  </a:cubicBezTo>
                  <a:cubicBezTo>
                    <a:pt x="532" y="19683"/>
                    <a:pt x="-55" y="19683"/>
                    <a:pt x="4" y="18095"/>
                  </a:cubicBezTo>
                  <a:cubicBezTo>
                    <a:pt x="62" y="16507"/>
                    <a:pt x="767" y="13330"/>
                    <a:pt x="2821" y="9836"/>
                  </a:cubicBezTo>
                  <a:cubicBezTo>
                    <a:pt x="4875" y="6342"/>
                    <a:pt x="8280" y="2530"/>
                    <a:pt x="10334" y="942"/>
                  </a:cubicBezTo>
                  <a:cubicBezTo>
                    <a:pt x="12388" y="-646"/>
                    <a:pt x="13093" y="-11"/>
                    <a:pt x="13152" y="1260"/>
                  </a:cubicBezTo>
                  <a:cubicBezTo>
                    <a:pt x="13210" y="2530"/>
                    <a:pt x="12623" y="4436"/>
                    <a:pt x="10980" y="7613"/>
                  </a:cubicBezTo>
                  <a:cubicBezTo>
                    <a:pt x="9336" y="10789"/>
                    <a:pt x="6636" y="15236"/>
                    <a:pt x="4934" y="17778"/>
                  </a:cubicBezTo>
                  <a:cubicBezTo>
                    <a:pt x="3232" y="20319"/>
                    <a:pt x="2528" y="20954"/>
                    <a:pt x="2410" y="19683"/>
                  </a:cubicBezTo>
                  <a:cubicBezTo>
                    <a:pt x="2293" y="18413"/>
                    <a:pt x="2762" y="15236"/>
                    <a:pt x="4758" y="11425"/>
                  </a:cubicBezTo>
                  <a:cubicBezTo>
                    <a:pt x="6754" y="7613"/>
                    <a:pt x="10275" y="3166"/>
                    <a:pt x="13328" y="2213"/>
                  </a:cubicBezTo>
                  <a:cubicBezTo>
                    <a:pt x="16380" y="1260"/>
                    <a:pt x="18962" y="3801"/>
                    <a:pt x="21545" y="63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75" name="Line"/>
            <p:cNvSpPr/>
            <p:nvPr/>
          </p:nvSpPr>
          <p:spPr>
            <a:xfrm>
              <a:off x="3755025" y="4575224"/>
              <a:ext cx="447882" cy="120771"/>
            </a:xfrm>
            <a:custGeom>
              <a:avLst/>
              <a:gdLst/>
              <a:ahLst/>
              <a:cxnLst>
                <a:cxn ang="0">
                  <a:pos x="wd2" y="hd2"/>
                </a:cxn>
                <a:cxn ang="5400000">
                  <a:pos x="wd2" y="hd2"/>
                </a:cxn>
                <a:cxn ang="10800000">
                  <a:pos x="wd2" y="hd2"/>
                </a:cxn>
                <a:cxn ang="16200000">
                  <a:pos x="wd2" y="hd2"/>
                </a:cxn>
              </a:cxnLst>
              <a:rect l="0" t="0" r="r" b="b"/>
              <a:pathLst>
                <a:path w="21477" h="21203" fill="norm" stroke="1" extrusionOk="0">
                  <a:moveTo>
                    <a:pt x="4064" y="8840"/>
                  </a:moveTo>
                  <a:cubicBezTo>
                    <a:pt x="3112" y="8840"/>
                    <a:pt x="2161" y="8840"/>
                    <a:pt x="1352" y="9014"/>
                  </a:cubicBezTo>
                  <a:cubicBezTo>
                    <a:pt x="543" y="9188"/>
                    <a:pt x="-123" y="9537"/>
                    <a:pt x="20" y="9711"/>
                  </a:cubicBezTo>
                  <a:cubicBezTo>
                    <a:pt x="162" y="9885"/>
                    <a:pt x="1114" y="9885"/>
                    <a:pt x="3112" y="8666"/>
                  </a:cubicBezTo>
                  <a:cubicBezTo>
                    <a:pt x="5110" y="7447"/>
                    <a:pt x="8155" y="5008"/>
                    <a:pt x="10106" y="3440"/>
                  </a:cubicBezTo>
                  <a:cubicBezTo>
                    <a:pt x="12057" y="1872"/>
                    <a:pt x="12913" y="1176"/>
                    <a:pt x="13674" y="827"/>
                  </a:cubicBezTo>
                  <a:cubicBezTo>
                    <a:pt x="14436" y="479"/>
                    <a:pt x="15102" y="479"/>
                    <a:pt x="15149" y="827"/>
                  </a:cubicBezTo>
                  <a:cubicBezTo>
                    <a:pt x="15197" y="1176"/>
                    <a:pt x="14626" y="1872"/>
                    <a:pt x="13056" y="3614"/>
                  </a:cubicBezTo>
                  <a:cubicBezTo>
                    <a:pt x="11486" y="5356"/>
                    <a:pt x="8917" y="8143"/>
                    <a:pt x="6966" y="10234"/>
                  </a:cubicBezTo>
                  <a:cubicBezTo>
                    <a:pt x="5015" y="12324"/>
                    <a:pt x="3683" y="13717"/>
                    <a:pt x="2779" y="14763"/>
                  </a:cubicBezTo>
                  <a:cubicBezTo>
                    <a:pt x="1875" y="15808"/>
                    <a:pt x="1399" y="16505"/>
                    <a:pt x="1495" y="16505"/>
                  </a:cubicBezTo>
                  <a:cubicBezTo>
                    <a:pt x="1590" y="16505"/>
                    <a:pt x="2256" y="15808"/>
                    <a:pt x="4159" y="13892"/>
                  </a:cubicBezTo>
                  <a:cubicBezTo>
                    <a:pt x="6062" y="11976"/>
                    <a:pt x="9202" y="8840"/>
                    <a:pt x="11533" y="6401"/>
                  </a:cubicBezTo>
                  <a:cubicBezTo>
                    <a:pt x="13865" y="3963"/>
                    <a:pt x="15387" y="2221"/>
                    <a:pt x="16577" y="1176"/>
                  </a:cubicBezTo>
                  <a:cubicBezTo>
                    <a:pt x="17766" y="130"/>
                    <a:pt x="18622" y="-218"/>
                    <a:pt x="18718" y="130"/>
                  </a:cubicBezTo>
                  <a:cubicBezTo>
                    <a:pt x="18813" y="479"/>
                    <a:pt x="18147" y="1524"/>
                    <a:pt x="15815" y="4659"/>
                  </a:cubicBezTo>
                  <a:cubicBezTo>
                    <a:pt x="13484" y="7795"/>
                    <a:pt x="9488" y="13021"/>
                    <a:pt x="7109" y="16156"/>
                  </a:cubicBezTo>
                  <a:cubicBezTo>
                    <a:pt x="4730" y="19292"/>
                    <a:pt x="3969" y="20337"/>
                    <a:pt x="3873" y="20859"/>
                  </a:cubicBezTo>
                  <a:cubicBezTo>
                    <a:pt x="3778" y="21382"/>
                    <a:pt x="4349" y="21382"/>
                    <a:pt x="6347" y="20337"/>
                  </a:cubicBezTo>
                  <a:cubicBezTo>
                    <a:pt x="8346" y="19292"/>
                    <a:pt x="11771" y="17201"/>
                    <a:pt x="14531" y="16679"/>
                  </a:cubicBezTo>
                  <a:cubicBezTo>
                    <a:pt x="17290" y="16156"/>
                    <a:pt x="19384" y="17201"/>
                    <a:pt x="21477" y="182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276" name="Line"/>
            <p:cNvSpPr/>
            <p:nvPr/>
          </p:nvSpPr>
          <p:spPr>
            <a:xfrm>
              <a:off x="4889700" y="4488656"/>
              <a:ext cx="402794" cy="75407"/>
            </a:xfrm>
            <a:custGeom>
              <a:avLst/>
              <a:gdLst/>
              <a:ahLst/>
              <a:cxnLst>
                <a:cxn ang="0">
                  <a:pos x="wd2" y="hd2"/>
                </a:cxn>
                <a:cxn ang="5400000">
                  <a:pos x="wd2" y="hd2"/>
                </a:cxn>
                <a:cxn ang="10800000">
                  <a:pos x="wd2" y="hd2"/>
                </a:cxn>
                <a:cxn ang="16200000">
                  <a:pos x="wd2" y="hd2"/>
                </a:cxn>
              </a:cxnLst>
              <a:rect l="0" t="0" r="r" b="b"/>
              <a:pathLst>
                <a:path w="21387" h="21600" fill="norm" stroke="1" extrusionOk="0">
                  <a:moveTo>
                    <a:pt x="516" y="13642"/>
                  </a:moveTo>
                  <a:cubicBezTo>
                    <a:pt x="200" y="10232"/>
                    <a:pt x="-116" y="6821"/>
                    <a:pt x="42" y="5116"/>
                  </a:cubicBezTo>
                  <a:cubicBezTo>
                    <a:pt x="200" y="3411"/>
                    <a:pt x="832" y="3411"/>
                    <a:pt x="2887" y="2842"/>
                  </a:cubicBezTo>
                  <a:cubicBezTo>
                    <a:pt x="4942" y="2274"/>
                    <a:pt x="8419" y="1137"/>
                    <a:pt x="11474" y="568"/>
                  </a:cubicBezTo>
                  <a:cubicBezTo>
                    <a:pt x="14530" y="0"/>
                    <a:pt x="17164" y="0"/>
                    <a:pt x="18903" y="0"/>
                  </a:cubicBezTo>
                  <a:cubicBezTo>
                    <a:pt x="20641" y="0"/>
                    <a:pt x="21484" y="0"/>
                    <a:pt x="21379" y="853"/>
                  </a:cubicBezTo>
                  <a:cubicBezTo>
                    <a:pt x="21273" y="1705"/>
                    <a:pt x="20220" y="3411"/>
                    <a:pt x="17744" y="6821"/>
                  </a:cubicBezTo>
                  <a:cubicBezTo>
                    <a:pt x="15267" y="10232"/>
                    <a:pt x="11369" y="15347"/>
                    <a:pt x="8893" y="18189"/>
                  </a:cubicBezTo>
                  <a:cubicBezTo>
                    <a:pt x="6417" y="21032"/>
                    <a:pt x="5363" y="21600"/>
                    <a:pt x="5258" y="21600"/>
                  </a:cubicBezTo>
                  <a:cubicBezTo>
                    <a:pt x="5152" y="21600"/>
                    <a:pt x="5995" y="21032"/>
                    <a:pt x="8366" y="18474"/>
                  </a:cubicBezTo>
                  <a:cubicBezTo>
                    <a:pt x="10737" y="15916"/>
                    <a:pt x="14635" y="11368"/>
                    <a:pt x="16953" y="8811"/>
                  </a:cubicBezTo>
                  <a:cubicBezTo>
                    <a:pt x="19271" y="6253"/>
                    <a:pt x="20009" y="5684"/>
                    <a:pt x="20746" y="511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TextBox 6"/>
          <p:cNvSpPr txBox="1"/>
          <p:nvPr/>
        </p:nvSpPr>
        <p:spPr>
          <a:xfrm>
            <a:off x="580598" y="133996"/>
            <a:ext cx="11012307" cy="12895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333333"/>
                </a:solidFill>
                <a:latin typeface="Helvetica Neue"/>
                <a:ea typeface="Helvetica Neue"/>
                <a:cs typeface="Helvetica Neue"/>
                <a:sym typeface="Helvetica Neue"/>
              </a:defRPr>
            </a:pPr>
            <a:r>
              <a:t>Consider a Z-test to check whether H</a:t>
            </a:r>
            <a:r>
              <a:rPr baseline="-25000"/>
              <a:t>0</a:t>
            </a:r>
            <a:r>
              <a:t>: μ = 2 vs H</a:t>
            </a:r>
            <a:r>
              <a:rPr baseline="-25000"/>
              <a:t>1</a:t>
            </a:r>
            <a:r>
              <a:t>: μ ≠ 2, and for this question assume that the test is applicable. Let D={1, 2, 0, 1} be the i.i.d. data samples that are Normally distributed with true variance 4. Let the critical threshold or the right-hand-size of the Z-test (the z</a:t>
            </a:r>
            <a:r>
              <a:rPr baseline="-25000"/>
              <a:t>α/2</a:t>
            </a:r>
            <a:r>
              <a:t> value) be denoted as c. For what values of c will Z-test result in a rejection for the stated hypothesis?</a:t>
            </a:r>
          </a:p>
        </p:txBody>
      </p:sp>
      <p:grpSp>
        <p:nvGrpSpPr>
          <p:cNvPr id="389" name="Drawing"/>
          <p:cNvGrpSpPr/>
          <p:nvPr/>
        </p:nvGrpSpPr>
        <p:grpSpPr>
          <a:xfrm>
            <a:off x="1242039" y="-73819"/>
            <a:ext cx="10880815" cy="6723460"/>
            <a:chOff x="0" y="-38100"/>
            <a:chExt cx="10880813" cy="6723459"/>
          </a:xfrm>
        </p:grpSpPr>
        <p:pic>
          <p:nvPicPr>
            <p:cNvPr id="252" name="Line Shape" descr="Line Shape"/>
            <p:cNvPicPr>
              <a:picLocks noChangeAspect="0"/>
            </p:cNvPicPr>
            <p:nvPr/>
          </p:nvPicPr>
          <p:blipFill>
            <a:blip r:embed="rId2">
              <a:extLst/>
            </a:blip>
            <a:stretch>
              <a:fillRect/>
            </a:stretch>
          </p:blipFill>
          <p:spPr>
            <a:xfrm>
              <a:off x="476032" y="426584"/>
              <a:ext cx="701517" cy="153251"/>
            </a:xfrm>
            <a:prstGeom prst="rect">
              <a:avLst/>
            </a:prstGeom>
            <a:effectLst/>
          </p:spPr>
        </p:pic>
        <p:pic>
          <p:nvPicPr>
            <p:cNvPr id="254" name="Line Shape" descr="Line Shape"/>
            <p:cNvPicPr>
              <a:picLocks noChangeAspect="0"/>
            </p:cNvPicPr>
            <p:nvPr/>
          </p:nvPicPr>
          <p:blipFill>
            <a:blip r:embed="rId3">
              <a:extLst/>
            </a:blip>
            <a:stretch>
              <a:fillRect/>
            </a:stretch>
          </p:blipFill>
          <p:spPr>
            <a:xfrm>
              <a:off x="2671406" y="-38100"/>
              <a:ext cx="2755990" cy="689372"/>
            </a:xfrm>
            <a:prstGeom prst="rect">
              <a:avLst/>
            </a:prstGeom>
            <a:effectLst/>
          </p:spPr>
        </p:pic>
        <p:pic>
          <p:nvPicPr>
            <p:cNvPr id="256" name="Line Shape" descr="Line Shape"/>
            <p:cNvPicPr>
              <a:picLocks noChangeAspect="0"/>
            </p:cNvPicPr>
            <p:nvPr/>
          </p:nvPicPr>
          <p:blipFill>
            <a:blip r:embed="rId4">
              <a:extLst/>
            </a:blip>
            <a:stretch>
              <a:fillRect/>
            </a:stretch>
          </p:blipFill>
          <p:spPr>
            <a:xfrm>
              <a:off x="862985" y="771525"/>
              <a:ext cx="1471216" cy="175419"/>
            </a:xfrm>
            <a:prstGeom prst="rect">
              <a:avLst/>
            </a:prstGeom>
            <a:effectLst/>
          </p:spPr>
        </p:pic>
        <p:pic>
          <p:nvPicPr>
            <p:cNvPr id="258" name="Line Shape" descr="Line Shape"/>
            <p:cNvPicPr>
              <a:picLocks noChangeAspect="0"/>
            </p:cNvPicPr>
            <p:nvPr/>
          </p:nvPicPr>
          <p:blipFill>
            <a:blip r:embed="rId5">
              <a:extLst/>
            </a:blip>
            <a:stretch>
              <a:fillRect/>
            </a:stretch>
          </p:blipFill>
          <p:spPr>
            <a:xfrm>
              <a:off x="404594" y="1374775"/>
              <a:ext cx="3265299" cy="193279"/>
            </a:xfrm>
            <a:prstGeom prst="rect">
              <a:avLst/>
            </a:prstGeom>
            <a:effectLst/>
          </p:spPr>
        </p:pic>
        <p:sp>
          <p:nvSpPr>
            <p:cNvPr id="260" name="Line"/>
            <p:cNvSpPr/>
            <p:nvPr/>
          </p:nvSpPr>
          <p:spPr>
            <a:xfrm>
              <a:off x="-1" y="2262932"/>
              <a:ext cx="311727" cy="328106"/>
            </a:xfrm>
            <a:custGeom>
              <a:avLst/>
              <a:gdLst/>
              <a:ahLst/>
              <a:cxnLst>
                <a:cxn ang="0">
                  <a:pos x="wd2" y="hd2"/>
                </a:cxn>
                <a:cxn ang="5400000">
                  <a:pos x="wd2" y="hd2"/>
                </a:cxn>
                <a:cxn ang="10800000">
                  <a:pos x="wd2" y="hd2"/>
                </a:cxn>
                <a:cxn ang="16200000">
                  <a:pos x="wd2" y="hd2"/>
                </a:cxn>
              </a:cxnLst>
              <a:rect l="0" t="0" r="r" b="b"/>
              <a:pathLst>
                <a:path w="21476" h="21386" fill="norm" stroke="1" extrusionOk="0">
                  <a:moveTo>
                    <a:pt x="3430" y="3831"/>
                  </a:moveTo>
                  <a:cubicBezTo>
                    <a:pt x="3294" y="3831"/>
                    <a:pt x="3157" y="3831"/>
                    <a:pt x="4729" y="3314"/>
                  </a:cubicBezTo>
                  <a:cubicBezTo>
                    <a:pt x="6301" y="2797"/>
                    <a:pt x="9582" y="1762"/>
                    <a:pt x="12317" y="1115"/>
                  </a:cubicBezTo>
                  <a:cubicBezTo>
                    <a:pt x="15051" y="468"/>
                    <a:pt x="17238" y="210"/>
                    <a:pt x="18673" y="80"/>
                  </a:cubicBezTo>
                  <a:cubicBezTo>
                    <a:pt x="20109" y="-49"/>
                    <a:pt x="20792" y="-49"/>
                    <a:pt x="21066" y="274"/>
                  </a:cubicBezTo>
                  <a:cubicBezTo>
                    <a:pt x="21339" y="598"/>
                    <a:pt x="21203" y="1244"/>
                    <a:pt x="20314" y="2344"/>
                  </a:cubicBezTo>
                  <a:cubicBezTo>
                    <a:pt x="19425" y="3443"/>
                    <a:pt x="17785" y="4995"/>
                    <a:pt x="15392" y="6871"/>
                  </a:cubicBezTo>
                  <a:cubicBezTo>
                    <a:pt x="13000" y="8746"/>
                    <a:pt x="9856" y="10945"/>
                    <a:pt x="7395" y="12820"/>
                  </a:cubicBezTo>
                  <a:cubicBezTo>
                    <a:pt x="4934" y="14696"/>
                    <a:pt x="3157" y="16248"/>
                    <a:pt x="2063" y="17283"/>
                  </a:cubicBezTo>
                  <a:cubicBezTo>
                    <a:pt x="970" y="18317"/>
                    <a:pt x="560" y="18835"/>
                    <a:pt x="286" y="19417"/>
                  </a:cubicBezTo>
                  <a:cubicBezTo>
                    <a:pt x="13" y="19999"/>
                    <a:pt x="-124" y="20646"/>
                    <a:pt x="149" y="21034"/>
                  </a:cubicBezTo>
                  <a:cubicBezTo>
                    <a:pt x="423" y="21422"/>
                    <a:pt x="1106" y="21551"/>
                    <a:pt x="3157" y="21098"/>
                  </a:cubicBezTo>
                  <a:cubicBezTo>
                    <a:pt x="5208" y="20646"/>
                    <a:pt x="8625" y="19611"/>
                    <a:pt x="11906" y="18900"/>
                  </a:cubicBezTo>
                  <a:cubicBezTo>
                    <a:pt x="15187" y="18188"/>
                    <a:pt x="18332" y="17800"/>
                    <a:pt x="21476" y="1741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61" name="Line"/>
            <p:cNvSpPr/>
            <p:nvPr/>
          </p:nvSpPr>
          <p:spPr>
            <a:xfrm>
              <a:off x="597475" y="2333625"/>
              <a:ext cx="125017"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62" name="Line"/>
            <p:cNvSpPr/>
            <p:nvPr/>
          </p:nvSpPr>
          <p:spPr>
            <a:xfrm>
              <a:off x="609382" y="2446734"/>
              <a:ext cx="142876"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63" name="Line"/>
            <p:cNvSpPr/>
            <p:nvPr/>
          </p:nvSpPr>
          <p:spPr>
            <a:xfrm>
              <a:off x="1228507" y="2035968"/>
              <a:ext cx="172641" cy="214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731" y="3600"/>
                    <a:pt x="5462" y="7200"/>
                    <a:pt x="8193" y="10400"/>
                  </a:cubicBezTo>
                  <a:cubicBezTo>
                    <a:pt x="10924" y="13600"/>
                    <a:pt x="13655" y="16400"/>
                    <a:pt x="15890" y="18200"/>
                  </a:cubicBezTo>
                  <a:cubicBezTo>
                    <a:pt x="18124" y="20000"/>
                    <a:pt x="19862" y="20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64" name="Line"/>
            <p:cNvSpPr/>
            <p:nvPr/>
          </p:nvSpPr>
          <p:spPr>
            <a:xfrm>
              <a:off x="1242397" y="2012156"/>
              <a:ext cx="152798" cy="272957"/>
            </a:xfrm>
            <a:custGeom>
              <a:avLst/>
              <a:gdLst/>
              <a:ahLst/>
              <a:cxnLst>
                <a:cxn ang="0">
                  <a:pos x="wd2" y="hd2"/>
                </a:cxn>
                <a:cxn ang="5400000">
                  <a:pos x="wd2" y="hd2"/>
                </a:cxn>
                <a:cxn ang="10800000">
                  <a:pos x="wd2" y="hd2"/>
                </a:cxn>
                <a:cxn ang="16200000">
                  <a:pos x="wd2" y="hd2"/>
                </a:cxn>
              </a:cxnLst>
              <a:rect l="0" t="0" r="r" b="b"/>
              <a:pathLst>
                <a:path w="21600" h="21530" fill="norm" stroke="1" extrusionOk="0">
                  <a:moveTo>
                    <a:pt x="21600" y="0"/>
                  </a:moveTo>
                  <a:cubicBezTo>
                    <a:pt x="18234" y="4383"/>
                    <a:pt x="14868" y="8765"/>
                    <a:pt x="11642" y="12209"/>
                  </a:cubicBezTo>
                  <a:cubicBezTo>
                    <a:pt x="8416" y="15652"/>
                    <a:pt x="5330" y="18157"/>
                    <a:pt x="3226" y="19643"/>
                  </a:cubicBezTo>
                  <a:cubicBezTo>
                    <a:pt x="1122" y="21130"/>
                    <a:pt x="0" y="21600"/>
                    <a:pt x="0" y="21522"/>
                  </a:cubicBezTo>
                  <a:cubicBezTo>
                    <a:pt x="0" y="21443"/>
                    <a:pt x="1122" y="20817"/>
                    <a:pt x="2244" y="2019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65" name="Line"/>
            <p:cNvSpPr/>
            <p:nvPr/>
          </p:nvSpPr>
          <p:spPr>
            <a:xfrm>
              <a:off x="1127303" y="1910953"/>
              <a:ext cx="297658"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888" y="16800"/>
                    <a:pt x="7776" y="12000"/>
                    <a:pt x="11376" y="8400"/>
                  </a:cubicBezTo>
                  <a:cubicBezTo>
                    <a:pt x="14976" y="4800"/>
                    <a:pt x="18288" y="2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66" name="Line"/>
            <p:cNvSpPr/>
            <p:nvPr/>
          </p:nvSpPr>
          <p:spPr>
            <a:xfrm>
              <a:off x="1621413" y="2095500"/>
              <a:ext cx="214313" cy="476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800" y="17100"/>
                    <a:pt x="9600" y="12600"/>
                    <a:pt x="13200" y="9000"/>
                  </a:cubicBezTo>
                  <a:cubicBezTo>
                    <a:pt x="16800" y="5400"/>
                    <a:pt x="19200" y="27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67" name="Line"/>
            <p:cNvSpPr/>
            <p:nvPr/>
          </p:nvSpPr>
          <p:spPr>
            <a:xfrm>
              <a:off x="1901210" y="1974316"/>
              <a:ext cx="392907" cy="323591"/>
            </a:xfrm>
            <a:custGeom>
              <a:avLst/>
              <a:gdLst/>
              <a:ahLst/>
              <a:cxnLst>
                <a:cxn ang="0">
                  <a:pos x="wd2" y="hd2"/>
                </a:cxn>
                <a:cxn ang="5400000">
                  <a:pos x="wd2" y="hd2"/>
                </a:cxn>
                <a:cxn ang="10800000">
                  <a:pos x="wd2" y="hd2"/>
                </a:cxn>
                <a:cxn ang="16200000">
                  <a:pos x="wd2" y="hd2"/>
                </a:cxn>
              </a:cxnLst>
              <a:rect l="0" t="0" r="r" b="b"/>
              <a:pathLst>
                <a:path w="21600" h="21477" fill="norm" stroke="1" extrusionOk="0">
                  <a:moveTo>
                    <a:pt x="0" y="21477"/>
                  </a:moveTo>
                  <a:cubicBezTo>
                    <a:pt x="1745" y="17921"/>
                    <a:pt x="3491" y="14365"/>
                    <a:pt x="4800" y="11204"/>
                  </a:cubicBezTo>
                  <a:cubicBezTo>
                    <a:pt x="6109" y="8043"/>
                    <a:pt x="6982" y="5277"/>
                    <a:pt x="7473" y="3301"/>
                  </a:cubicBezTo>
                  <a:cubicBezTo>
                    <a:pt x="7964" y="1326"/>
                    <a:pt x="8073" y="140"/>
                    <a:pt x="7964" y="75"/>
                  </a:cubicBezTo>
                  <a:cubicBezTo>
                    <a:pt x="7855" y="9"/>
                    <a:pt x="7527" y="1062"/>
                    <a:pt x="7200" y="3170"/>
                  </a:cubicBezTo>
                  <a:cubicBezTo>
                    <a:pt x="6873" y="5277"/>
                    <a:pt x="6545" y="8438"/>
                    <a:pt x="6436" y="10545"/>
                  </a:cubicBezTo>
                  <a:cubicBezTo>
                    <a:pt x="6327" y="12653"/>
                    <a:pt x="6436" y="13706"/>
                    <a:pt x="6764" y="14365"/>
                  </a:cubicBezTo>
                  <a:cubicBezTo>
                    <a:pt x="7091" y="15023"/>
                    <a:pt x="7636" y="15287"/>
                    <a:pt x="8182" y="15287"/>
                  </a:cubicBezTo>
                  <a:cubicBezTo>
                    <a:pt x="8727" y="15287"/>
                    <a:pt x="9273" y="15023"/>
                    <a:pt x="10364" y="13640"/>
                  </a:cubicBezTo>
                  <a:cubicBezTo>
                    <a:pt x="11455" y="12257"/>
                    <a:pt x="13091" y="9755"/>
                    <a:pt x="14236" y="7845"/>
                  </a:cubicBezTo>
                  <a:cubicBezTo>
                    <a:pt x="15382" y="5936"/>
                    <a:pt x="16036" y="4618"/>
                    <a:pt x="16636" y="3170"/>
                  </a:cubicBezTo>
                  <a:cubicBezTo>
                    <a:pt x="17236" y="1721"/>
                    <a:pt x="17782" y="140"/>
                    <a:pt x="17891" y="9"/>
                  </a:cubicBezTo>
                  <a:cubicBezTo>
                    <a:pt x="18000" y="-123"/>
                    <a:pt x="17673" y="1194"/>
                    <a:pt x="17509" y="2906"/>
                  </a:cubicBezTo>
                  <a:cubicBezTo>
                    <a:pt x="17345" y="4618"/>
                    <a:pt x="17345" y="6726"/>
                    <a:pt x="18055" y="8306"/>
                  </a:cubicBezTo>
                  <a:cubicBezTo>
                    <a:pt x="18764" y="9887"/>
                    <a:pt x="20182" y="10940"/>
                    <a:pt x="21600" y="1199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68" name="Line"/>
            <p:cNvSpPr/>
            <p:nvPr/>
          </p:nvSpPr>
          <p:spPr>
            <a:xfrm>
              <a:off x="2335788" y="2164872"/>
              <a:ext cx="73202" cy="75488"/>
            </a:xfrm>
            <a:custGeom>
              <a:avLst/>
              <a:gdLst/>
              <a:ahLst/>
              <a:cxnLst>
                <a:cxn ang="0">
                  <a:pos x="wd2" y="hd2"/>
                </a:cxn>
                <a:cxn ang="5400000">
                  <a:pos x="wd2" y="hd2"/>
                </a:cxn>
                <a:cxn ang="10800000">
                  <a:pos x="wd2" y="hd2"/>
                </a:cxn>
                <a:cxn ang="16200000">
                  <a:pos x="wd2" y="hd2"/>
                </a:cxn>
              </a:cxnLst>
              <a:rect l="0" t="0" r="r" b="b"/>
              <a:pathLst>
                <a:path w="20968" h="20542" fill="norm" stroke="1" extrusionOk="0">
                  <a:moveTo>
                    <a:pt x="11937" y="562"/>
                  </a:moveTo>
                  <a:cubicBezTo>
                    <a:pt x="9095" y="2182"/>
                    <a:pt x="6253" y="3802"/>
                    <a:pt x="4547" y="5962"/>
                  </a:cubicBezTo>
                  <a:cubicBezTo>
                    <a:pt x="2842" y="8122"/>
                    <a:pt x="2274" y="10822"/>
                    <a:pt x="2274" y="13522"/>
                  </a:cubicBezTo>
                  <a:cubicBezTo>
                    <a:pt x="2274" y="16222"/>
                    <a:pt x="2842" y="18922"/>
                    <a:pt x="4547" y="20002"/>
                  </a:cubicBezTo>
                  <a:cubicBezTo>
                    <a:pt x="6253" y="21082"/>
                    <a:pt x="9095" y="20542"/>
                    <a:pt x="12221" y="18382"/>
                  </a:cubicBezTo>
                  <a:cubicBezTo>
                    <a:pt x="15347" y="16222"/>
                    <a:pt x="18758" y="12442"/>
                    <a:pt x="20179" y="9202"/>
                  </a:cubicBezTo>
                  <a:cubicBezTo>
                    <a:pt x="21600" y="5962"/>
                    <a:pt x="21032" y="3262"/>
                    <a:pt x="19042" y="1642"/>
                  </a:cubicBezTo>
                  <a:cubicBezTo>
                    <a:pt x="17053" y="22"/>
                    <a:pt x="13642" y="-518"/>
                    <a:pt x="10232" y="562"/>
                  </a:cubicBezTo>
                  <a:cubicBezTo>
                    <a:pt x="6821" y="1642"/>
                    <a:pt x="3411" y="4342"/>
                    <a:pt x="0" y="70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69" name="Line"/>
            <p:cNvSpPr/>
            <p:nvPr/>
          </p:nvSpPr>
          <p:spPr>
            <a:xfrm>
              <a:off x="1210647" y="2422921"/>
              <a:ext cx="1166814" cy="113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88" y="19326"/>
                    <a:pt x="1176" y="17053"/>
                    <a:pt x="2149" y="14779"/>
                  </a:cubicBezTo>
                  <a:cubicBezTo>
                    <a:pt x="3122" y="12505"/>
                    <a:pt x="4482" y="10232"/>
                    <a:pt x="5786" y="8716"/>
                  </a:cubicBezTo>
                  <a:cubicBezTo>
                    <a:pt x="7090" y="7200"/>
                    <a:pt x="8339" y="6442"/>
                    <a:pt x="9753" y="5874"/>
                  </a:cubicBezTo>
                  <a:cubicBezTo>
                    <a:pt x="11167" y="5305"/>
                    <a:pt x="12747" y="4926"/>
                    <a:pt x="14198" y="4926"/>
                  </a:cubicBezTo>
                  <a:cubicBezTo>
                    <a:pt x="15649" y="4926"/>
                    <a:pt x="16971" y="5305"/>
                    <a:pt x="18092" y="5305"/>
                  </a:cubicBezTo>
                  <a:cubicBezTo>
                    <a:pt x="19212" y="5305"/>
                    <a:pt x="20131" y="4926"/>
                    <a:pt x="20682" y="3979"/>
                  </a:cubicBezTo>
                  <a:cubicBezTo>
                    <a:pt x="21233" y="3032"/>
                    <a:pt x="21416" y="1516"/>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0" name="Line"/>
            <p:cNvSpPr/>
            <p:nvPr/>
          </p:nvSpPr>
          <p:spPr>
            <a:xfrm>
              <a:off x="1455057" y="2696765"/>
              <a:ext cx="344951" cy="147025"/>
            </a:xfrm>
            <a:custGeom>
              <a:avLst/>
              <a:gdLst/>
              <a:ahLst/>
              <a:cxnLst>
                <a:cxn ang="0">
                  <a:pos x="wd2" y="hd2"/>
                </a:cxn>
                <a:cxn ang="5400000">
                  <a:pos x="wd2" y="hd2"/>
                </a:cxn>
                <a:cxn ang="10800000">
                  <a:pos x="wd2" y="hd2"/>
                </a:cxn>
                <a:cxn ang="16200000">
                  <a:pos x="wd2" y="hd2"/>
                </a:cxn>
              </a:cxnLst>
              <a:rect l="0" t="0" r="r" b="b"/>
              <a:pathLst>
                <a:path w="21334" h="21338" fill="norm" stroke="1" extrusionOk="0">
                  <a:moveTo>
                    <a:pt x="5502" y="6912"/>
                  </a:moveTo>
                  <a:cubicBezTo>
                    <a:pt x="5502" y="10080"/>
                    <a:pt x="5502" y="13248"/>
                    <a:pt x="5011" y="15696"/>
                  </a:cubicBezTo>
                  <a:cubicBezTo>
                    <a:pt x="4520" y="18144"/>
                    <a:pt x="3539" y="19872"/>
                    <a:pt x="2741" y="20736"/>
                  </a:cubicBezTo>
                  <a:cubicBezTo>
                    <a:pt x="1943" y="21600"/>
                    <a:pt x="1329" y="21600"/>
                    <a:pt x="777" y="20304"/>
                  </a:cubicBezTo>
                  <a:cubicBezTo>
                    <a:pt x="225" y="19008"/>
                    <a:pt x="-266" y="16416"/>
                    <a:pt x="164" y="14112"/>
                  </a:cubicBezTo>
                  <a:cubicBezTo>
                    <a:pt x="593" y="11808"/>
                    <a:pt x="1943" y="9792"/>
                    <a:pt x="4398" y="7632"/>
                  </a:cubicBezTo>
                  <a:cubicBezTo>
                    <a:pt x="6852" y="5472"/>
                    <a:pt x="10411" y="3168"/>
                    <a:pt x="13418" y="1872"/>
                  </a:cubicBezTo>
                  <a:cubicBezTo>
                    <a:pt x="16425" y="576"/>
                    <a:pt x="18879" y="288"/>
                    <a:pt x="21334"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1" name="Line"/>
            <p:cNvSpPr/>
            <p:nvPr/>
          </p:nvSpPr>
          <p:spPr>
            <a:xfrm>
              <a:off x="1798557" y="2625328"/>
              <a:ext cx="168138" cy="357188"/>
            </a:xfrm>
            <a:custGeom>
              <a:avLst/>
              <a:gdLst/>
              <a:ahLst/>
              <a:cxnLst>
                <a:cxn ang="0">
                  <a:pos x="wd2" y="hd2"/>
                </a:cxn>
                <a:cxn ang="5400000">
                  <a:pos x="wd2" y="hd2"/>
                </a:cxn>
                <a:cxn ang="10800000">
                  <a:pos x="wd2" y="hd2"/>
                </a:cxn>
                <a:cxn ang="16200000">
                  <a:pos x="wd2" y="hd2"/>
                </a:cxn>
              </a:cxnLst>
              <a:rect l="0" t="0" r="r" b="b"/>
              <a:pathLst>
                <a:path w="21281" h="21600" fill="norm" stroke="1" extrusionOk="0">
                  <a:moveTo>
                    <a:pt x="21281" y="0"/>
                  </a:moveTo>
                  <a:cubicBezTo>
                    <a:pt x="17514" y="3240"/>
                    <a:pt x="13746" y="6480"/>
                    <a:pt x="10104" y="9780"/>
                  </a:cubicBezTo>
                  <a:cubicBezTo>
                    <a:pt x="6462" y="13080"/>
                    <a:pt x="2946" y="16440"/>
                    <a:pt x="1314" y="18420"/>
                  </a:cubicBezTo>
                  <a:cubicBezTo>
                    <a:pt x="-319" y="20400"/>
                    <a:pt x="-68" y="21000"/>
                    <a:pt x="18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2" name="Line"/>
            <p:cNvSpPr/>
            <p:nvPr/>
          </p:nvSpPr>
          <p:spPr>
            <a:xfrm>
              <a:off x="1966694" y="2619375"/>
              <a:ext cx="381001" cy="423732"/>
            </a:xfrm>
            <a:custGeom>
              <a:avLst/>
              <a:gdLst/>
              <a:ahLst/>
              <a:cxnLst>
                <a:cxn ang="0">
                  <a:pos x="wd2" y="hd2"/>
                </a:cxn>
                <a:cxn ang="5400000">
                  <a:pos x="wd2" y="hd2"/>
                </a:cxn>
                <a:cxn ang="10800000">
                  <a:pos x="wd2" y="hd2"/>
                </a:cxn>
                <a:cxn ang="16200000">
                  <a:pos x="wd2" y="hd2"/>
                </a:cxn>
              </a:cxnLst>
              <a:rect l="0" t="0" r="r" b="b"/>
              <a:pathLst>
                <a:path w="21600" h="21553" fill="norm" stroke="1" extrusionOk="0">
                  <a:moveTo>
                    <a:pt x="0" y="13929"/>
                  </a:moveTo>
                  <a:cubicBezTo>
                    <a:pt x="338" y="16150"/>
                    <a:pt x="675" y="18370"/>
                    <a:pt x="1012" y="19733"/>
                  </a:cubicBezTo>
                  <a:cubicBezTo>
                    <a:pt x="1350" y="21095"/>
                    <a:pt x="1688" y="21600"/>
                    <a:pt x="1969" y="21550"/>
                  </a:cubicBezTo>
                  <a:cubicBezTo>
                    <a:pt x="2250" y="21499"/>
                    <a:pt x="2475" y="20893"/>
                    <a:pt x="2700" y="18925"/>
                  </a:cubicBezTo>
                  <a:cubicBezTo>
                    <a:pt x="2925" y="16957"/>
                    <a:pt x="3150" y="13626"/>
                    <a:pt x="3094" y="11204"/>
                  </a:cubicBezTo>
                  <a:cubicBezTo>
                    <a:pt x="3038" y="8781"/>
                    <a:pt x="2700" y="7267"/>
                    <a:pt x="2588" y="6258"/>
                  </a:cubicBezTo>
                  <a:cubicBezTo>
                    <a:pt x="2475" y="5249"/>
                    <a:pt x="2588" y="4744"/>
                    <a:pt x="4050" y="4088"/>
                  </a:cubicBezTo>
                  <a:cubicBezTo>
                    <a:pt x="5512" y="3432"/>
                    <a:pt x="8325" y="2624"/>
                    <a:pt x="11081" y="1918"/>
                  </a:cubicBezTo>
                  <a:cubicBezTo>
                    <a:pt x="13838" y="1211"/>
                    <a:pt x="16538" y="606"/>
                    <a:pt x="18281" y="303"/>
                  </a:cubicBezTo>
                  <a:cubicBezTo>
                    <a:pt x="20025" y="0"/>
                    <a:pt x="20812"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3" name="Line"/>
            <p:cNvSpPr/>
            <p:nvPr/>
          </p:nvSpPr>
          <p:spPr>
            <a:xfrm>
              <a:off x="2151741" y="2784484"/>
              <a:ext cx="172142" cy="222090"/>
            </a:xfrm>
            <a:custGeom>
              <a:avLst/>
              <a:gdLst/>
              <a:ahLst/>
              <a:cxnLst>
                <a:cxn ang="0">
                  <a:pos x="wd2" y="hd2"/>
                </a:cxn>
                <a:cxn ang="5400000">
                  <a:pos x="wd2" y="hd2"/>
                </a:cxn>
                <a:cxn ang="10800000">
                  <a:pos x="wd2" y="hd2"/>
                </a:cxn>
                <a:cxn ang="16200000">
                  <a:pos x="wd2" y="hd2"/>
                </a:cxn>
              </a:cxnLst>
              <a:rect l="0" t="0" r="r" b="b"/>
              <a:pathLst>
                <a:path w="21537" h="21206" fill="norm" stroke="1" extrusionOk="0">
                  <a:moveTo>
                    <a:pt x="2171" y="6972"/>
                  </a:moveTo>
                  <a:cubicBezTo>
                    <a:pt x="1675" y="11140"/>
                    <a:pt x="1178" y="15309"/>
                    <a:pt x="806" y="17867"/>
                  </a:cubicBezTo>
                  <a:cubicBezTo>
                    <a:pt x="434" y="20425"/>
                    <a:pt x="185" y="21372"/>
                    <a:pt x="61" y="21183"/>
                  </a:cubicBezTo>
                  <a:cubicBezTo>
                    <a:pt x="-63" y="20993"/>
                    <a:pt x="-63" y="19667"/>
                    <a:pt x="682" y="16446"/>
                  </a:cubicBezTo>
                  <a:cubicBezTo>
                    <a:pt x="1427" y="13225"/>
                    <a:pt x="2916" y="8109"/>
                    <a:pt x="4778" y="4888"/>
                  </a:cubicBezTo>
                  <a:cubicBezTo>
                    <a:pt x="6640" y="1667"/>
                    <a:pt x="8875" y="340"/>
                    <a:pt x="11234" y="56"/>
                  </a:cubicBezTo>
                  <a:cubicBezTo>
                    <a:pt x="13592" y="-228"/>
                    <a:pt x="16075" y="530"/>
                    <a:pt x="17813" y="3277"/>
                  </a:cubicBezTo>
                  <a:cubicBezTo>
                    <a:pt x="19551" y="6025"/>
                    <a:pt x="20544" y="10761"/>
                    <a:pt x="21537" y="1549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4" name="Line"/>
            <p:cNvSpPr/>
            <p:nvPr/>
          </p:nvSpPr>
          <p:spPr>
            <a:xfrm>
              <a:off x="4701412" y="2018109"/>
              <a:ext cx="378767" cy="170915"/>
            </a:xfrm>
            <a:custGeom>
              <a:avLst/>
              <a:gdLst/>
              <a:ahLst/>
              <a:cxnLst>
                <a:cxn ang="0">
                  <a:pos x="wd2" y="hd2"/>
                </a:cxn>
                <a:cxn ang="5400000">
                  <a:pos x="wd2" y="hd2"/>
                </a:cxn>
                <a:cxn ang="10800000">
                  <a:pos x="wd2" y="hd2"/>
                </a:cxn>
                <a:cxn ang="16200000">
                  <a:pos x="wd2" y="hd2"/>
                </a:cxn>
              </a:cxnLst>
              <a:rect l="0" t="0" r="r" b="b"/>
              <a:pathLst>
                <a:path w="21473" h="21141" fill="norm" stroke="1" extrusionOk="0">
                  <a:moveTo>
                    <a:pt x="7636" y="5891"/>
                  </a:moveTo>
                  <a:cubicBezTo>
                    <a:pt x="7073" y="10309"/>
                    <a:pt x="6511" y="14727"/>
                    <a:pt x="5554" y="17550"/>
                  </a:cubicBezTo>
                  <a:cubicBezTo>
                    <a:pt x="4598" y="20373"/>
                    <a:pt x="3248" y="21600"/>
                    <a:pt x="2236" y="20986"/>
                  </a:cubicBezTo>
                  <a:cubicBezTo>
                    <a:pt x="1223" y="20373"/>
                    <a:pt x="548" y="17918"/>
                    <a:pt x="211" y="15709"/>
                  </a:cubicBezTo>
                  <a:cubicBezTo>
                    <a:pt x="-127" y="13500"/>
                    <a:pt x="-127" y="11536"/>
                    <a:pt x="717" y="9573"/>
                  </a:cubicBezTo>
                  <a:cubicBezTo>
                    <a:pt x="1561" y="7609"/>
                    <a:pt x="3248" y="5645"/>
                    <a:pt x="5948" y="4664"/>
                  </a:cubicBezTo>
                  <a:cubicBezTo>
                    <a:pt x="8648" y="3682"/>
                    <a:pt x="12360" y="3682"/>
                    <a:pt x="15117" y="3068"/>
                  </a:cubicBezTo>
                  <a:cubicBezTo>
                    <a:pt x="17873" y="2455"/>
                    <a:pt x="19673" y="1227"/>
                    <a:pt x="21473"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5" name="Line"/>
            <p:cNvSpPr/>
            <p:nvPr/>
          </p:nvSpPr>
          <p:spPr>
            <a:xfrm>
              <a:off x="5103991" y="1835546"/>
              <a:ext cx="190501" cy="108414"/>
            </a:xfrm>
            <a:custGeom>
              <a:avLst/>
              <a:gdLst/>
              <a:ahLst/>
              <a:cxnLst>
                <a:cxn ang="0">
                  <a:pos x="wd2" y="hd2"/>
                </a:cxn>
                <a:cxn ang="5400000">
                  <a:pos x="wd2" y="hd2"/>
                </a:cxn>
                <a:cxn ang="10800000">
                  <a:pos x="wd2" y="hd2"/>
                </a:cxn>
                <a:cxn ang="16200000">
                  <a:pos x="wd2" y="hd2"/>
                </a:cxn>
              </a:cxnLst>
              <a:rect l="0" t="0" r="r" b="b"/>
              <a:pathLst>
                <a:path w="21600" h="21456" fill="norm" stroke="1" extrusionOk="0">
                  <a:moveTo>
                    <a:pt x="0" y="6676"/>
                  </a:moveTo>
                  <a:cubicBezTo>
                    <a:pt x="0" y="4713"/>
                    <a:pt x="0" y="2749"/>
                    <a:pt x="562" y="1571"/>
                  </a:cubicBezTo>
                  <a:cubicBezTo>
                    <a:pt x="1125" y="393"/>
                    <a:pt x="2250" y="0"/>
                    <a:pt x="3375" y="0"/>
                  </a:cubicBezTo>
                  <a:cubicBezTo>
                    <a:pt x="4500" y="0"/>
                    <a:pt x="5625" y="393"/>
                    <a:pt x="6300" y="1767"/>
                  </a:cubicBezTo>
                  <a:cubicBezTo>
                    <a:pt x="6975" y="3142"/>
                    <a:pt x="7200" y="5498"/>
                    <a:pt x="7088" y="7658"/>
                  </a:cubicBezTo>
                  <a:cubicBezTo>
                    <a:pt x="6975" y="9818"/>
                    <a:pt x="6525" y="11782"/>
                    <a:pt x="5738" y="13745"/>
                  </a:cubicBezTo>
                  <a:cubicBezTo>
                    <a:pt x="4950" y="15709"/>
                    <a:pt x="3825" y="17673"/>
                    <a:pt x="3938" y="19047"/>
                  </a:cubicBezTo>
                  <a:cubicBezTo>
                    <a:pt x="4050" y="20422"/>
                    <a:pt x="5400" y="21207"/>
                    <a:pt x="8550" y="21404"/>
                  </a:cubicBezTo>
                  <a:cubicBezTo>
                    <a:pt x="11700" y="21600"/>
                    <a:pt x="16650" y="21207"/>
                    <a:pt x="21600" y="208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6" name="Line"/>
            <p:cNvSpPr/>
            <p:nvPr/>
          </p:nvSpPr>
          <p:spPr>
            <a:xfrm>
              <a:off x="5288538" y="2082447"/>
              <a:ext cx="130970" cy="13053"/>
            </a:xfrm>
            <a:custGeom>
              <a:avLst/>
              <a:gdLst/>
              <a:ahLst/>
              <a:cxnLst>
                <a:cxn ang="0">
                  <a:pos x="wd2" y="hd2"/>
                </a:cxn>
                <a:cxn ang="5400000">
                  <a:pos x="wd2" y="hd2"/>
                </a:cxn>
                <a:cxn ang="10800000">
                  <a:pos x="wd2" y="hd2"/>
                </a:cxn>
                <a:cxn ang="16200000">
                  <a:pos x="wd2" y="hd2"/>
                </a:cxn>
              </a:cxnLst>
              <a:rect l="0" t="0" r="r" b="b"/>
              <a:pathLst>
                <a:path w="21600" h="20297" fill="norm" stroke="1" extrusionOk="0">
                  <a:moveTo>
                    <a:pt x="0" y="11040"/>
                  </a:moveTo>
                  <a:cubicBezTo>
                    <a:pt x="3927" y="4868"/>
                    <a:pt x="7855" y="-1303"/>
                    <a:pt x="11455" y="240"/>
                  </a:cubicBezTo>
                  <a:cubicBezTo>
                    <a:pt x="15055" y="1783"/>
                    <a:pt x="18327" y="11040"/>
                    <a:pt x="21600" y="2029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7" name="Line"/>
            <p:cNvSpPr/>
            <p:nvPr/>
          </p:nvSpPr>
          <p:spPr>
            <a:xfrm>
              <a:off x="5336163" y="2149078"/>
              <a:ext cx="113110"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8" name="Line"/>
            <p:cNvSpPr/>
            <p:nvPr/>
          </p:nvSpPr>
          <p:spPr>
            <a:xfrm>
              <a:off x="5672313" y="1893093"/>
              <a:ext cx="122241" cy="213973"/>
            </a:xfrm>
            <a:custGeom>
              <a:avLst/>
              <a:gdLst/>
              <a:ahLst/>
              <a:cxnLst>
                <a:cxn ang="0">
                  <a:pos x="wd2" y="hd2"/>
                </a:cxn>
                <a:cxn ang="5400000">
                  <a:pos x="wd2" y="hd2"/>
                </a:cxn>
                <a:cxn ang="10800000">
                  <a:pos x="wd2" y="hd2"/>
                </a:cxn>
                <a:cxn ang="16200000">
                  <a:pos x="wd2" y="hd2"/>
                </a:cxn>
              </a:cxnLst>
              <a:rect l="0" t="0" r="r" b="b"/>
              <a:pathLst>
                <a:path w="21461" h="21368" fill="norm" stroke="1" extrusionOk="0">
                  <a:moveTo>
                    <a:pt x="14145" y="0"/>
                  </a:moveTo>
                  <a:cubicBezTo>
                    <a:pt x="9964" y="4161"/>
                    <a:pt x="5784" y="8323"/>
                    <a:pt x="3345" y="11394"/>
                  </a:cubicBezTo>
                  <a:cubicBezTo>
                    <a:pt x="906" y="14466"/>
                    <a:pt x="209" y="16448"/>
                    <a:pt x="35" y="18033"/>
                  </a:cubicBezTo>
                  <a:cubicBezTo>
                    <a:pt x="-139" y="19618"/>
                    <a:pt x="209" y="20807"/>
                    <a:pt x="3867" y="21204"/>
                  </a:cubicBezTo>
                  <a:cubicBezTo>
                    <a:pt x="7526" y="21600"/>
                    <a:pt x="14493" y="21204"/>
                    <a:pt x="21461" y="2080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79" name="Line"/>
            <p:cNvSpPr/>
            <p:nvPr/>
          </p:nvSpPr>
          <p:spPr>
            <a:xfrm>
              <a:off x="5740975" y="2053828"/>
              <a:ext cx="29767" cy="1726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5959"/>
                    <a:pt x="7200" y="11917"/>
                    <a:pt x="3600" y="15517"/>
                  </a:cubicBezTo>
                  <a:cubicBezTo>
                    <a:pt x="0" y="19117"/>
                    <a:pt x="0" y="2035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0" name="Line"/>
            <p:cNvSpPr/>
            <p:nvPr/>
          </p:nvSpPr>
          <p:spPr>
            <a:xfrm>
              <a:off x="6193413" y="2071687"/>
              <a:ext cx="297657"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304" y="17486"/>
                    <a:pt x="4608" y="13371"/>
                    <a:pt x="8208" y="9771"/>
                  </a:cubicBezTo>
                  <a:cubicBezTo>
                    <a:pt x="11808" y="6171"/>
                    <a:pt x="16704" y="3086"/>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1" name="Line"/>
            <p:cNvSpPr/>
            <p:nvPr/>
          </p:nvSpPr>
          <p:spPr>
            <a:xfrm>
              <a:off x="6288663" y="2119312"/>
              <a:ext cx="196454" cy="59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6109" y="16560"/>
                    <a:pt x="12218" y="11520"/>
                    <a:pt x="15818" y="7920"/>
                  </a:cubicBezTo>
                  <a:cubicBezTo>
                    <a:pt x="19418" y="4320"/>
                    <a:pt x="20509" y="216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2" name="Line"/>
            <p:cNvSpPr/>
            <p:nvPr/>
          </p:nvSpPr>
          <p:spPr>
            <a:xfrm>
              <a:off x="6497022" y="2018109"/>
              <a:ext cx="105691" cy="202407"/>
            </a:xfrm>
            <a:custGeom>
              <a:avLst/>
              <a:gdLst/>
              <a:ahLst/>
              <a:cxnLst>
                <a:cxn ang="0">
                  <a:pos x="wd2" y="hd2"/>
                </a:cxn>
                <a:cxn ang="5400000">
                  <a:pos x="wd2" y="hd2"/>
                </a:cxn>
                <a:cxn ang="10800000">
                  <a:pos x="wd2" y="hd2"/>
                </a:cxn>
                <a:cxn ang="16200000">
                  <a:pos x="wd2" y="hd2"/>
                </a:cxn>
              </a:cxnLst>
              <a:rect l="0" t="0" r="r" b="b"/>
              <a:pathLst>
                <a:path w="20917" h="21600" fill="norm" stroke="1" extrusionOk="0">
                  <a:moveTo>
                    <a:pt x="0" y="0"/>
                  </a:moveTo>
                  <a:cubicBezTo>
                    <a:pt x="3927" y="1482"/>
                    <a:pt x="7855" y="2965"/>
                    <a:pt x="11585" y="4341"/>
                  </a:cubicBezTo>
                  <a:cubicBezTo>
                    <a:pt x="15316" y="5718"/>
                    <a:pt x="18851" y="6988"/>
                    <a:pt x="20225" y="8682"/>
                  </a:cubicBezTo>
                  <a:cubicBezTo>
                    <a:pt x="21600" y="10376"/>
                    <a:pt x="20815" y="12494"/>
                    <a:pt x="18851" y="14294"/>
                  </a:cubicBezTo>
                  <a:cubicBezTo>
                    <a:pt x="16887" y="16094"/>
                    <a:pt x="13745" y="17576"/>
                    <a:pt x="12764" y="18741"/>
                  </a:cubicBezTo>
                  <a:cubicBezTo>
                    <a:pt x="11782" y="19906"/>
                    <a:pt x="12960" y="20753"/>
                    <a:pt x="1413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3" name="Line"/>
            <p:cNvSpPr/>
            <p:nvPr/>
          </p:nvSpPr>
          <p:spPr>
            <a:xfrm>
              <a:off x="6777707" y="2071687"/>
              <a:ext cx="392019" cy="100317"/>
            </a:xfrm>
            <a:custGeom>
              <a:avLst/>
              <a:gdLst/>
              <a:ahLst/>
              <a:cxnLst>
                <a:cxn ang="0">
                  <a:pos x="wd2" y="hd2"/>
                </a:cxn>
                <a:cxn ang="5400000">
                  <a:pos x="wd2" y="hd2"/>
                </a:cxn>
                <a:cxn ang="10800000">
                  <a:pos x="wd2" y="hd2"/>
                </a:cxn>
                <a:cxn ang="16200000">
                  <a:pos x="wd2" y="hd2"/>
                </a:cxn>
              </a:cxnLst>
              <a:rect l="0" t="0" r="r" b="b"/>
              <a:pathLst>
                <a:path w="21551" h="21411" fill="norm" stroke="1" extrusionOk="0">
                  <a:moveTo>
                    <a:pt x="6496" y="0"/>
                  </a:moveTo>
                  <a:cubicBezTo>
                    <a:pt x="5624" y="6353"/>
                    <a:pt x="4751" y="12706"/>
                    <a:pt x="3824" y="16518"/>
                  </a:cubicBezTo>
                  <a:cubicBezTo>
                    <a:pt x="2896" y="20329"/>
                    <a:pt x="1915" y="21600"/>
                    <a:pt x="1206" y="21388"/>
                  </a:cubicBezTo>
                  <a:cubicBezTo>
                    <a:pt x="496" y="21176"/>
                    <a:pt x="60" y="19482"/>
                    <a:pt x="6" y="16518"/>
                  </a:cubicBezTo>
                  <a:cubicBezTo>
                    <a:pt x="-49" y="13553"/>
                    <a:pt x="278" y="9318"/>
                    <a:pt x="1369" y="6565"/>
                  </a:cubicBezTo>
                  <a:cubicBezTo>
                    <a:pt x="2460" y="3812"/>
                    <a:pt x="4315" y="2541"/>
                    <a:pt x="7206" y="1906"/>
                  </a:cubicBezTo>
                  <a:cubicBezTo>
                    <a:pt x="10096" y="1271"/>
                    <a:pt x="14024" y="1271"/>
                    <a:pt x="16587" y="1271"/>
                  </a:cubicBezTo>
                  <a:cubicBezTo>
                    <a:pt x="19151" y="1271"/>
                    <a:pt x="20351" y="1271"/>
                    <a:pt x="21551" y="127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4" name="Line"/>
            <p:cNvSpPr/>
            <p:nvPr/>
          </p:nvSpPr>
          <p:spPr>
            <a:xfrm>
              <a:off x="7223303" y="2065734"/>
              <a:ext cx="130970"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5" name="Line"/>
            <p:cNvSpPr/>
            <p:nvPr/>
          </p:nvSpPr>
          <p:spPr>
            <a:xfrm>
              <a:off x="7318553" y="2160984"/>
              <a:ext cx="125017"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6" name="Line"/>
            <p:cNvSpPr/>
            <p:nvPr/>
          </p:nvSpPr>
          <p:spPr>
            <a:xfrm>
              <a:off x="7586444" y="1957534"/>
              <a:ext cx="303610" cy="196643"/>
            </a:xfrm>
            <a:custGeom>
              <a:avLst/>
              <a:gdLst/>
              <a:ahLst/>
              <a:cxnLst>
                <a:cxn ang="0">
                  <a:pos x="wd2" y="hd2"/>
                </a:cxn>
                <a:cxn ang="5400000">
                  <a:pos x="wd2" y="hd2"/>
                </a:cxn>
                <a:cxn ang="10800000">
                  <a:pos x="wd2" y="hd2"/>
                </a:cxn>
                <a:cxn ang="16200000">
                  <a:pos x="wd2" y="hd2"/>
                </a:cxn>
              </a:cxnLst>
              <a:rect l="0" t="0" r="r" b="b"/>
              <a:pathLst>
                <a:path w="21600" h="21193" fill="norm" stroke="1" extrusionOk="0">
                  <a:moveTo>
                    <a:pt x="0" y="5245"/>
                  </a:moveTo>
                  <a:cubicBezTo>
                    <a:pt x="0" y="3962"/>
                    <a:pt x="0" y="2679"/>
                    <a:pt x="1200" y="1610"/>
                  </a:cubicBezTo>
                  <a:cubicBezTo>
                    <a:pt x="2400" y="540"/>
                    <a:pt x="4800" y="-315"/>
                    <a:pt x="6353" y="113"/>
                  </a:cubicBezTo>
                  <a:cubicBezTo>
                    <a:pt x="7906" y="540"/>
                    <a:pt x="8612" y="2251"/>
                    <a:pt x="8471" y="4925"/>
                  </a:cubicBezTo>
                  <a:cubicBezTo>
                    <a:pt x="8329" y="7598"/>
                    <a:pt x="7341" y="11234"/>
                    <a:pt x="6424" y="13693"/>
                  </a:cubicBezTo>
                  <a:cubicBezTo>
                    <a:pt x="5506" y="16152"/>
                    <a:pt x="4659" y="17435"/>
                    <a:pt x="4024" y="18505"/>
                  </a:cubicBezTo>
                  <a:cubicBezTo>
                    <a:pt x="3388" y="19574"/>
                    <a:pt x="2965" y="20430"/>
                    <a:pt x="3318" y="20857"/>
                  </a:cubicBezTo>
                  <a:cubicBezTo>
                    <a:pt x="3671" y="21285"/>
                    <a:pt x="4800" y="21285"/>
                    <a:pt x="7482" y="20964"/>
                  </a:cubicBezTo>
                  <a:cubicBezTo>
                    <a:pt x="10165" y="20643"/>
                    <a:pt x="14400" y="20002"/>
                    <a:pt x="17012" y="19574"/>
                  </a:cubicBezTo>
                  <a:cubicBezTo>
                    <a:pt x="19624" y="19146"/>
                    <a:pt x="20612" y="18933"/>
                    <a:pt x="21600" y="1871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7" name="Line"/>
            <p:cNvSpPr/>
            <p:nvPr/>
          </p:nvSpPr>
          <p:spPr>
            <a:xfrm>
              <a:off x="4787934" y="2603186"/>
              <a:ext cx="149370" cy="194783"/>
            </a:xfrm>
            <a:custGeom>
              <a:avLst/>
              <a:gdLst/>
              <a:ahLst/>
              <a:cxnLst>
                <a:cxn ang="0">
                  <a:pos x="wd2" y="hd2"/>
                </a:cxn>
                <a:cxn ang="5400000">
                  <a:pos x="wd2" y="hd2"/>
                </a:cxn>
                <a:cxn ang="10800000">
                  <a:pos x="wd2" y="hd2"/>
                </a:cxn>
                <a:cxn ang="16200000">
                  <a:pos x="wd2" y="hd2"/>
                </a:cxn>
              </a:cxnLst>
              <a:rect l="0" t="0" r="r" b="b"/>
              <a:pathLst>
                <a:path w="21393" h="21202" fill="norm" stroke="1" extrusionOk="0">
                  <a:moveTo>
                    <a:pt x="2635" y="3706"/>
                  </a:moveTo>
                  <a:cubicBezTo>
                    <a:pt x="2067" y="2410"/>
                    <a:pt x="1498" y="1114"/>
                    <a:pt x="1214" y="1438"/>
                  </a:cubicBezTo>
                  <a:cubicBezTo>
                    <a:pt x="930" y="1762"/>
                    <a:pt x="930" y="3706"/>
                    <a:pt x="930" y="6406"/>
                  </a:cubicBezTo>
                  <a:cubicBezTo>
                    <a:pt x="930" y="9106"/>
                    <a:pt x="930" y="12562"/>
                    <a:pt x="930" y="14830"/>
                  </a:cubicBezTo>
                  <a:cubicBezTo>
                    <a:pt x="930" y="17098"/>
                    <a:pt x="930" y="18178"/>
                    <a:pt x="646" y="18178"/>
                  </a:cubicBezTo>
                  <a:cubicBezTo>
                    <a:pt x="361" y="18178"/>
                    <a:pt x="-207" y="17098"/>
                    <a:pt x="77" y="14614"/>
                  </a:cubicBezTo>
                  <a:cubicBezTo>
                    <a:pt x="361" y="12130"/>
                    <a:pt x="1498" y="8242"/>
                    <a:pt x="3346" y="5434"/>
                  </a:cubicBezTo>
                  <a:cubicBezTo>
                    <a:pt x="5193" y="2626"/>
                    <a:pt x="7751" y="898"/>
                    <a:pt x="10451" y="250"/>
                  </a:cubicBezTo>
                  <a:cubicBezTo>
                    <a:pt x="13151" y="-398"/>
                    <a:pt x="15993" y="34"/>
                    <a:pt x="17840" y="3706"/>
                  </a:cubicBezTo>
                  <a:cubicBezTo>
                    <a:pt x="19688" y="7378"/>
                    <a:pt x="20540" y="14290"/>
                    <a:pt x="21393" y="2120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8" name="Line"/>
            <p:cNvSpPr/>
            <p:nvPr/>
          </p:nvSpPr>
          <p:spPr>
            <a:xfrm>
              <a:off x="5062319" y="2672953"/>
              <a:ext cx="71439"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89" name="Line"/>
            <p:cNvSpPr/>
            <p:nvPr/>
          </p:nvSpPr>
          <p:spPr>
            <a:xfrm>
              <a:off x="5080178" y="2726531"/>
              <a:ext cx="184548"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574" y="17486"/>
                    <a:pt x="11148" y="13371"/>
                    <a:pt x="14748" y="9771"/>
                  </a:cubicBezTo>
                  <a:cubicBezTo>
                    <a:pt x="18348" y="6171"/>
                    <a:pt x="19974" y="3086"/>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0" name="Line"/>
            <p:cNvSpPr/>
            <p:nvPr/>
          </p:nvSpPr>
          <p:spPr>
            <a:xfrm>
              <a:off x="5348958" y="2613421"/>
              <a:ext cx="147940" cy="167833"/>
            </a:xfrm>
            <a:custGeom>
              <a:avLst/>
              <a:gdLst/>
              <a:ahLst/>
              <a:cxnLst>
                <a:cxn ang="0">
                  <a:pos x="wd2" y="hd2"/>
                </a:cxn>
                <a:cxn ang="5400000">
                  <a:pos x="wd2" y="hd2"/>
                </a:cxn>
                <a:cxn ang="10800000">
                  <a:pos x="wd2" y="hd2"/>
                </a:cxn>
                <a:cxn ang="16200000">
                  <a:pos x="wd2" y="hd2"/>
                </a:cxn>
              </a:cxnLst>
              <a:rect l="0" t="0" r="r" b="b"/>
              <a:pathLst>
                <a:path w="21471" h="21492" fill="norm" stroke="1" extrusionOk="0">
                  <a:moveTo>
                    <a:pt x="17151" y="0"/>
                  </a:moveTo>
                  <a:cubicBezTo>
                    <a:pt x="11967" y="5082"/>
                    <a:pt x="6783" y="10165"/>
                    <a:pt x="3759" y="13468"/>
                  </a:cubicBezTo>
                  <a:cubicBezTo>
                    <a:pt x="735" y="16772"/>
                    <a:pt x="-129" y="18296"/>
                    <a:pt x="15" y="19440"/>
                  </a:cubicBezTo>
                  <a:cubicBezTo>
                    <a:pt x="159" y="20584"/>
                    <a:pt x="1311" y="21346"/>
                    <a:pt x="3615" y="21473"/>
                  </a:cubicBezTo>
                  <a:cubicBezTo>
                    <a:pt x="5919" y="21600"/>
                    <a:pt x="9375" y="21092"/>
                    <a:pt x="12543" y="20329"/>
                  </a:cubicBezTo>
                  <a:cubicBezTo>
                    <a:pt x="15711" y="19567"/>
                    <a:pt x="18591" y="18551"/>
                    <a:pt x="21471" y="1753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1" name="Line"/>
            <p:cNvSpPr/>
            <p:nvPr/>
          </p:nvSpPr>
          <p:spPr>
            <a:xfrm>
              <a:off x="5484991" y="2720578"/>
              <a:ext cx="5954" cy="1250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2" name="Line"/>
            <p:cNvSpPr/>
            <p:nvPr/>
          </p:nvSpPr>
          <p:spPr>
            <a:xfrm>
              <a:off x="6175553" y="2720531"/>
              <a:ext cx="220267" cy="23860"/>
            </a:xfrm>
            <a:custGeom>
              <a:avLst/>
              <a:gdLst/>
              <a:ahLst/>
              <a:cxnLst>
                <a:cxn ang="0">
                  <a:pos x="wd2" y="hd2"/>
                </a:cxn>
                <a:cxn ang="5400000">
                  <a:pos x="wd2" y="hd2"/>
                </a:cxn>
                <a:cxn ang="10800000">
                  <a:pos x="wd2" y="hd2"/>
                </a:cxn>
                <a:cxn ang="16200000">
                  <a:pos x="wd2" y="hd2"/>
                </a:cxn>
              </a:cxnLst>
              <a:rect l="0" t="0" r="r" b="b"/>
              <a:pathLst>
                <a:path w="21600" h="19978" fill="norm" stroke="1" extrusionOk="0">
                  <a:moveTo>
                    <a:pt x="0" y="19978"/>
                  </a:moveTo>
                  <a:cubicBezTo>
                    <a:pt x="2335" y="11670"/>
                    <a:pt x="4670" y="3363"/>
                    <a:pt x="8270" y="870"/>
                  </a:cubicBezTo>
                  <a:cubicBezTo>
                    <a:pt x="11870" y="-1622"/>
                    <a:pt x="16735" y="1701"/>
                    <a:pt x="21600" y="50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3" name="Line"/>
            <p:cNvSpPr/>
            <p:nvPr/>
          </p:nvSpPr>
          <p:spPr>
            <a:xfrm>
              <a:off x="6202435" y="2792015"/>
              <a:ext cx="205291" cy="50432"/>
            </a:xfrm>
            <a:custGeom>
              <a:avLst/>
              <a:gdLst/>
              <a:ahLst/>
              <a:cxnLst>
                <a:cxn ang="0">
                  <a:pos x="wd2" y="hd2"/>
                </a:cxn>
                <a:cxn ang="5400000">
                  <a:pos x="wd2" y="hd2"/>
                </a:cxn>
                <a:cxn ang="10800000">
                  <a:pos x="wd2" y="hd2"/>
                </a:cxn>
                <a:cxn ang="16200000">
                  <a:pos x="wd2" y="hd2"/>
                </a:cxn>
              </a:cxnLst>
              <a:rect l="0" t="0" r="r" b="b"/>
              <a:pathLst>
                <a:path w="21081" h="21113" fill="norm" stroke="1" extrusionOk="0">
                  <a:moveTo>
                    <a:pt x="1519" y="19938"/>
                  </a:moveTo>
                  <a:cubicBezTo>
                    <a:pt x="500" y="20769"/>
                    <a:pt x="-519" y="21600"/>
                    <a:pt x="296" y="20769"/>
                  </a:cubicBezTo>
                  <a:cubicBezTo>
                    <a:pt x="1111" y="19938"/>
                    <a:pt x="3760" y="17446"/>
                    <a:pt x="7530" y="13708"/>
                  </a:cubicBezTo>
                  <a:cubicBezTo>
                    <a:pt x="11300" y="9969"/>
                    <a:pt x="16190" y="4985"/>
                    <a:pt x="21081"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4" name="Line"/>
            <p:cNvSpPr/>
            <p:nvPr/>
          </p:nvSpPr>
          <p:spPr>
            <a:xfrm>
              <a:off x="6437491" y="2702718"/>
              <a:ext cx="106048" cy="190501"/>
            </a:xfrm>
            <a:custGeom>
              <a:avLst/>
              <a:gdLst/>
              <a:ahLst/>
              <a:cxnLst>
                <a:cxn ang="0">
                  <a:pos x="wd2" y="hd2"/>
                </a:cxn>
                <a:cxn ang="5400000">
                  <a:pos x="wd2" y="hd2"/>
                </a:cxn>
                <a:cxn ang="10800000">
                  <a:pos x="wd2" y="hd2"/>
                </a:cxn>
                <a:cxn ang="16200000">
                  <a:pos x="wd2" y="hd2"/>
                </a:cxn>
              </a:cxnLst>
              <a:rect l="0" t="0" r="r" b="b"/>
              <a:pathLst>
                <a:path w="20988" h="21600" fill="norm" stroke="1" extrusionOk="0">
                  <a:moveTo>
                    <a:pt x="0" y="0"/>
                  </a:moveTo>
                  <a:cubicBezTo>
                    <a:pt x="4320" y="450"/>
                    <a:pt x="8640" y="900"/>
                    <a:pt x="12567" y="2025"/>
                  </a:cubicBezTo>
                  <a:cubicBezTo>
                    <a:pt x="16495" y="3150"/>
                    <a:pt x="20029" y="4950"/>
                    <a:pt x="20815" y="7200"/>
                  </a:cubicBezTo>
                  <a:cubicBezTo>
                    <a:pt x="21600" y="9450"/>
                    <a:pt x="19636" y="12150"/>
                    <a:pt x="16495" y="14625"/>
                  </a:cubicBezTo>
                  <a:cubicBezTo>
                    <a:pt x="13353" y="17100"/>
                    <a:pt x="9033" y="19350"/>
                    <a:pt x="471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5" name="Line"/>
            <p:cNvSpPr/>
            <p:nvPr/>
          </p:nvSpPr>
          <p:spPr>
            <a:xfrm>
              <a:off x="6827887" y="2566777"/>
              <a:ext cx="323980" cy="389192"/>
            </a:xfrm>
            <a:custGeom>
              <a:avLst/>
              <a:gdLst/>
              <a:ahLst/>
              <a:cxnLst>
                <a:cxn ang="0">
                  <a:pos x="wd2" y="hd2"/>
                </a:cxn>
                <a:cxn ang="5400000">
                  <a:pos x="wd2" y="hd2"/>
                </a:cxn>
                <a:cxn ang="10800000">
                  <a:pos x="wd2" y="hd2"/>
                </a:cxn>
                <a:cxn ang="16200000">
                  <a:pos x="wd2" y="hd2"/>
                </a:cxn>
              </a:cxnLst>
              <a:rect l="0" t="0" r="r" b="b"/>
              <a:pathLst>
                <a:path w="21503" h="21288" fill="norm" stroke="1" extrusionOk="0">
                  <a:moveTo>
                    <a:pt x="166" y="16554"/>
                  </a:moveTo>
                  <a:cubicBezTo>
                    <a:pt x="35" y="17096"/>
                    <a:pt x="-97" y="17639"/>
                    <a:pt x="101" y="18345"/>
                  </a:cubicBezTo>
                  <a:cubicBezTo>
                    <a:pt x="298" y="19050"/>
                    <a:pt x="825" y="19918"/>
                    <a:pt x="1352" y="20515"/>
                  </a:cubicBezTo>
                  <a:cubicBezTo>
                    <a:pt x="1879" y="21112"/>
                    <a:pt x="2405" y="21438"/>
                    <a:pt x="2866" y="21221"/>
                  </a:cubicBezTo>
                  <a:cubicBezTo>
                    <a:pt x="3327" y="21004"/>
                    <a:pt x="3723" y="20244"/>
                    <a:pt x="3920" y="18399"/>
                  </a:cubicBezTo>
                  <a:cubicBezTo>
                    <a:pt x="4118" y="16554"/>
                    <a:pt x="4118" y="13623"/>
                    <a:pt x="3920" y="10964"/>
                  </a:cubicBezTo>
                  <a:cubicBezTo>
                    <a:pt x="3723" y="8304"/>
                    <a:pt x="3327" y="5916"/>
                    <a:pt x="3130" y="4343"/>
                  </a:cubicBezTo>
                  <a:cubicBezTo>
                    <a:pt x="2932" y="2769"/>
                    <a:pt x="2932" y="2009"/>
                    <a:pt x="3327" y="1466"/>
                  </a:cubicBezTo>
                  <a:cubicBezTo>
                    <a:pt x="3723" y="923"/>
                    <a:pt x="4513" y="598"/>
                    <a:pt x="6554" y="326"/>
                  </a:cubicBezTo>
                  <a:cubicBezTo>
                    <a:pt x="8596" y="55"/>
                    <a:pt x="11888" y="-162"/>
                    <a:pt x="14588" y="164"/>
                  </a:cubicBezTo>
                  <a:cubicBezTo>
                    <a:pt x="17288" y="489"/>
                    <a:pt x="19396" y="1358"/>
                    <a:pt x="21503" y="222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6" name="Line"/>
            <p:cNvSpPr/>
            <p:nvPr/>
          </p:nvSpPr>
          <p:spPr>
            <a:xfrm>
              <a:off x="6994710" y="2737951"/>
              <a:ext cx="133344" cy="160743"/>
            </a:xfrm>
            <a:custGeom>
              <a:avLst/>
              <a:gdLst/>
              <a:ahLst/>
              <a:cxnLst>
                <a:cxn ang="0">
                  <a:pos x="wd2" y="hd2"/>
                </a:cxn>
                <a:cxn ang="5400000">
                  <a:pos x="wd2" y="hd2"/>
                </a:cxn>
                <a:cxn ang="10800000">
                  <a:pos x="wd2" y="hd2"/>
                </a:cxn>
                <a:cxn ang="16200000">
                  <a:pos x="wd2" y="hd2"/>
                </a:cxn>
              </a:cxnLst>
              <a:rect l="0" t="0" r="r" b="b"/>
              <a:pathLst>
                <a:path w="21345" h="20829" fill="norm" stroke="1" extrusionOk="0">
                  <a:moveTo>
                    <a:pt x="380" y="63"/>
                  </a:moveTo>
                  <a:cubicBezTo>
                    <a:pt x="380" y="5463"/>
                    <a:pt x="380" y="10863"/>
                    <a:pt x="380" y="14592"/>
                  </a:cubicBezTo>
                  <a:cubicBezTo>
                    <a:pt x="380" y="18320"/>
                    <a:pt x="380" y="20378"/>
                    <a:pt x="221" y="20763"/>
                  </a:cubicBezTo>
                  <a:cubicBezTo>
                    <a:pt x="63" y="21149"/>
                    <a:pt x="-255" y="19863"/>
                    <a:pt x="380" y="16778"/>
                  </a:cubicBezTo>
                  <a:cubicBezTo>
                    <a:pt x="1016" y="13692"/>
                    <a:pt x="2604" y="8806"/>
                    <a:pt x="4033" y="5720"/>
                  </a:cubicBezTo>
                  <a:cubicBezTo>
                    <a:pt x="5463" y="2635"/>
                    <a:pt x="6733" y="1349"/>
                    <a:pt x="8321" y="578"/>
                  </a:cubicBezTo>
                  <a:cubicBezTo>
                    <a:pt x="9910" y="-194"/>
                    <a:pt x="11816" y="-451"/>
                    <a:pt x="13563" y="1478"/>
                  </a:cubicBezTo>
                  <a:cubicBezTo>
                    <a:pt x="15310" y="3406"/>
                    <a:pt x="16898" y="7520"/>
                    <a:pt x="18169" y="10220"/>
                  </a:cubicBezTo>
                  <a:cubicBezTo>
                    <a:pt x="19439" y="12920"/>
                    <a:pt x="20392" y="14206"/>
                    <a:pt x="21345" y="1549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7" name="Line"/>
            <p:cNvSpPr/>
            <p:nvPr/>
          </p:nvSpPr>
          <p:spPr>
            <a:xfrm>
              <a:off x="7437616" y="2744390"/>
              <a:ext cx="65485"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8" name="Line"/>
            <p:cNvSpPr/>
            <p:nvPr/>
          </p:nvSpPr>
          <p:spPr>
            <a:xfrm>
              <a:off x="7425710" y="2821781"/>
              <a:ext cx="107157"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299" name="Line"/>
            <p:cNvSpPr/>
            <p:nvPr/>
          </p:nvSpPr>
          <p:spPr>
            <a:xfrm>
              <a:off x="7663835" y="2688387"/>
              <a:ext cx="244079" cy="163160"/>
            </a:xfrm>
            <a:custGeom>
              <a:avLst/>
              <a:gdLst/>
              <a:ahLst/>
              <a:cxnLst>
                <a:cxn ang="0">
                  <a:pos x="wd2" y="hd2"/>
                </a:cxn>
                <a:cxn ang="5400000">
                  <a:pos x="wd2" y="hd2"/>
                </a:cxn>
                <a:cxn ang="10800000">
                  <a:pos x="wd2" y="hd2"/>
                </a:cxn>
                <a:cxn ang="16200000">
                  <a:pos x="wd2" y="hd2"/>
                </a:cxn>
              </a:cxnLst>
              <a:rect l="0" t="0" r="r" b="b"/>
              <a:pathLst>
                <a:path w="21600" h="21398" fill="norm" stroke="1" extrusionOk="0">
                  <a:moveTo>
                    <a:pt x="0" y="2661"/>
                  </a:moveTo>
                  <a:cubicBezTo>
                    <a:pt x="527" y="1620"/>
                    <a:pt x="1054" y="579"/>
                    <a:pt x="2722" y="188"/>
                  </a:cubicBezTo>
                  <a:cubicBezTo>
                    <a:pt x="4390" y="-202"/>
                    <a:pt x="7200" y="58"/>
                    <a:pt x="8956" y="579"/>
                  </a:cubicBezTo>
                  <a:cubicBezTo>
                    <a:pt x="10712" y="1099"/>
                    <a:pt x="11415" y="1880"/>
                    <a:pt x="11063" y="4222"/>
                  </a:cubicBezTo>
                  <a:cubicBezTo>
                    <a:pt x="10712" y="6564"/>
                    <a:pt x="9307" y="10468"/>
                    <a:pt x="8254" y="12810"/>
                  </a:cubicBezTo>
                  <a:cubicBezTo>
                    <a:pt x="7200" y="15152"/>
                    <a:pt x="6498" y="15933"/>
                    <a:pt x="5971" y="16974"/>
                  </a:cubicBezTo>
                  <a:cubicBezTo>
                    <a:pt x="5444" y="18015"/>
                    <a:pt x="5093" y="19316"/>
                    <a:pt x="5356" y="20097"/>
                  </a:cubicBezTo>
                  <a:cubicBezTo>
                    <a:pt x="5620" y="20878"/>
                    <a:pt x="6498" y="21138"/>
                    <a:pt x="9307" y="21268"/>
                  </a:cubicBezTo>
                  <a:cubicBezTo>
                    <a:pt x="12117" y="21398"/>
                    <a:pt x="16859" y="21398"/>
                    <a:pt x="21600" y="2139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00" name="Line"/>
            <p:cNvSpPr/>
            <p:nvPr/>
          </p:nvSpPr>
          <p:spPr>
            <a:xfrm>
              <a:off x="1264470" y="2492477"/>
              <a:ext cx="1393824" cy="750743"/>
            </a:xfrm>
            <a:custGeom>
              <a:avLst/>
              <a:gdLst/>
              <a:ahLst/>
              <a:cxnLst>
                <a:cxn ang="0">
                  <a:pos x="wd2" y="hd2"/>
                </a:cxn>
                <a:cxn ang="5400000">
                  <a:pos x="wd2" y="hd2"/>
                </a:cxn>
                <a:cxn ang="10800000">
                  <a:pos x="wd2" y="hd2"/>
                </a:cxn>
                <a:cxn ang="16200000">
                  <a:pos x="wd2" y="hd2"/>
                </a:cxn>
              </a:cxnLst>
              <a:rect l="0" t="0" r="r" b="b"/>
              <a:pathLst>
                <a:path w="21490" h="21448" fill="norm" stroke="1" extrusionOk="0">
                  <a:moveTo>
                    <a:pt x="13396" y="2775"/>
                  </a:moveTo>
                  <a:cubicBezTo>
                    <a:pt x="13458" y="2491"/>
                    <a:pt x="13519" y="2208"/>
                    <a:pt x="13565" y="1896"/>
                  </a:cubicBezTo>
                  <a:cubicBezTo>
                    <a:pt x="13611" y="1584"/>
                    <a:pt x="13641" y="1244"/>
                    <a:pt x="13580" y="1046"/>
                  </a:cubicBezTo>
                  <a:cubicBezTo>
                    <a:pt x="13519" y="847"/>
                    <a:pt x="13366" y="790"/>
                    <a:pt x="12953" y="649"/>
                  </a:cubicBezTo>
                  <a:cubicBezTo>
                    <a:pt x="12540" y="507"/>
                    <a:pt x="11867" y="280"/>
                    <a:pt x="10964" y="138"/>
                  </a:cubicBezTo>
                  <a:cubicBezTo>
                    <a:pt x="10062" y="-3"/>
                    <a:pt x="8929" y="-60"/>
                    <a:pt x="7797" y="82"/>
                  </a:cubicBezTo>
                  <a:cubicBezTo>
                    <a:pt x="6665" y="223"/>
                    <a:pt x="5533" y="564"/>
                    <a:pt x="4447" y="1074"/>
                  </a:cubicBezTo>
                  <a:cubicBezTo>
                    <a:pt x="3361" y="1584"/>
                    <a:pt x="2321" y="2264"/>
                    <a:pt x="1556" y="3143"/>
                  </a:cubicBezTo>
                  <a:cubicBezTo>
                    <a:pt x="791" y="4022"/>
                    <a:pt x="302" y="5099"/>
                    <a:pt x="103" y="6403"/>
                  </a:cubicBezTo>
                  <a:cubicBezTo>
                    <a:pt x="-96" y="7707"/>
                    <a:pt x="-4" y="9238"/>
                    <a:pt x="348" y="10882"/>
                  </a:cubicBezTo>
                  <a:cubicBezTo>
                    <a:pt x="699" y="12526"/>
                    <a:pt x="1311" y="14283"/>
                    <a:pt x="2122" y="15757"/>
                  </a:cubicBezTo>
                  <a:cubicBezTo>
                    <a:pt x="2933" y="17231"/>
                    <a:pt x="3943" y="18422"/>
                    <a:pt x="4998" y="19301"/>
                  </a:cubicBezTo>
                  <a:cubicBezTo>
                    <a:pt x="6054" y="20179"/>
                    <a:pt x="7155" y="20746"/>
                    <a:pt x="8272" y="21086"/>
                  </a:cubicBezTo>
                  <a:cubicBezTo>
                    <a:pt x="9388" y="21427"/>
                    <a:pt x="10520" y="21540"/>
                    <a:pt x="11683" y="21370"/>
                  </a:cubicBezTo>
                  <a:cubicBezTo>
                    <a:pt x="12846" y="21200"/>
                    <a:pt x="14039" y="20746"/>
                    <a:pt x="15217" y="20066"/>
                  </a:cubicBezTo>
                  <a:cubicBezTo>
                    <a:pt x="16395" y="19386"/>
                    <a:pt x="17557" y="18479"/>
                    <a:pt x="18506" y="17373"/>
                  </a:cubicBezTo>
                  <a:cubicBezTo>
                    <a:pt x="19454" y="16268"/>
                    <a:pt x="20188" y="14964"/>
                    <a:pt x="20693" y="13631"/>
                  </a:cubicBezTo>
                  <a:cubicBezTo>
                    <a:pt x="21198" y="12299"/>
                    <a:pt x="21473" y="10938"/>
                    <a:pt x="21489" y="9493"/>
                  </a:cubicBezTo>
                  <a:cubicBezTo>
                    <a:pt x="21504" y="8047"/>
                    <a:pt x="21259" y="6516"/>
                    <a:pt x="20785" y="5326"/>
                  </a:cubicBezTo>
                  <a:cubicBezTo>
                    <a:pt x="20311" y="4135"/>
                    <a:pt x="19607" y="3285"/>
                    <a:pt x="18674" y="2633"/>
                  </a:cubicBezTo>
                  <a:cubicBezTo>
                    <a:pt x="17741" y="1981"/>
                    <a:pt x="16578" y="1527"/>
                    <a:pt x="15538" y="1329"/>
                  </a:cubicBezTo>
                  <a:cubicBezTo>
                    <a:pt x="14498" y="1131"/>
                    <a:pt x="13580" y="1187"/>
                    <a:pt x="12662" y="12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01" name="Line"/>
            <p:cNvSpPr/>
            <p:nvPr/>
          </p:nvSpPr>
          <p:spPr>
            <a:xfrm>
              <a:off x="2853710" y="2802040"/>
              <a:ext cx="160735" cy="153042"/>
            </a:xfrm>
            <a:custGeom>
              <a:avLst/>
              <a:gdLst/>
              <a:ahLst/>
              <a:cxnLst>
                <a:cxn ang="0">
                  <a:pos x="wd2" y="hd2"/>
                </a:cxn>
                <a:cxn ang="5400000">
                  <a:pos x="wd2" y="hd2"/>
                </a:cxn>
                <a:cxn ang="10800000">
                  <a:pos x="wd2" y="hd2"/>
                </a:cxn>
                <a:cxn ang="16200000">
                  <a:pos x="wd2" y="hd2"/>
                </a:cxn>
              </a:cxnLst>
              <a:rect l="0" t="0" r="r" b="b"/>
              <a:pathLst>
                <a:path w="21600" h="21087" fill="norm" stroke="1" extrusionOk="0">
                  <a:moveTo>
                    <a:pt x="0" y="3540"/>
                  </a:moveTo>
                  <a:cubicBezTo>
                    <a:pt x="800" y="2446"/>
                    <a:pt x="1600" y="1353"/>
                    <a:pt x="2667" y="669"/>
                  </a:cubicBezTo>
                  <a:cubicBezTo>
                    <a:pt x="3733" y="-15"/>
                    <a:pt x="5067" y="-288"/>
                    <a:pt x="6800" y="396"/>
                  </a:cubicBezTo>
                  <a:cubicBezTo>
                    <a:pt x="8533" y="1079"/>
                    <a:pt x="10667" y="2720"/>
                    <a:pt x="11333" y="5317"/>
                  </a:cubicBezTo>
                  <a:cubicBezTo>
                    <a:pt x="12000" y="7915"/>
                    <a:pt x="11200" y="11469"/>
                    <a:pt x="10267" y="13793"/>
                  </a:cubicBezTo>
                  <a:cubicBezTo>
                    <a:pt x="9333" y="16117"/>
                    <a:pt x="8267" y="17211"/>
                    <a:pt x="7333" y="18304"/>
                  </a:cubicBezTo>
                  <a:cubicBezTo>
                    <a:pt x="6400" y="19398"/>
                    <a:pt x="5600" y="20492"/>
                    <a:pt x="5867" y="20902"/>
                  </a:cubicBezTo>
                  <a:cubicBezTo>
                    <a:pt x="6133" y="21312"/>
                    <a:pt x="7467" y="21039"/>
                    <a:pt x="10267" y="20082"/>
                  </a:cubicBezTo>
                  <a:cubicBezTo>
                    <a:pt x="13067" y="19125"/>
                    <a:pt x="17333" y="17484"/>
                    <a:pt x="21600" y="158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02" name="Line"/>
            <p:cNvSpPr/>
            <p:nvPr/>
          </p:nvSpPr>
          <p:spPr>
            <a:xfrm>
              <a:off x="3050163" y="2774156"/>
              <a:ext cx="101204" cy="3452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941" y="3848"/>
                    <a:pt x="12282" y="7697"/>
                    <a:pt x="8682" y="11297"/>
                  </a:cubicBezTo>
                  <a:cubicBezTo>
                    <a:pt x="5082" y="14897"/>
                    <a:pt x="2541" y="1824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03" name="Line"/>
            <p:cNvSpPr/>
            <p:nvPr/>
          </p:nvSpPr>
          <p:spPr>
            <a:xfrm>
              <a:off x="3127553" y="3031246"/>
              <a:ext cx="166689" cy="132196"/>
            </a:xfrm>
            <a:custGeom>
              <a:avLst/>
              <a:gdLst/>
              <a:ahLst/>
              <a:cxnLst>
                <a:cxn ang="0">
                  <a:pos x="wd2" y="hd2"/>
                </a:cxn>
                <a:cxn ang="5400000">
                  <a:pos x="wd2" y="hd2"/>
                </a:cxn>
                <a:cxn ang="10800000">
                  <a:pos x="wd2" y="hd2"/>
                </a:cxn>
                <a:cxn ang="16200000">
                  <a:pos x="wd2" y="hd2"/>
                </a:cxn>
              </a:cxnLst>
              <a:rect l="0" t="0" r="r" b="b"/>
              <a:pathLst>
                <a:path w="21600" h="21161" fill="norm" stroke="1" extrusionOk="0">
                  <a:moveTo>
                    <a:pt x="0" y="3635"/>
                  </a:moveTo>
                  <a:cubicBezTo>
                    <a:pt x="771" y="2364"/>
                    <a:pt x="1543" y="1094"/>
                    <a:pt x="2571" y="458"/>
                  </a:cubicBezTo>
                  <a:cubicBezTo>
                    <a:pt x="3600" y="-177"/>
                    <a:pt x="4886" y="-177"/>
                    <a:pt x="5657" y="617"/>
                  </a:cubicBezTo>
                  <a:cubicBezTo>
                    <a:pt x="6429" y="1411"/>
                    <a:pt x="6686" y="2999"/>
                    <a:pt x="6300" y="5223"/>
                  </a:cubicBezTo>
                  <a:cubicBezTo>
                    <a:pt x="5914" y="7447"/>
                    <a:pt x="4886" y="10305"/>
                    <a:pt x="4114" y="12529"/>
                  </a:cubicBezTo>
                  <a:cubicBezTo>
                    <a:pt x="3343" y="14752"/>
                    <a:pt x="2829" y="16341"/>
                    <a:pt x="2186" y="17770"/>
                  </a:cubicBezTo>
                  <a:cubicBezTo>
                    <a:pt x="1543" y="19199"/>
                    <a:pt x="771" y="20470"/>
                    <a:pt x="1286" y="20947"/>
                  </a:cubicBezTo>
                  <a:cubicBezTo>
                    <a:pt x="1800" y="21423"/>
                    <a:pt x="3600" y="21105"/>
                    <a:pt x="7200" y="19994"/>
                  </a:cubicBezTo>
                  <a:cubicBezTo>
                    <a:pt x="10800" y="18882"/>
                    <a:pt x="16200" y="16976"/>
                    <a:pt x="21600" y="150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04" name="Line"/>
            <p:cNvSpPr/>
            <p:nvPr/>
          </p:nvSpPr>
          <p:spPr>
            <a:xfrm>
              <a:off x="3395444" y="2940843"/>
              <a:ext cx="65485"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305" name="Line"/>
            <p:cNvSpPr/>
            <p:nvPr/>
          </p:nvSpPr>
          <p:spPr>
            <a:xfrm>
              <a:off x="3401397" y="3030140"/>
              <a:ext cx="65486"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06" name="Line"/>
            <p:cNvSpPr/>
            <p:nvPr/>
          </p:nvSpPr>
          <p:spPr>
            <a:xfrm>
              <a:off x="3595044" y="2946796"/>
              <a:ext cx="14714" cy="178595"/>
            </a:xfrm>
            <a:custGeom>
              <a:avLst/>
              <a:gdLst/>
              <a:ahLst/>
              <a:cxnLst>
                <a:cxn ang="0">
                  <a:pos x="wd2" y="hd2"/>
                </a:cxn>
                <a:cxn ang="5400000">
                  <a:pos x="wd2" y="hd2"/>
                </a:cxn>
                <a:cxn ang="10800000">
                  <a:pos x="wd2" y="hd2"/>
                </a:cxn>
                <a:cxn ang="16200000">
                  <a:pos x="wd2" y="hd2"/>
                </a:cxn>
              </a:cxnLst>
              <a:rect l="0" t="0" r="r" b="b"/>
              <a:pathLst>
                <a:path w="20018" h="21600" fill="norm" stroke="1" extrusionOk="0">
                  <a:moveTo>
                    <a:pt x="20018" y="0"/>
                  </a:moveTo>
                  <a:cubicBezTo>
                    <a:pt x="11918" y="6000"/>
                    <a:pt x="3818" y="12000"/>
                    <a:pt x="1118" y="15600"/>
                  </a:cubicBezTo>
                  <a:cubicBezTo>
                    <a:pt x="-1582" y="19200"/>
                    <a:pt x="1118" y="20400"/>
                    <a:pt x="381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07" name="Line"/>
            <p:cNvSpPr/>
            <p:nvPr/>
          </p:nvSpPr>
          <p:spPr>
            <a:xfrm>
              <a:off x="107031" y="4095750"/>
              <a:ext cx="378328" cy="323801"/>
            </a:xfrm>
            <a:custGeom>
              <a:avLst/>
              <a:gdLst/>
              <a:ahLst/>
              <a:cxnLst>
                <a:cxn ang="0">
                  <a:pos x="wd2" y="hd2"/>
                </a:cxn>
                <a:cxn ang="5400000">
                  <a:pos x="wd2" y="hd2"/>
                </a:cxn>
                <a:cxn ang="10800000">
                  <a:pos x="wd2" y="hd2"/>
                </a:cxn>
                <a:cxn ang="16200000">
                  <a:pos x="wd2" y="hd2"/>
                </a:cxn>
              </a:cxnLst>
              <a:rect l="0" t="0" r="r" b="b"/>
              <a:pathLst>
                <a:path w="21337" h="21491" fill="norm" stroke="1" extrusionOk="0">
                  <a:moveTo>
                    <a:pt x="7515" y="3556"/>
                  </a:moveTo>
                  <a:cubicBezTo>
                    <a:pt x="10985" y="2371"/>
                    <a:pt x="14454" y="1185"/>
                    <a:pt x="16469" y="593"/>
                  </a:cubicBezTo>
                  <a:cubicBezTo>
                    <a:pt x="18483" y="0"/>
                    <a:pt x="19043" y="0"/>
                    <a:pt x="19602" y="0"/>
                  </a:cubicBezTo>
                  <a:cubicBezTo>
                    <a:pt x="20162" y="0"/>
                    <a:pt x="20722" y="0"/>
                    <a:pt x="21057" y="395"/>
                  </a:cubicBezTo>
                  <a:cubicBezTo>
                    <a:pt x="21393" y="790"/>
                    <a:pt x="21505" y="1580"/>
                    <a:pt x="20945" y="2634"/>
                  </a:cubicBezTo>
                  <a:cubicBezTo>
                    <a:pt x="20386" y="3688"/>
                    <a:pt x="19155" y="5005"/>
                    <a:pt x="17308" y="6520"/>
                  </a:cubicBezTo>
                  <a:cubicBezTo>
                    <a:pt x="15461" y="8034"/>
                    <a:pt x="12999" y="9746"/>
                    <a:pt x="10593" y="11524"/>
                  </a:cubicBezTo>
                  <a:cubicBezTo>
                    <a:pt x="8187" y="13302"/>
                    <a:pt x="5837" y="15146"/>
                    <a:pt x="4214" y="16398"/>
                  </a:cubicBezTo>
                  <a:cubicBezTo>
                    <a:pt x="2591" y="17649"/>
                    <a:pt x="1696" y="18307"/>
                    <a:pt x="1024" y="19032"/>
                  </a:cubicBezTo>
                  <a:cubicBezTo>
                    <a:pt x="353" y="19756"/>
                    <a:pt x="-95" y="20546"/>
                    <a:pt x="17" y="21007"/>
                  </a:cubicBezTo>
                  <a:cubicBezTo>
                    <a:pt x="129" y="21468"/>
                    <a:pt x="800" y="21600"/>
                    <a:pt x="2983" y="21402"/>
                  </a:cubicBezTo>
                  <a:cubicBezTo>
                    <a:pt x="5165" y="21205"/>
                    <a:pt x="8858" y="20678"/>
                    <a:pt x="12104" y="20217"/>
                  </a:cubicBezTo>
                  <a:cubicBezTo>
                    <a:pt x="15350" y="19756"/>
                    <a:pt x="18147" y="19361"/>
                    <a:pt x="20945" y="1896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08" name="Line"/>
            <p:cNvSpPr/>
            <p:nvPr/>
          </p:nvSpPr>
          <p:spPr>
            <a:xfrm>
              <a:off x="645100" y="4238625"/>
              <a:ext cx="130970"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236" y="14400"/>
                    <a:pt x="10473" y="7200"/>
                    <a:pt x="14073" y="3600"/>
                  </a:cubicBezTo>
                  <a:cubicBezTo>
                    <a:pt x="17673" y="0"/>
                    <a:pt x="19636"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09" name="Line"/>
            <p:cNvSpPr/>
            <p:nvPr/>
          </p:nvSpPr>
          <p:spPr>
            <a:xfrm>
              <a:off x="657007" y="4399359"/>
              <a:ext cx="166688"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0" name="Line"/>
            <p:cNvSpPr/>
            <p:nvPr/>
          </p:nvSpPr>
          <p:spPr>
            <a:xfrm>
              <a:off x="1347569" y="4167187"/>
              <a:ext cx="214314" cy="261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200" y="2618"/>
                    <a:pt x="6400" y="5236"/>
                    <a:pt x="9400" y="7936"/>
                  </a:cubicBezTo>
                  <a:cubicBezTo>
                    <a:pt x="12400" y="10636"/>
                    <a:pt x="15200" y="13418"/>
                    <a:pt x="17200" y="15709"/>
                  </a:cubicBezTo>
                  <a:cubicBezTo>
                    <a:pt x="19200" y="18000"/>
                    <a:pt x="20400" y="19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1" name="Line"/>
            <p:cNvSpPr/>
            <p:nvPr/>
          </p:nvSpPr>
          <p:spPr>
            <a:xfrm>
              <a:off x="1365428" y="4191000"/>
              <a:ext cx="220267" cy="2738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0432" y="0"/>
                    <a:pt x="19265" y="0"/>
                    <a:pt x="17319" y="1330"/>
                  </a:cubicBezTo>
                  <a:cubicBezTo>
                    <a:pt x="15373" y="2661"/>
                    <a:pt x="12649" y="5322"/>
                    <a:pt x="9632" y="8922"/>
                  </a:cubicBezTo>
                  <a:cubicBezTo>
                    <a:pt x="6616" y="12522"/>
                    <a:pt x="3308" y="17061"/>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2" name="Line"/>
            <p:cNvSpPr/>
            <p:nvPr/>
          </p:nvSpPr>
          <p:spPr>
            <a:xfrm>
              <a:off x="1240413" y="3994546"/>
              <a:ext cx="327423" cy="654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964" y="17673"/>
                    <a:pt x="3927" y="13745"/>
                    <a:pt x="7527" y="10145"/>
                  </a:cubicBezTo>
                  <a:cubicBezTo>
                    <a:pt x="11127" y="6545"/>
                    <a:pt x="16364" y="3273"/>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3" name="Line"/>
            <p:cNvSpPr/>
            <p:nvPr/>
          </p:nvSpPr>
          <p:spPr>
            <a:xfrm>
              <a:off x="1788100" y="4321968"/>
              <a:ext cx="166689"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4" name="Line"/>
            <p:cNvSpPr/>
            <p:nvPr/>
          </p:nvSpPr>
          <p:spPr>
            <a:xfrm>
              <a:off x="2133382" y="4107412"/>
              <a:ext cx="345282" cy="291948"/>
            </a:xfrm>
            <a:custGeom>
              <a:avLst/>
              <a:gdLst/>
              <a:ahLst/>
              <a:cxnLst>
                <a:cxn ang="0">
                  <a:pos x="wd2" y="hd2"/>
                </a:cxn>
                <a:cxn ang="5400000">
                  <a:pos x="wd2" y="hd2"/>
                </a:cxn>
                <a:cxn ang="10800000">
                  <a:pos x="wd2" y="hd2"/>
                </a:cxn>
                <a:cxn ang="16200000">
                  <a:pos x="wd2" y="hd2"/>
                </a:cxn>
              </a:cxnLst>
              <a:rect l="0" t="0" r="r" b="b"/>
              <a:pathLst>
                <a:path w="21600" h="21472" fill="norm" stroke="1" extrusionOk="0">
                  <a:moveTo>
                    <a:pt x="0" y="21472"/>
                  </a:moveTo>
                  <a:cubicBezTo>
                    <a:pt x="993" y="18699"/>
                    <a:pt x="1986" y="15926"/>
                    <a:pt x="3228" y="12715"/>
                  </a:cubicBezTo>
                  <a:cubicBezTo>
                    <a:pt x="4469" y="9504"/>
                    <a:pt x="5959" y="5856"/>
                    <a:pt x="6828" y="3594"/>
                  </a:cubicBezTo>
                  <a:cubicBezTo>
                    <a:pt x="7697" y="1331"/>
                    <a:pt x="7945" y="456"/>
                    <a:pt x="7821" y="383"/>
                  </a:cubicBezTo>
                  <a:cubicBezTo>
                    <a:pt x="7697" y="310"/>
                    <a:pt x="7200" y="1040"/>
                    <a:pt x="6641" y="3083"/>
                  </a:cubicBezTo>
                  <a:cubicBezTo>
                    <a:pt x="6083" y="5126"/>
                    <a:pt x="5462" y="8483"/>
                    <a:pt x="5462" y="11037"/>
                  </a:cubicBezTo>
                  <a:cubicBezTo>
                    <a:pt x="5462" y="13591"/>
                    <a:pt x="6083" y="15342"/>
                    <a:pt x="6703" y="16291"/>
                  </a:cubicBezTo>
                  <a:cubicBezTo>
                    <a:pt x="7324" y="17240"/>
                    <a:pt x="7945" y="17386"/>
                    <a:pt x="9124" y="16729"/>
                  </a:cubicBezTo>
                  <a:cubicBezTo>
                    <a:pt x="10303" y="16072"/>
                    <a:pt x="12041" y="14613"/>
                    <a:pt x="13593" y="12058"/>
                  </a:cubicBezTo>
                  <a:cubicBezTo>
                    <a:pt x="15145" y="9504"/>
                    <a:pt x="16510" y="5856"/>
                    <a:pt x="17193" y="3521"/>
                  </a:cubicBezTo>
                  <a:cubicBezTo>
                    <a:pt x="17876" y="1186"/>
                    <a:pt x="17876" y="164"/>
                    <a:pt x="17752" y="18"/>
                  </a:cubicBezTo>
                  <a:cubicBezTo>
                    <a:pt x="17628" y="-128"/>
                    <a:pt x="17379" y="602"/>
                    <a:pt x="17069" y="2791"/>
                  </a:cubicBezTo>
                  <a:cubicBezTo>
                    <a:pt x="16759" y="4980"/>
                    <a:pt x="16386" y="8629"/>
                    <a:pt x="16386" y="11256"/>
                  </a:cubicBezTo>
                  <a:cubicBezTo>
                    <a:pt x="16386" y="13883"/>
                    <a:pt x="16759" y="15488"/>
                    <a:pt x="17690" y="16729"/>
                  </a:cubicBezTo>
                  <a:cubicBezTo>
                    <a:pt x="18621" y="17969"/>
                    <a:pt x="20110" y="18845"/>
                    <a:pt x="21600" y="1972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5" name="Line"/>
            <p:cNvSpPr/>
            <p:nvPr/>
          </p:nvSpPr>
          <p:spPr>
            <a:xfrm>
              <a:off x="2533186" y="4345781"/>
              <a:ext cx="67347" cy="114529"/>
            </a:xfrm>
            <a:custGeom>
              <a:avLst/>
              <a:gdLst/>
              <a:ahLst/>
              <a:cxnLst>
                <a:cxn ang="0">
                  <a:pos x="wd2" y="hd2"/>
                </a:cxn>
                <a:cxn ang="5400000">
                  <a:pos x="wd2" y="hd2"/>
                </a:cxn>
                <a:cxn ang="10800000">
                  <a:pos x="wd2" y="hd2"/>
                </a:cxn>
                <a:cxn ang="16200000">
                  <a:pos x="wd2" y="hd2"/>
                </a:cxn>
              </a:cxnLst>
              <a:rect l="0" t="0" r="r" b="b"/>
              <a:pathLst>
                <a:path w="20363" h="21130" fill="norm" stroke="1" extrusionOk="0">
                  <a:moveTo>
                    <a:pt x="19514" y="5492"/>
                  </a:moveTo>
                  <a:cubicBezTo>
                    <a:pt x="16514" y="4759"/>
                    <a:pt x="13514" y="4027"/>
                    <a:pt x="11114" y="4393"/>
                  </a:cubicBezTo>
                  <a:cubicBezTo>
                    <a:pt x="8714" y="4759"/>
                    <a:pt x="6914" y="6224"/>
                    <a:pt x="5114" y="7688"/>
                  </a:cubicBezTo>
                  <a:cubicBezTo>
                    <a:pt x="3314" y="9153"/>
                    <a:pt x="1514" y="10617"/>
                    <a:pt x="614" y="12814"/>
                  </a:cubicBezTo>
                  <a:cubicBezTo>
                    <a:pt x="-286" y="15010"/>
                    <a:pt x="-286" y="17939"/>
                    <a:pt x="1214" y="19586"/>
                  </a:cubicBezTo>
                  <a:cubicBezTo>
                    <a:pt x="2714" y="21234"/>
                    <a:pt x="5714" y="21600"/>
                    <a:pt x="9614" y="20502"/>
                  </a:cubicBezTo>
                  <a:cubicBezTo>
                    <a:pt x="13514" y="19403"/>
                    <a:pt x="18314" y="16841"/>
                    <a:pt x="19814" y="13546"/>
                  </a:cubicBezTo>
                  <a:cubicBezTo>
                    <a:pt x="21314" y="10251"/>
                    <a:pt x="19514" y="6224"/>
                    <a:pt x="17114" y="3844"/>
                  </a:cubicBezTo>
                  <a:cubicBezTo>
                    <a:pt x="14714" y="1464"/>
                    <a:pt x="11714" y="732"/>
                    <a:pt x="8714"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6" name="Line"/>
            <p:cNvSpPr/>
            <p:nvPr/>
          </p:nvSpPr>
          <p:spPr>
            <a:xfrm>
              <a:off x="3012460" y="4220765"/>
              <a:ext cx="132954"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224" y="0"/>
                  </a:moveTo>
                  <a:cubicBezTo>
                    <a:pt x="1612" y="0"/>
                    <a:pt x="0" y="0"/>
                    <a:pt x="0" y="3600"/>
                  </a:cubicBezTo>
                  <a:cubicBezTo>
                    <a:pt x="0" y="7200"/>
                    <a:pt x="1612" y="14400"/>
                    <a:pt x="5481" y="18000"/>
                  </a:cubicBezTo>
                  <a:cubicBezTo>
                    <a:pt x="9349" y="21600"/>
                    <a:pt x="15475" y="216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7" name="Line"/>
            <p:cNvSpPr/>
            <p:nvPr/>
          </p:nvSpPr>
          <p:spPr>
            <a:xfrm>
              <a:off x="3038257" y="4316015"/>
              <a:ext cx="154782"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8" name="Line"/>
            <p:cNvSpPr/>
            <p:nvPr/>
          </p:nvSpPr>
          <p:spPr>
            <a:xfrm>
              <a:off x="3755344" y="4155281"/>
              <a:ext cx="9195" cy="196454"/>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20015" y="0"/>
                  </a:moveTo>
                  <a:cubicBezTo>
                    <a:pt x="11375" y="4364"/>
                    <a:pt x="2735" y="8727"/>
                    <a:pt x="575" y="12327"/>
                  </a:cubicBezTo>
                  <a:cubicBezTo>
                    <a:pt x="-1585" y="15927"/>
                    <a:pt x="2735" y="18764"/>
                    <a:pt x="705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19" name="Line"/>
            <p:cNvSpPr/>
            <p:nvPr/>
          </p:nvSpPr>
          <p:spPr>
            <a:xfrm>
              <a:off x="3955038" y="4244578"/>
              <a:ext cx="154782"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815" y="21600"/>
                    <a:pt x="11631" y="21600"/>
                    <a:pt x="15231" y="18000"/>
                  </a:cubicBezTo>
                  <a:cubicBezTo>
                    <a:pt x="18831" y="14400"/>
                    <a:pt x="20215"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20" name="Line"/>
            <p:cNvSpPr/>
            <p:nvPr/>
          </p:nvSpPr>
          <p:spPr>
            <a:xfrm>
              <a:off x="4375428" y="4114277"/>
              <a:ext cx="151111" cy="242305"/>
            </a:xfrm>
            <a:custGeom>
              <a:avLst/>
              <a:gdLst/>
              <a:ahLst/>
              <a:cxnLst>
                <a:cxn ang="0">
                  <a:pos x="wd2" y="hd2"/>
                </a:cxn>
                <a:cxn ang="5400000">
                  <a:pos x="wd2" y="hd2"/>
                </a:cxn>
                <a:cxn ang="10800000">
                  <a:pos x="wd2" y="hd2"/>
                </a:cxn>
                <a:cxn ang="16200000">
                  <a:pos x="wd2" y="hd2"/>
                </a:cxn>
              </a:cxnLst>
              <a:rect l="0" t="0" r="r" b="b"/>
              <a:pathLst>
                <a:path w="21088" h="21443" fill="norm" stroke="1" extrusionOk="0">
                  <a:moveTo>
                    <a:pt x="1980" y="5209"/>
                  </a:moveTo>
                  <a:cubicBezTo>
                    <a:pt x="1150" y="4507"/>
                    <a:pt x="319" y="3804"/>
                    <a:pt x="180" y="3014"/>
                  </a:cubicBezTo>
                  <a:cubicBezTo>
                    <a:pt x="42" y="2224"/>
                    <a:pt x="596" y="1346"/>
                    <a:pt x="1565" y="819"/>
                  </a:cubicBezTo>
                  <a:cubicBezTo>
                    <a:pt x="2534" y="292"/>
                    <a:pt x="3919" y="117"/>
                    <a:pt x="5857" y="29"/>
                  </a:cubicBezTo>
                  <a:cubicBezTo>
                    <a:pt x="7796" y="-59"/>
                    <a:pt x="10288" y="-59"/>
                    <a:pt x="11257" y="1785"/>
                  </a:cubicBezTo>
                  <a:cubicBezTo>
                    <a:pt x="12226" y="3629"/>
                    <a:pt x="11673" y="7317"/>
                    <a:pt x="9734" y="10565"/>
                  </a:cubicBezTo>
                  <a:cubicBezTo>
                    <a:pt x="7796" y="13814"/>
                    <a:pt x="4473" y="16624"/>
                    <a:pt x="2396" y="18380"/>
                  </a:cubicBezTo>
                  <a:cubicBezTo>
                    <a:pt x="319" y="20136"/>
                    <a:pt x="-512" y="20839"/>
                    <a:pt x="319" y="21190"/>
                  </a:cubicBezTo>
                  <a:cubicBezTo>
                    <a:pt x="1150" y="21541"/>
                    <a:pt x="3642" y="21541"/>
                    <a:pt x="7380" y="21102"/>
                  </a:cubicBezTo>
                  <a:cubicBezTo>
                    <a:pt x="11119" y="20663"/>
                    <a:pt x="16103" y="19785"/>
                    <a:pt x="21088" y="1890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21" name="Line"/>
            <p:cNvSpPr/>
            <p:nvPr/>
          </p:nvSpPr>
          <p:spPr>
            <a:xfrm>
              <a:off x="5032553" y="4220765"/>
              <a:ext cx="130970"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322" name="Line"/>
            <p:cNvSpPr/>
            <p:nvPr/>
          </p:nvSpPr>
          <p:spPr>
            <a:xfrm>
              <a:off x="4990882" y="4327921"/>
              <a:ext cx="107157" cy="11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23" name="Line"/>
            <p:cNvSpPr/>
            <p:nvPr/>
          </p:nvSpPr>
          <p:spPr>
            <a:xfrm>
              <a:off x="5556428" y="4244578"/>
              <a:ext cx="154783"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815" y="16200"/>
                    <a:pt x="11631" y="10800"/>
                    <a:pt x="15231" y="7200"/>
                  </a:cubicBezTo>
                  <a:cubicBezTo>
                    <a:pt x="18831" y="3600"/>
                    <a:pt x="20215"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24" name="Line"/>
            <p:cNvSpPr/>
            <p:nvPr/>
          </p:nvSpPr>
          <p:spPr>
            <a:xfrm>
              <a:off x="5818366" y="4149328"/>
              <a:ext cx="5954" cy="2024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447"/>
                    <a:pt x="0" y="8894"/>
                    <a:pt x="3600" y="12494"/>
                  </a:cubicBezTo>
                  <a:cubicBezTo>
                    <a:pt x="7200" y="16094"/>
                    <a:pt x="14400" y="18847"/>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25" name="Line"/>
            <p:cNvSpPr/>
            <p:nvPr/>
          </p:nvSpPr>
          <p:spPr>
            <a:xfrm>
              <a:off x="442694" y="5179218"/>
              <a:ext cx="5954"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26" name="Line"/>
            <p:cNvSpPr/>
            <p:nvPr/>
          </p:nvSpPr>
          <p:spPr>
            <a:xfrm>
              <a:off x="448647" y="5126576"/>
              <a:ext cx="17861" cy="350299"/>
            </a:xfrm>
            <a:custGeom>
              <a:avLst/>
              <a:gdLst/>
              <a:ahLst/>
              <a:cxnLst>
                <a:cxn ang="0">
                  <a:pos x="wd2" y="hd2"/>
                </a:cxn>
                <a:cxn ang="5400000">
                  <a:pos x="wd2" y="hd2"/>
                </a:cxn>
                <a:cxn ang="10800000">
                  <a:pos x="wd2" y="hd2"/>
                </a:cxn>
                <a:cxn ang="16200000">
                  <a:pos x="wd2" y="hd2"/>
                </a:cxn>
              </a:cxnLst>
              <a:rect l="0" t="0" r="r" b="b"/>
              <a:pathLst>
                <a:path w="21600" h="21542" fill="norm" stroke="1" extrusionOk="0">
                  <a:moveTo>
                    <a:pt x="21600" y="1773"/>
                  </a:moveTo>
                  <a:cubicBezTo>
                    <a:pt x="14400" y="918"/>
                    <a:pt x="7200" y="64"/>
                    <a:pt x="3600" y="3"/>
                  </a:cubicBezTo>
                  <a:cubicBezTo>
                    <a:pt x="0" y="-58"/>
                    <a:pt x="0" y="674"/>
                    <a:pt x="0" y="3176"/>
                  </a:cubicBezTo>
                  <a:cubicBezTo>
                    <a:pt x="0" y="5678"/>
                    <a:pt x="0" y="9949"/>
                    <a:pt x="2400" y="13305"/>
                  </a:cubicBezTo>
                  <a:cubicBezTo>
                    <a:pt x="4800" y="16661"/>
                    <a:pt x="9600" y="19101"/>
                    <a:pt x="14400" y="215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27" name="Line"/>
            <p:cNvSpPr/>
            <p:nvPr/>
          </p:nvSpPr>
          <p:spPr>
            <a:xfrm>
              <a:off x="561757" y="5173946"/>
              <a:ext cx="267891" cy="215655"/>
            </a:xfrm>
            <a:custGeom>
              <a:avLst/>
              <a:gdLst/>
              <a:ahLst/>
              <a:cxnLst>
                <a:cxn ang="0">
                  <a:pos x="wd2" y="hd2"/>
                </a:cxn>
                <a:cxn ang="5400000">
                  <a:pos x="wd2" y="hd2"/>
                </a:cxn>
                <a:cxn ang="10800000">
                  <a:pos x="wd2" y="hd2"/>
                </a:cxn>
                <a:cxn ang="16200000">
                  <a:pos x="wd2" y="hd2"/>
                </a:cxn>
              </a:cxnLst>
              <a:rect l="0" t="0" r="r" b="b"/>
              <a:pathLst>
                <a:path w="21600" h="21340" fill="norm" stroke="1" extrusionOk="0">
                  <a:moveTo>
                    <a:pt x="0" y="2289"/>
                  </a:moveTo>
                  <a:cubicBezTo>
                    <a:pt x="4000" y="1504"/>
                    <a:pt x="8000" y="718"/>
                    <a:pt x="10880" y="326"/>
                  </a:cubicBezTo>
                  <a:cubicBezTo>
                    <a:pt x="13760" y="-67"/>
                    <a:pt x="15520" y="-67"/>
                    <a:pt x="16880" y="129"/>
                  </a:cubicBezTo>
                  <a:cubicBezTo>
                    <a:pt x="18240" y="326"/>
                    <a:pt x="19200" y="718"/>
                    <a:pt x="19440" y="1308"/>
                  </a:cubicBezTo>
                  <a:cubicBezTo>
                    <a:pt x="19680" y="1897"/>
                    <a:pt x="19200" y="2682"/>
                    <a:pt x="17040" y="4744"/>
                  </a:cubicBezTo>
                  <a:cubicBezTo>
                    <a:pt x="14880" y="6806"/>
                    <a:pt x="11040" y="10144"/>
                    <a:pt x="8240" y="12500"/>
                  </a:cubicBezTo>
                  <a:cubicBezTo>
                    <a:pt x="5440" y="14857"/>
                    <a:pt x="3680" y="16231"/>
                    <a:pt x="2400" y="17508"/>
                  </a:cubicBezTo>
                  <a:cubicBezTo>
                    <a:pt x="1120" y="18784"/>
                    <a:pt x="320" y="19962"/>
                    <a:pt x="320" y="20649"/>
                  </a:cubicBezTo>
                  <a:cubicBezTo>
                    <a:pt x="320" y="21337"/>
                    <a:pt x="1120" y="21533"/>
                    <a:pt x="3600" y="21140"/>
                  </a:cubicBezTo>
                  <a:cubicBezTo>
                    <a:pt x="6080" y="20748"/>
                    <a:pt x="10240" y="19766"/>
                    <a:pt x="13520" y="18980"/>
                  </a:cubicBezTo>
                  <a:cubicBezTo>
                    <a:pt x="16800" y="18195"/>
                    <a:pt x="19200" y="17606"/>
                    <a:pt x="21600" y="1701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28" name="Line"/>
            <p:cNvSpPr/>
            <p:nvPr/>
          </p:nvSpPr>
          <p:spPr>
            <a:xfrm>
              <a:off x="1014194" y="5018484"/>
              <a:ext cx="41673"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0571" y="3150"/>
                    <a:pt x="19543" y="6300"/>
                    <a:pt x="15943" y="9281"/>
                  </a:cubicBezTo>
                  <a:cubicBezTo>
                    <a:pt x="12343" y="12262"/>
                    <a:pt x="6171" y="15075"/>
                    <a:pt x="3086" y="17100"/>
                  </a:cubicBezTo>
                  <a:cubicBezTo>
                    <a:pt x="0" y="19125"/>
                    <a:pt x="0" y="2036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29" name="Line"/>
            <p:cNvSpPr/>
            <p:nvPr/>
          </p:nvSpPr>
          <p:spPr>
            <a:xfrm>
              <a:off x="1311850" y="5095875"/>
              <a:ext cx="276902" cy="297657"/>
            </a:xfrm>
            <a:custGeom>
              <a:avLst/>
              <a:gdLst/>
              <a:ahLst/>
              <a:cxnLst>
                <a:cxn ang="0">
                  <a:pos x="wd2" y="hd2"/>
                </a:cxn>
                <a:cxn ang="5400000">
                  <a:pos x="wd2" y="hd2"/>
                </a:cxn>
                <a:cxn ang="10800000">
                  <a:pos x="wd2" y="hd2"/>
                </a:cxn>
                <a:cxn ang="16200000">
                  <a:pos x="wd2" y="hd2"/>
                </a:cxn>
              </a:cxnLst>
              <a:rect l="0" t="0" r="r" b="b"/>
              <a:pathLst>
                <a:path w="21529" h="21600" fill="norm" stroke="1" extrusionOk="0">
                  <a:moveTo>
                    <a:pt x="1851" y="0"/>
                  </a:moveTo>
                  <a:cubicBezTo>
                    <a:pt x="2006" y="720"/>
                    <a:pt x="2160" y="1440"/>
                    <a:pt x="3009" y="2232"/>
                  </a:cubicBezTo>
                  <a:cubicBezTo>
                    <a:pt x="3857" y="3024"/>
                    <a:pt x="5400" y="3888"/>
                    <a:pt x="7560" y="4824"/>
                  </a:cubicBezTo>
                  <a:cubicBezTo>
                    <a:pt x="9720" y="5760"/>
                    <a:pt x="12497" y="6768"/>
                    <a:pt x="14657" y="7488"/>
                  </a:cubicBezTo>
                  <a:cubicBezTo>
                    <a:pt x="16817" y="8208"/>
                    <a:pt x="18360" y="8640"/>
                    <a:pt x="19517" y="8928"/>
                  </a:cubicBezTo>
                  <a:cubicBezTo>
                    <a:pt x="20674" y="9216"/>
                    <a:pt x="21446" y="9360"/>
                    <a:pt x="21523" y="9648"/>
                  </a:cubicBezTo>
                  <a:cubicBezTo>
                    <a:pt x="21600" y="9936"/>
                    <a:pt x="20983" y="10368"/>
                    <a:pt x="18746" y="11376"/>
                  </a:cubicBezTo>
                  <a:cubicBezTo>
                    <a:pt x="16509" y="12384"/>
                    <a:pt x="12651" y="13968"/>
                    <a:pt x="9257" y="15768"/>
                  </a:cubicBezTo>
                  <a:cubicBezTo>
                    <a:pt x="5863" y="17568"/>
                    <a:pt x="2931" y="19584"/>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0" name="Line"/>
            <p:cNvSpPr/>
            <p:nvPr/>
          </p:nvSpPr>
          <p:spPr>
            <a:xfrm>
              <a:off x="5538569" y="1196918"/>
              <a:ext cx="762001" cy="88517"/>
            </a:xfrm>
            <a:custGeom>
              <a:avLst/>
              <a:gdLst/>
              <a:ahLst/>
              <a:cxnLst>
                <a:cxn ang="0">
                  <a:pos x="wd2" y="hd2"/>
                </a:cxn>
                <a:cxn ang="5400000">
                  <a:pos x="wd2" y="hd2"/>
                </a:cxn>
                <a:cxn ang="10800000">
                  <a:pos x="wd2" y="hd2"/>
                </a:cxn>
                <a:cxn ang="16200000">
                  <a:pos x="wd2" y="hd2"/>
                </a:cxn>
              </a:cxnLst>
              <a:rect l="0" t="0" r="r" b="b"/>
              <a:pathLst>
                <a:path w="21600" h="21411" fill="norm" stroke="1" extrusionOk="0">
                  <a:moveTo>
                    <a:pt x="0" y="12878"/>
                  </a:moveTo>
                  <a:cubicBezTo>
                    <a:pt x="2362" y="13358"/>
                    <a:pt x="4725" y="13838"/>
                    <a:pt x="7031" y="14078"/>
                  </a:cubicBezTo>
                  <a:cubicBezTo>
                    <a:pt x="9338" y="14318"/>
                    <a:pt x="11588" y="14318"/>
                    <a:pt x="12853" y="14318"/>
                  </a:cubicBezTo>
                  <a:cubicBezTo>
                    <a:pt x="14119" y="14318"/>
                    <a:pt x="14400" y="14318"/>
                    <a:pt x="14766" y="14318"/>
                  </a:cubicBezTo>
                  <a:cubicBezTo>
                    <a:pt x="15131" y="14318"/>
                    <a:pt x="15581" y="14318"/>
                    <a:pt x="15581" y="14318"/>
                  </a:cubicBezTo>
                  <a:cubicBezTo>
                    <a:pt x="15581" y="14318"/>
                    <a:pt x="15131" y="14318"/>
                    <a:pt x="13838" y="14078"/>
                  </a:cubicBezTo>
                  <a:cubicBezTo>
                    <a:pt x="12544" y="13838"/>
                    <a:pt x="10406" y="13358"/>
                    <a:pt x="8662" y="12638"/>
                  </a:cubicBezTo>
                  <a:cubicBezTo>
                    <a:pt x="6919" y="11918"/>
                    <a:pt x="5569" y="10958"/>
                    <a:pt x="4753" y="9758"/>
                  </a:cubicBezTo>
                  <a:cubicBezTo>
                    <a:pt x="3938" y="8558"/>
                    <a:pt x="3656" y="7118"/>
                    <a:pt x="3656" y="5918"/>
                  </a:cubicBezTo>
                  <a:cubicBezTo>
                    <a:pt x="3656" y="4718"/>
                    <a:pt x="3938" y="3758"/>
                    <a:pt x="4922" y="2798"/>
                  </a:cubicBezTo>
                  <a:cubicBezTo>
                    <a:pt x="5906" y="1838"/>
                    <a:pt x="7594" y="878"/>
                    <a:pt x="9394" y="398"/>
                  </a:cubicBezTo>
                  <a:cubicBezTo>
                    <a:pt x="11194" y="-82"/>
                    <a:pt x="13106" y="-82"/>
                    <a:pt x="14259" y="158"/>
                  </a:cubicBezTo>
                  <a:cubicBezTo>
                    <a:pt x="15412" y="398"/>
                    <a:pt x="15806" y="878"/>
                    <a:pt x="16116" y="1838"/>
                  </a:cubicBezTo>
                  <a:cubicBezTo>
                    <a:pt x="16425" y="2798"/>
                    <a:pt x="16650" y="4238"/>
                    <a:pt x="16538" y="5918"/>
                  </a:cubicBezTo>
                  <a:cubicBezTo>
                    <a:pt x="16425" y="7598"/>
                    <a:pt x="15975" y="9518"/>
                    <a:pt x="14878" y="11918"/>
                  </a:cubicBezTo>
                  <a:cubicBezTo>
                    <a:pt x="13781" y="14318"/>
                    <a:pt x="12038" y="17198"/>
                    <a:pt x="10462" y="18878"/>
                  </a:cubicBezTo>
                  <a:cubicBezTo>
                    <a:pt x="8888" y="20558"/>
                    <a:pt x="7481" y="21038"/>
                    <a:pt x="6609" y="21278"/>
                  </a:cubicBezTo>
                  <a:cubicBezTo>
                    <a:pt x="5738" y="21518"/>
                    <a:pt x="5400" y="21518"/>
                    <a:pt x="5344" y="20558"/>
                  </a:cubicBezTo>
                  <a:cubicBezTo>
                    <a:pt x="5288" y="19598"/>
                    <a:pt x="5512" y="17678"/>
                    <a:pt x="6638" y="15038"/>
                  </a:cubicBezTo>
                  <a:cubicBezTo>
                    <a:pt x="7762" y="12398"/>
                    <a:pt x="9788" y="9038"/>
                    <a:pt x="11756" y="6878"/>
                  </a:cubicBezTo>
                  <a:cubicBezTo>
                    <a:pt x="13725" y="4718"/>
                    <a:pt x="15638" y="3758"/>
                    <a:pt x="16734" y="3278"/>
                  </a:cubicBezTo>
                  <a:cubicBezTo>
                    <a:pt x="17831" y="2798"/>
                    <a:pt x="18112" y="2798"/>
                    <a:pt x="18112" y="3518"/>
                  </a:cubicBezTo>
                  <a:cubicBezTo>
                    <a:pt x="18112" y="4238"/>
                    <a:pt x="17831" y="5678"/>
                    <a:pt x="16762" y="7118"/>
                  </a:cubicBezTo>
                  <a:cubicBezTo>
                    <a:pt x="15694" y="8558"/>
                    <a:pt x="13838" y="9998"/>
                    <a:pt x="12741" y="10718"/>
                  </a:cubicBezTo>
                  <a:cubicBezTo>
                    <a:pt x="11644" y="11438"/>
                    <a:pt x="11306" y="11438"/>
                    <a:pt x="11278" y="11198"/>
                  </a:cubicBezTo>
                  <a:cubicBezTo>
                    <a:pt x="11250" y="10958"/>
                    <a:pt x="11531" y="10478"/>
                    <a:pt x="12656" y="9518"/>
                  </a:cubicBezTo>
                  <a:cubicBezTo>
                    <a:pt x="13781" y="8558"/>
                    <a:pt x="15750" y="7118"/>
                    <a:pt x="17381" y="7358"/>
                  </a:cubicBezTo>
                  <a:cubicBezTo>
                    <a:pt x="19012" y="7598"/>
                    <a:pt x="20306" y="9518"/>
                    <a:pt x="21600" y="1143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1" name="Line"/>
            <p:cNvSpPr/>
            <p:nvPr/>
          </p:nvSpPr>
          <p:spPr>
            <a:xfrm>
              <a:off x="1818561" y="5192011"/>
              <a:ext cx="207665" cy="159508"/>
            </a:xfrm>
            <a:custGeom>
              <a:avLst/>
              <a:gdLst/>
              <a:ahLst/>
              <a:cxnLst>
                <a:cxn ang="0">
                  <a:pos x="wd2" y="hd2"/>
                </a:cxn>
                <a:cxn ang="5400000">
                  <a:pos x="wd2" y="hd2"/>
                </a:cxn>
                <a:cxn ang="10800000">
                  <a:pos x="wd2" y="hd2"/>
                </a:cxn>
                <a:cxn ang="16200000">
                  <a:pos x="wd2" y="hd2"/>
                </a:cxn>
              </a:cxnLst>
              <a:rect l="0" t="0" r="r" b="b"/>
              <a:pathLst>
                <a:path w="21126" h="21174" fill="norm" stroke="1" extrusionOk="0">
                  <a:moveTo>
                    <a:pt x="16887" y="2253"/>
                  </a:moveTo>
                  <a:cubicBezTo>
                    <a:pt x="16281" y="1199"/>
                    <a:pt x="15676" y="145"/>
                    <a:pt x="14262" y="14"/>
                  </a:cubicBezTo>
                  <a:cubicBezTo>
                    <a:pt x="12849" y="-118"/>
                    <a:pt x="10629" y="672"/>
                    <a:pt x="8105" y="2780"/>
                  </a:cubicBezTo>
                  <a:cubicBezTo>
                    <a:pt x="5582" y="4887"/>
                    <a:pt x="2756" y="8311"/>
                    <a:pt x="1242" y="10945"/>
                  </a:cubicBezTo>
                  <a:cubicBezTo>
                    <a:pt x="-272" y="13580"/>
                    <a:pt x="-474" y="15423"/>
                    <a:pt x="1040" y="17136"/>
                  </a:cubicBezTo>
                  <a:cubicBezTo>
                    <a:pt x="2554" y="18848"/>
                    <a:pt x="5784" y="20428"/>
                    <a:pt x="9418" y="20955"/>
                  </a:cubicBezTo>
                  <a:cubicBezTo>
                    <a:pt x="13051" y="21482"/>
                    <a:pt x="17089" y="20955"/>
                    <a:pt x="21126" y="2042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2" name="Line"/>
            <p:cNvSpPr/>
            <p:nvPr/>
          </p:nvSpPr>
          <p:spPr>
            <a:xfrm>
              <a:off x="2496522" y="5345906"/>
              <a:ext cx="77392" cy="107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8277" y="4000"/>
                    <a:pt x="14954" y="8000"/>
                    <a:pt x="11354" y="11600"/>
                  </a:cubicBezTo>
                  <a:cubicBezTo>
                    <a:pt x="7754" y="15200"/>
                    <a:pt x="3877" y="18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3" name="Line"/>
            <p:cNvSpPr/>
            <p:nvPr/>
          </p:nvSpPr>
          <p:spPr>
            <a:xfrm>
              <a:off x="2684166" y="4996961"/>
              <a:ext cx="604123" cy="347344"/>
            </a:xfrm>
            <a:custGeom>
              <a:avLst/>
              <a:gdLst/>
              <a:ahLst/>
              <a:cxnLst>
                <a:cxn ang="0">
                  <a:pos x="wd2" y="hd2"/>
                </a:cxn>
                <a:cxn ang="5400000">
                  <a:pos x="wd2" y="hd2"/>
                </a:cxn>
                <a:cxn ang="10800000">
                  <a:pos x="wd2" y="hd2"/>
                </a:cxn>
                <a:cxn ang="16200000">
                  <a:pos x="wd2" y="hd2"/>
                </a:cxn>
              </a:cxnLst>
              <a:rect l="0" t="0" r="r" b="b"/>
              <a:pathLst>
                <a:path w="21420" h="21361" fill="norm" stroke="1" extrusionOk="0">
                  <a:moveTo>
                    <a:pt x="8333" y="591"/>
                  </a:moveTo>
                  <a:cubicBezTo>
                    <a:pt x="7208" y="3032"/>
                    <a:pt x="6082" y="5473"/>
                    <a:pt x="5273" y="8462"/>
                  </a:cubicBezTo>
                  <a:cubicBezTo>
                    <a:pt x="4464" y="11452"/>
                    <a:pt x="3971" y="14991"/>
                    <a:pt x="3760" y="17127"/>
                  </a:cubicBezTo>
                  <a:cubicBezTo>
                    <a:pt x="3549" y="19262"/>
                    <a:pt x="3619" y="19995"/>
                    <a:pt x="3795" y="20544"/>
                  </a:cubicBezTo>
                  <a:cubicBezTo>
                    <a:pt x="3971" y="21093"/>
                    <a:pt x="4253" y="21459"/>
                    <a:pt x="4358" y="21337"/>
                  </a:cubicBezTo>
                  <a:cubicBezTo>
                    <a:pt x="4464" y="21215"/>
                    <a:pt x="4393" y="20605"/>
                    <a:pt x="3866" y="19628"/>
                  </a:cubicBezTo>
                  <a:cubicBezTo>
                    <a:pt x="3338" y="18652"/>
                    <a:pt x="2353" y="17310"/>
                    <a:pt x="1649" y="16517"/>
                  </a:cubicBezTo>
                  <a:cubicBezTo>
                    <a:pt x="946" y="15723"/>
                    <a:pt x="524" y="15479"/>
                    <a:pt x="242" y="14991"/>
                  </a:cubicBezTo>
                  <a:cubicBezTo>
                    <a:pt x="-39" y="14503"/>
                    <a:pt x="-180" y="13771"/>
                    <a:pt x="418" y="12184"/>
                  </a:cubicBezTo>
                  <a:cubicBezTo>
                    <a:pt x="1016" y="10598"/>
                    <a:pt x="2353" y="8157"/>
                    <a:pt x="3795" y="5961"/>
                  </a:cubicBezTo>
                  <a:cubicBezTo>
                    <a:pt x="5238" y="3764"/>
                    <a:pt x="6785" y="1812"/>
                    <a:pt x="7735" y="835"/>
                  </a:cubicBezTo>
                  <a:cubicBezTo>
                    <a:pt x="8685" y="-141"/>
                    <a:pt x="9037" y="-141"/>
                    <a:pt x="9248" y="225"/>
                  </a:cubicBezTo>
                  <a:cubicBezTo>
                    <a:pt x="9459" y="591"/>
                    <a:pt x="9529" y="1323"/>
                    <a:pt x="9424" y="3459"/>
                  </a:cubicBezTo>
                  <a:cubicBezTo>
                    <a:pt x="9318" y="5595"/>
                    <a:pt x="9037" y="9134"/>
                    <a:pt x="8685" y="12062"/>
                  </a:cubicBezTo>
                  <a:cubicBezTo>
                    <a:pt x="8333" y="14991"/>
                    <a:pt x="7911" y="17310"/>
                    <a:pt x="7524" y="18591"/>
                  </a:cubicBezTo>
                  <a:cubicBezTo>
                    <a:pt x="7137" y="19873"/>
                    <a:pt x="6785" y="20117"/>
                    <a:pt x="6715" y="19934"/>
                  </a:cubicBezTo>
                  <a:cubicBezTo>
                    <a:pt x="6645" y="19751"/>
                    <a:pt x="6856" y="19140"/>
                    <a:pt x="7102" y="18591"/>
                  </a:cubicBezTo>
                  <a:cubicBezTo>
                    <a:pt x="7348" y="18042"/>
                    <a:pt x="7630" y="17554"/>
                    <a:pt x="7946" y="17249"/>
                  </a:cubicBezTo>
                  <a:cubicBezTo>
                    <a:pt x="8263" y="16944"/>
                    <a:pt x="8615" y="16822"/>
                    <a:pt x="9283" y="17127"/>
                  </a:cubicBezTo>
                  <a:cubicBezTo>
                    <a:pt x="9952" y="17432"/>
                    <a:pt x="10937" y="18164"/>
                    <a:pt x="11640" y="18591"/>
                  </a:cubicBezTo>
                  <a:cubicBezTo>
                    <a:pt x="12344" y="19018"/>
                    <a:pt x="12766" y="19140"/>
                    <a:pt x="13118" y="18957"/>
                  </a:cubicBezTo>
                  <a:cubicBezTo>
                    <a:pt x="13470" y="18774"/>
                    <a:pt x="13751" y="18286"/>
                    <a:pt x="13927" y="17676"/>
                  </a:cubicBezTo>
                  <a:cubicBezTo>
                    <a:pt x="14103" y="17066"/>
                    <a:pt x="14173" y="16334"/>
                    <a:pt x="14068" y="15784"/>
                  </a:cubicBezTo>
                  <a:cubicBezTo>
                    <a:pt x="13962" y="15235"/>
                    <a:pt x="13681" y="14869"/>
                    <a:pt x="13399" y="14869"/>
                  </a:cubicBezTo>
                  <a:cubicBezTo>
                    <a:pt x="13118" y="14869"/>
                    <a:pt x="12836" y="15235"/>
                    <a:pt x="12660" y="15723"/>
                  </a:cubicBezTo>
                  <a:cubicBezTo>
                    <a:pt x="12484" y="16212"/>
                    <a:pt x="12414" y="16822"/>
                    <a:pt x="12484" y="17371"/>
                  </a:cubicBezTo>
                  <a:cubicBezTo>
                    <a:pt x="12555" y="17920"/>
                    <a:pt x="12766" y="18408"/>
                    <a:pt x="13083" y="18652"/>
                  </a:cubicBezTo>
                  <a:cubicBezTo>
                    <a:pt x="13399" y="18896"/>
                    <a:pt x="13821" y="18896"/>
                    <a:pt x="14208" y="18774"/>
                  </a:cubicBezTo>
                  <a:cubicBezTo>
                    <a:pt x="14595" y="18652"/>
                    <a:pt x="14947" y="18408"/>
                    <a:pt x="15299" y="18164"/>
                  </a:cubicBezTo>
                  <a:cubicBezTo>
                    <a:pt x="15651" y="17920"/>
                    <a:pt x="16002" y="17676"/>
                    <a:pt x="16354" y="17371"/>
                  </a:cubicBezTo>
                  <a:cubicBezTo>
                    <a:pt x="16706" y="17066"/>
                    <a:pt x="17058" y="16700"/>
                    <a:pt x="17269" y="16822"/>
                  </a:cubicBezTo>
                  <a:cubicBezTo>
                    <a:pt x="17480" y="16944"/>
                    <a:pt x="17550" y="17554"/>
                    <a:pt x="17480" y="18164"/>
                  </a:cubicBezTo>
                  <a:cubicBezTo>
                    <a:pt x="17410" y="18774"/>
                    <a:pt x="17199" y="19384"/>
                    <a:pt x="17093" y="19384"/>
                  </a:cubicBezTo>
                  <a:cubicBezTo>
                    <a:pt x="16987" y="19384"/>
                    <a:pt x="16987" y="18774"/>
                    <a:pt x="17269" y="17920"/>
                  </a:cubicBezTo>
                  <a:cubicBezTo>
                    <a:pt x="17550" y="17066"/>
                    <a:pt x="18113" y="15967"/>
                    <a:pt x="18535" y="15235"/>
                  </a:cubicBezTo>
                  <a:cubicBezTo>
                    <a:pt x="18957" y="14503"/>
                    <a:pt x="19239" y="14137"/>
                    <a:pt x="19591" y="13954"/>
                  </a:cubicBezTo>
                  <a:cubicBezTo>
                    <a:pt x="19942" y="13771"/>
                    <a:pt x="20365" y="13771"/>
                    <a:pt x="20611" y="14076"/>
                  </a:cubicBezTo>
                  <a:cubicBezTo>
                    <a:pt x="20857" y="14381"/>
                    <a:pt x="20927" y="14991"/>
                    <a:pt x="21033" y="16090"/>
                  </a:cubicBezTo>
                  <a:cubicBezTo>
                    <a:pt x="21139" y="17188"/>
                    <a:pt x="21279" y="18774"/>
                    <a:pt x="21420" y="203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4" name="Line"/>
            <p:cNvSpPr/>
            <p:nvPr/>
          </p:nvSpPr>
          <p:spPr>
            <a:xfrm>
              <a:off x="3654112" y="5079649"/>
              <a:ext cx="152099" cy="293128"/>
            </a:xfrm>
            <a:custGeom>
              <a:avLst/>
              <a:gdLst/>
              <a:ahLst/>
              <a:cxnLst>
                <a:cxn ang="0">
                  <a:pos x="wd2" y="hd2"/>
                </a:cxn>
                <a:cxn ang="5400000">
                  <a:pos x="wd2" y="hd2"/>
                </a:cxn>
                <a:cxn ang="10800000">
                  <a:pos x="wd2" y="hd2"/>
                </a:cxn>
                <a:cxn ang="16200000">
                  <a:pos x="wd2" y="hd2"/>
                </a:cxn>
              </a:cxnLst>
              <a:rect l="0" t="0" r="r" b="b"/>
              <a:pathLst>
                <a:path w="21225" h="21414" fill="norm" stroke="1" extrusionOk="0">
                  <a:moveTo>
                    <a:pt x="7933" y="9014"/>
                  </a:moveTo>
                  <a:cubicBezTo>
                    <a:pt x="7379" y="8289"/>
                    <a:pt x="6825" y="7564"/>
                    <a:pt x="6687" y="7637"/>
                  </a:cubicBezTo>
                  <a:cubicBezTo>
                    <a:pt x="6548" y="7709"/>
                    <a:pt x="6825" y="8579"/>
                    <a:pt x="6410" y="10753"/>
                  </a:cubicBezTo>
                  <a:cubicBezTo>
                    <a:pt x="5994" y="12928"/>
                    <a:pt x="4887" y="16407"/>
                    <a:pt x="3917" y="18509"/>
                  </a:cubicBezTo>
                  <a:cubicBezTo>
                    <a:pt x="2948" y="20611"/>
                    <a:pt x="2117" y="21336"/>
                    <a:pt x="1287" y="21409"/>
                  </a:cubicBezTo>
                  <a:cubicBezTo>
                    <a:pt x="456" y="21481"/>
                    <a:pt x="-375" y="20901"/>
                    <a:pt x="179" y="19089"/>
                  </a:cubicBezTo>
                  <a:cubicBezTo>
                    <a:pt x="733" y="17277"/>
                    <a:pt x="2671" y="14233"/>
                    <a:pt x="5302" y="10971"/>
                  </a:cubicBezTo>
                  <a:cubicBezTo>
                    <a:pt x="7933" y="7709"/>
                    <a:pt x="11256" y="4230"/>
                    <a:pt x="13610" y="2273"/>
                  </a:cubicBezTo>
                  <a:cubicBezTo>
                    <a:pt x="15963" y="316"/>
                    <a:pt x="17348" y="-119"/>
                    <a:pt x="18317" y="26"/>
                  </a:cubicBezTo>
                  <a:cubicBezTo>
                    <a:pt x="19287" y="171"/>
                    <a:pt x="19840" y="896"/>
                    <a:pt x="19840" y="2490"/>
                  </a:cubicBezTo>
                  <a:cubicBezTo>
                    <a:pt x="19840" y="4085"/>
                    <a:pt x="19287" y="6549"/>
                    <a:pt x="17902" y="8289"/>
                  </a:cubicBezTo>
                  <a:cubicBezTo>
                    <a:pt x="16517" y="10029"/>
                    <a:pt x="14302" y="11043"/>
                    <a:pt x="12087" y="11841"/>
                  </a:cubicBezTo>
                  <a:cubicBezTo>
                    <a:pt x="9871" y="12638"/>
                    <a:pt x="7656" y="13218"/>
                    <a:pt x="7102" y="13798"/>
                  </a:cubicBezTo>
                  <a:cubicBezTo>
                    <a:pt x="6548" y="14378"/>
                    <a:pt x="7656" y="14958"/>
                    <a:pt x="9594" y="15755"/>
                  </a:cubicBezTo>
                  <a:cubicBezTo>
                    <a:pt x="11533" y="16552"/>
                    <a:pt x="14302" y="17567"/>
                    <a:pt x="16379" y="18002"/>
                  </a:cubicBezTo>
                  <a:cubicBezTo>
                    <a:pt x="18456" y="18437"/>
                    <a:pt x="19840" y="18292"/>
                    <a:pt x="21225" y="181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5" name="Line"/>
            <p:cNvSpPr/>
            <p:nvPr/>
          </p:nvSpPr>
          <p:spPr>
            <a:xfrm>
              <a:off x="3841928" y="5224962"/>
              <a:ext cx="148830" cy="77765"/>
            </a:xfrm>
            <a:custGeom>
              <a:avLst/>
              <a:gdLst/>
              <a:ahLst/>
              <a:cxnLst>
                <a:cxn ang="0">
                  <a:pos x="wd2" y="hd2"/>
                </a:cxn>
                <a:cxn ang="5400000">
                  <a:pos x="wd2" y="hd2"/>
                </a:cxn>
                <a:cxn ang="10800000">
                  <a:pos x="wd2" y="hd2"/>
                </a:cxn>
                <a:cxn ang="16200000">
                  <a:pos x="wd2" y="hd2"/>
                </a:cxn>
              </a:cxnLst>
              <a:rect l="0" t="0" r="r" b="b"/>
              <a:pathLst>
                <a:path w="21600" h="20154" fill="norm" stroke="1" extrusionOk="0">
                  <a:moveTo>
                    <a:pt x="0" y="19002"/>
                  </a:moveTo>
                  <a:cubicBezTo>
                    <a:pt x="2304" y="15402"/>
                    <a:pt x="4608" y="11802"/>
                    <a:pt x="6048" y="8459"/>
                  </a:cubicBezTo>
                  <a:cubicBezTo>
                    <a:pt x="7488" y="5116"/>
                    <a:pt x="8064" y="2030"/>
                    <a:pt x="7632" y="745"/>
                  </a:cubicBezTo>
                  <a:cubicBezTo>
                    <a:pt x="7200" y="-541"/>
                    <a:pt x="5760" y="-27"/>
                    <a:pt x="4608" y="1259"/>
                  </a:cubicBezTo>
                  <a:cubicBezTo>
                    <a:pt x="3456" y="2545"/>
                    <a:pt x="2592" y="4602"/>
                    <a:pt x="2880" y="8202"/>
                  </a:cubicBezTo>
                  <a:cubicBezTo>
                    <a:pt x="3168" y="11802"/>
                    <a:pt x="4608" y="16945"/>
                    <a:pt x="7344" y="19002"/>
                  </a:cubicBezTo>
                  <a:cubicBezTo>
                    <a:pt x="10080" y="21059"/>
                    <a:pt x="14112" y="20030"/>
                    <a:pt x="16704" y="18488"/>
                  </a:cubicBezTo>
                  <a:cubicBezTo>
                    <a:pt x="19296" y="16945"/>
                    <a:pt x="20448" y="14888"/>
                    <a:pt x="21600" y="128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6" name="Line"/>
            <p:cNvSpPr/>
            <p:nvPr/>
          </p:nvSpPr>
          <p:spPr>
            <a:xfrm>
              <a:off x="3919319" y="5250656"/>
              <a:ext cx="83345" cy="251162"/>
            </a:xfrm>
            <a:custGeom>
              <a:avLst/>
              <a:gdLst/>
              <a:ahLst/>
              <a:cxnLst>
                <a:cxn ang="0">
                  <a:pos x="wd2" y="hd2"/>
                </a:cxn>
                <a:cxn ang="5400000">
                  <a:pos x="wd2" y="hd2"/>
                </a:cxn>
                <a:cxn ang="10800000">
                  <a:pos x="wd2" y="hd2"/>
                </a:cxn>
                <a:cxn ang="16200000">
                  <a:pos x="wd2" y="hd2"/>
                </a:cxn>
              </a:cxnLst>
              <a:rect l="0" t="0" r="r" b="b"/>
              <a:pathLst>
                <a:path w="21600" h="21527" fill="norm" stroke="1" extrusionOk="0">
                  <a:moveTo>
                    <a:pt x="21600" y="0"/>
                  </a:moveTo>
                  <a:cubicBezTo>
                    <a:pt x="21086" y="4592"/>
                    <a:pt x="20571" y="9184"/>
                    <a:pt x="19800" y="12586"/>
                  </a:cubicBezTo>
                  <a:cubicBezTo>
                    <a:pt x="19029" y="15987"/>
                    <a:pt x="18000" y="18198"/>
                    <a:pt x="16200" y="19559"/>
                  </a:cubicBezTo>
                  <a:cubicBezTo>
                    <a:pt x="14400" y="20920"/>
                    <a:pt x="11829" y="21430"/>
                    <a:pt x="9257" y="21515"/>
                  </a:cubicBezTo>
                  <a:cubicBezTo>
                    <a:pt x="6686" y="21600"/>
                    <a:pt x="4114" y="21260"/>
                    <a:pt x="2571" y="19389"/>
                  </a:cubicBezTo>
                  <a:cubicBezTo>
                    <a:pt x="1029" y="17518"/>
                    <a:pt x="514" y="14117"/>
                    <a:pt x="0" y="107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7" name="Line"/>
            <p:cNvSpPr/>
            <p:nvPr/>
          </p:nvSpPr>
          <p:spPr>
            <a:xfrm>
              <a:off x="3996710" y="5132527"/>
              <a:ext cx="35719" cy="28833"/>
            </a:xfrm>
            <a:custGeom>
              <a:avLst/>
              <a:gdLst/>
              <a:ahLst/>
              <a:cxnLst>
                <a:cxn ang="0">
                  <a:pos x="wd2" y="hd2"/>
                </a:cxn>
                <a:cxn ang="5400000">
                  <a:pos x="wd2" y="hd2"/>
                </a:cxn>
                <a:cxn ang="10800000">
                  <a:pos x="wd2" y="hd2"/>
                </a:cxn>
                <a:cxn ang="16200000">
                  <a:pos x="wd2" y="hd2"/>
                </a:cxn>
              </a:cxnLst>
              <a:rect l="0" t="0" r="r" b="b"/>
              <a:pathLst>
                <a:path w="21600" h="20922" fill="norm" stroke="1" extrusionOk="0">
                  <a:moveTo>
                    <a:pt x="0" y="16602"/>
                  </a:moveTo>
                  <a:cubicBezTo>
                    <a:pt x="3600" y="7962"/>
                    <a:pt x="7200" y="-678"/>
                    <a:pt x="10800" y="42"/>
                  </a:cubicBezTo>
                  <a:cubicBezTo>
                    <a:pt x="14400" y="762"/>
                    <a:pt x="18000" y="10842"/>
                    <a:pt x="21600" y="2092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8" name="Line"/>
            <p:cNvSpPr/>
            <p:nvPr/>
          </p:nvSpPr>
          <p:spPr>
            <a:xfrm>
              <a:off x="4103986" y="5191196"/>
              <a:ext cx="142756" cy="142852"/>
            </a:xfrm>
            <a:custGeom>
              <a:avLst/>
              <a:gdLst/>
              <a:ahLst/>
              <a:cxnLst>
                <a:cxn ang="0">
                  <a:pos x="wd2" y="hd2"/>
                </a:cxn>
                <a:cxn ang="5400000">
                  <a:pos x="wd2" y="hd2"/>
                </a:cxn>
                <a:cxn ang="10800000">
                  <a:pos x="wd2" y="hd2"/>
                </a:cxn>
                <a:cxn ang="16200000">
                  <a:pos x="wd2" y="hd2"/>
                </a:cxn>
              </a:cxnLst>
              <a:rect l="0" t="0" r="r" b="b"/>
              <a:pathLst>
                <a:path w="20999" h="21013" fill="norm" stroke="1" extrusionOk="0">
                  <a:moveTo>
                    <a:pt x="858" y="12249"/>
                  </a:moveTo>
                  <a:cubicBezTo>
                    <a:pt x="4361" y="9330"/>
                    <a:pt x="7864" y="6412"/>
                    <a:pt x="9907" y="4222"/>
                  </a:cubicBezTo>
                  <a:cubicBezTo>
                    <a:pt x="11950" y="2033"/>
                    <a:pt x="12534" y="574"/>
                    <a:pt x="12096" y="136"/>
                  </a:cubicBezTo>
                  <a:cubicBezTo>
                    <a:pt x="11658" y="-302"/>
                    <a:pt x="10199" y="282"/>
                    <a:pt x="8010" y="2471"/>
                  </a:cubicBezTo>
                  <a:cubicBezTo>
                    <a:pt x="5821" y="4660"/>
                    <a:pt x="2902" y="8455"/>
                    <a:pt x="1296" y="11228"/>
                  </a:cubicBezTo>
                  <a:cubicBezTo>
                    <a:pt x="-309" y="14001"/>
                    <a:pt x="-601" y="15752"/>
                    <a:pt x="1442" y="17357"/>
                  </a:cubicBezTo>
                  <a:cubicBezTo>
                    <a:pt x="3485" y="18963"/>
                    <a:pt x="7864" y="20422"/>
                    <a:pt x="11513" y="20860"/>
                  </a:cubicBezTo>
                  <a:cubicBezTo>
                    <a:pt x="15161" y="21298"/>
                    <a:pt x="18080" y="20714"/>
                    <a:pt x="20999" y="201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39" name="Line"/>
            <p:cNvSpPr/>
            <p:nvPr/>
          </p:nvSpPr>
          <p:spPr>
            <a:xfrm>
              <a:off x="4236336" y="5248671"/>
              <a:ext cx="177093" cy="82624"/>
            </a:xfrm>
            <a:custGeom>
              <a:avLst/>
              <a:gdLst/>
              <a:ahLst/>
              <a:cxnLst>
                <a:cxn ang="0">
                  <a:pos x="wd2" y="hd2"/>
                </a:cxn>
                <a:cxn ang="5400000">
                  <a:pos x="wd2" y="hd2"/>
                </a:cxn>
                <a:cxn ang="10800000">
                  <a:pos x="wd2" y="hd2"/>
                </a:cxn>
                <a:cxn ang="16200000">
                  <a:pos x="wd2" y="hd2"/>
                </a:cxn>
              </a:cxnLst>
              <a:rect l="0" t="0" r="r" b="b"/>
              <a:pathLst>
                <a:path w="21418" h="20915" fill="norm" stroke="1" extrusionOk="0">
                  <a:moveTo>
                    <a:pt x="9898" y="9544"/>
                  </a:moveTo>
                  <a:cubicBezTo>
                    <a:pt x="10378" y="7033"/>
                    <a:pt x="10858" y="4521"/>
                    <a:pt x="10258" y="2763"/>
                  </a:cubicBezTo>
                  <a:cubicBezTo>
                    <a:pt x="9658" y="1005"/>
                    <a:pt x="7978" y="0"/>
                    <a:pt x="6418" y="0"/>
                  </a:cubicBezTo>
                  <a:cubicBezTo>
                    <a:pt x="4858" y="0"/>
                    <a:pt x="3418" y="1005"/>
                    <a:pt x="2338" y="3014"/>
                  </a:cubicBezTo>
                  <a:cubicBezTo>
                    <a:pt x="1258" y="5023"/>
                    <a:pt x="538" y="8037"/>
                    <a:pt x="178" y="10800"/>
                  </a:cubicBezTo>
                  <a:cubicBezTo>
                    <a:pt x="-182" y="13563"/>
                    <a:pt x="-182" y="16074"/>
                    <a:pt x="1978" y="18084"/>
                  </a:cubicBezTo>
                  <a:cubicBezTo>
                    <a:pt x="4138" y="20093"/>
                    <a:pt x="8458" y="21600"/>
                    <a:pt x="12058" y="20595"/>
                  </a:cubicBezTo>
                  <a:cubicBezTo>
                    <a:pt x="15658" y="19591"/>
                    <a:pt x="18538" y="16074"/>
                    <a:pt x="21418" y="125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0" name="Line"/>
            <p:cNvSpPr/>
            <p:nvPr/>
          </p:nvSpPr>
          <p:spPr>
            <a:xfrm>
              <a:off x="4465123" y="5048250"/>
              <a:ext cx="85228" cy="279797"/>
            </a:xfrm>
            <a:custGeom>
              <a:avLst/>
              <a:gdLst/>
              <a:ahLst/>
              <a:cxnLst>
                <a:cxn ang="0">
                  <a:pos x="wd2" y="hd2"/>
                </a:cxn>
                <a:cxn ang="5400000">
                  <a:pos x="wd2" y="hd2"/>
                </a:cxn>
                <a:cxn ang="10800000">
                  <a:pos x="wd2" y="hd2"/>
                </a:cxn>
                <a:cxn ang="16200000">
                  <a:pos x="wd2" y="hd2"/>
                </a:cxn>
              </a:cxnLst>
              <a:rect l="0" t="0" r="r" b="b"/>
              <a:pathLst>
                <a:path w="20616" h="21600" fill="norm" stroke="1" extrusionOk="0">
                  <a:moveTo>
                    <a:pt x="11976" y="0"/>
                  </a:moveTo>
                  <a:cubicBezTo>
                    <a:pt x="9576" y="460"/>
                    <a:pt x="7176" y="919"/>
                    <a:pt x="5496" y="1991"/>
                  </a:cubicBezTo>
                  <a:cubicBezTo>
                    <a:pt x="3816" y="3064"/>
                    <a:pt x="2856" y="4749"/>
                    <a:pt x="1656" y="7200"/>
                  </a:cubicBezTo>
                  <a:cubicBezTo>
                    <a:pt x="456" y="9651"/>
                    <a:pt x="-984" y="12868"/>
                    <a:pt x="936" y="15396"/>
                  </a:cubicBezTo>
                  <a:cubicBezTo>
                    <a:pt x="2856" y="17923"/>
                    <a:pt x="8136" y="19762"/>
                    <a:pt x="11976" y="20681"/>
                  </a:cubicBezTo>
                  <a:cubicBezTo>
                    <a:pt x="15816" y="21600"/>
                    <a:pt x="18216" y="21600"/>
                    <a:pt x="2061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1" name="Line"/>
            <p:cNvSpPr/>
            <p:nvPr/>
          </p:nvSpPr>
          <p:spPr>
            <a:xfrm>
              <a:off x="4449147" y="5203031"/>
              <a:ext cx="142876"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2" name="Line"/>
            <p:cNvSpPr/>
            <p:nvPr/>
          </p:nvSpPr>
          <p:spPr>
            <a:xfrm>
              <a:off x="412928" y="5578078"/>
              <a:ext cx="625080" cy="1131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80" y="21600"/>
                  </a:moveTo>
                  <a:cubicBezTo>
                    <a:pt x="2194" y="19705"/>
                    <a:pt x="1509" y="17811"/>
                    <a:pt x="960" y="16863"/>
                  </a:cubicBezTo>
                  <a:cubicBezTo>
                    <a:pt x="411" y="15916"/>
                    <a:pt x="0" y="15916"/>
                    <a:pt x="0" y="15916"/>
                  </a:cubicBezTo>
                  <a:cubicBezTo>
                    <a:pt x="0" y="15916"/>
                    <a:pt x="411" y="15916"/>
                    <a:pt x="1954" y="14779"/>
                  </a:cubicBezTo>
                  <a:cubicBezTo>
                    <a:pt x="3497" y="13642"/>
                    <a:pt x="6171" y="11368"/>
                    <a:pt x="8674" y="9284"/>
                  </a:cubicBezTo>
                  <a:cubicBezTo>
                    <a:pt x="11177" y="7200"/>
                    <a:pt x="13509" y="5305"/>
                    <a:pt x="15634" y="3789"/>
                  </a:cubicBezTo>
                  <a:cubicBezTo>
                    <a:pt x="17760" y="2274"/>
                    <a:pt x="19680" y="1137"/>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3" name="Line"/>
            <p:cNvSpPr/>
            <p:nvPr/>
          </p:nvSpPr>
          <p:spPr>
            <a:xfrm>
              <a:off x="460553" y="5685234"/>
              <a:ext cx="392908" cy="71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164" y="17400"/>
                    <a:pt x="6327" y="13200"/>
                    <a:pt x="9927" y="9600"/>
                  </a:cubicBezTo>
                  <a:cubicBezTo>
                    <a:pt x="13527" y="6000"/>
                    <a:pt x="17564" y="30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4" name="Line"/>
            <p:cNvSpPr/>
            <p:nvPr/>
          </p:nvSpPr>
          <p:spPr>
            <a:xfrm>
              <a:off x="645100" y="5893593"/>
              <a:ext cx="23814" cy="2619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400" y="4255"/>
                    <a:pt x="10800" y="8509"/>
                    <a:pt x="14400" y="12109"/>
                  </a:cubicBezTo>
                  <a:cubicBezTo>
                    <a:pt x="18000" y="15709"/>
                    <a:pt x="19800" y="1865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5" name="Line"/>
            <p:cNvSpPr/>
            <p:nvPr/>
          </p:nvSpPr>
          <p:spPr>
            <a:xfrm>
              <a:off x="746303" y="6030515"/>
              <a:ext cx="130970"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6" name="Line"/>
            <p:cNvSpPr/>
            <p:nvPr/>
          </p:nvSpPr>
          <p:spPr>
            <a:xfrm>
              <a:off x="966569" y="5970984"/>
              <a:ext cx="17860" cy="130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927"/>
                    <a:pt x="0" y="7855"/>
                    <a:pt x="3600" y="11455"/>
                  </a:cubicBezTo>
                  <a:cubicBezTo>
                    <a:pt x="7200" y="15055"/>
                    <a:pt x="14400" y="18327"/>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7" name="Line"/>
            <p:cNvSpPr/>
            <p:nvPr/>
          </p:nvSpPr>
          <p:spPr>
            <a:xfrm>
              <a:off x="1103491" y="5863828"/>
              <a:ext cx="29767" cy="3036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1694"/>
                    <a:pt x="8640" y="3388"/>
                    <a:pt x="11520" y="6565"/>
                  </a:cubicBezTo>
                  <a:cubicBezTo>
                    <a:pt x="14400" y="9741"/>
                    <a:pt x="15840" y="14400"/>
                    <a:pt x="17280" y="17153"/>
                  </a:cubicBezTo>
                  <a:cubicBezTo>
                    <a:pt x="18720" y="19906"/>
                    <a:pt x="20160" y="20753"/>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8" name="Line"/>
            <p:cNvSpPr/>
            <p:nvPr/>
          </p:nvSpPr>
          <p:spPr>
            <a:xfrm>
              <a:off x="1276132" y="6030515"/>
              <a:ext cx="101204"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49" name="Line"/>
            <p:cNvSpPr/>
            <p:nvPr/>
          </p:nvSpPr>
          <p:spPr>
            <a:xfrm>
              <a:off x="1258272" y="6107906"/>
              <a:ext cx="148829"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896" y="18000"/>
                    <a:pt x="9792" y="14400"/>
                    <a:pt x="13392" y="10800"/>
                  </a:cubicBezTo>
                  <a:cubicBezTo>
                    <a:pt x="16992" y="7200"/>
                    <a:pt x="19296" y="3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0" name="Line"/>
            <p:cNvSpPr/>
            <p:nvPr/>
          </p:nvSpPr>
          <p:spPr>
            <a:xfrm>
              <a:off x="1603553" y="5941218"/>
              <a:ext cx="17861" cy="2024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800" y="5506"/>
                    <a:pt x="12000" y="11012"/>
                    <a:pt x="9600" y="14506"/>
                  </a:cubicBezTo>
                  <a:cubicBezTo>
                    <a:pt x="7200" y="18000"/>
                    <a:pt x="7200" y="19482"/>
                    <a:pt x="6000" y="20329"/>
                  </a:cubicBezTo>
                  <a:cubicBezTo>
                    <a:pt x="4800" y="21176"/>
                    <a:pt x="2400" y="2138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1" name="Line"/>
            <p:cNvSpPr/>
            <p:nvPr/>
          </p:nvSpPr>
          <p:spPr>
            <a:xfrm>
              <a:off x="1877397" y="5941218"/>
              <a:ext cx="205466" cy="166689"/>
            </a:xfrm>
            <a:custGeom>
              <a:avLst/>
              <a:gdLst/>
              <a:ahLst/>
              <a:cxnLst>
                <a:cxn ang="0">
                  <a:pos x="wd2" y="hd2"/>
                </a:cxn>
                <a:cxn ang="5400000">
                  <a:pos x="wd2" y="hd2"/>
                </a:cxn>
                <a:cxn ang="10800000">
                  <a:pos x="wd2" y="hd2"/>
                </a:cxn>
                <a:cxn ang="16200000">
                  <a:pos x="wd2" y="hd2"/>
                </a:cxn>
              </a:cxnLst>
              <a:rect l="0" t="0" r="r" b="b"/>
              <a:pathLst>
                <a:path w="21505" h="21600" fill="norm" stroke="1" extrusionOk="0">
                  <a:moveTo>
                    <a:pt x="0" y="0"/>
                  </a:moveTo>
                  <a:cubicBezTo>
                    <a:pt x="3323" y="514"/>
                    <a:pt x="6646" y="1029"/>
                    <a:pt x="9865" y="2443"/>
                  </a:cubicBezTo>
                  <a:cubicBezTo>
                    <a:pt x="13085" y="3857"/>
                    <a:pt x="16200" y="6171"/>
                    <a:pt x="18277" y="7843"/>
                  </a:cubicBezTo>
                  <a:cubicBezTo>
                    <a:pt x="20354" y="9514"/>
                    <a:pt x="21392" y="10543"/>
                    <a:pt x="21496" y="11443"/>
                  </a:cubicBezTo>
                  <a:cubicBezTo>
                    <a:pt x="21600" y="12343"/>
                    <a:pt x="20769" y="13114"/>
                    <a:pt x="18796" y="14271"/>
                  </a:cubicBezTo>
                  <a:cubicBezTo>
                    <a:pt x="16823" y="15429"/>
                    <a:pt x="13708" y="16971"/>
                    <a:pt x="11838" y="18257"/>
                  </a:cubicBezTo>
                  <a:cubicBezTo>
                    <a:pt x="9969" y="19543"/>
                    <a:pt x="9346" y="20571"/>
                    <a:pt x="9554" y="21086"/>
                  </a:cubicBezTo>
                  <a:cubicBezTo>
                    <a:pt x="9762" y="21600"/>
                    <a:pt x="10800" y="21600"/>
                    <a:pt x="1183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2" name="Line"/>
            <p:cNvSpPr/>
            <p:nvPr/>
          </p:nvSpPr>
          <p:spPr>
            <a:xfrm>
              <a:off x="2226933" y="5935265"/>
              <a:ext cx="210059" cy="107157"/>
            </a:xfrm>
            <a:custGeom>
              <a:avLst/>
              <a:gdLst/>
              <a:ahLst/>
              <a:cxnLst>
                <a:cxn ang="0">
                  <a:pos x="wd2" y="hd2"/>
                </a:cxn>
                <a:cxn ang="5400000">
                  <a:pos x="wd2" y="hd2"/>
                </a:cxn>
                <a:cxn ang="10800000">
                  <a:pos x="wd2" y="hd2"/>
                </a:cxn>
                <a:cxn ang="16200000">
                  <a:pos x="wd2" y="hd2"/>
                </a:cxn>
              </a:cxnLst>
              <a:rect l="0" t="0" r="r" b="b"/>
              <a:pathLst>
                <a:path w="21171" h="21600" fill="norm" stroke="1" extrusionOk="0">
                  <a:moveTo>
                    <a:pt x="12171" y="0"/>
                  </a:moveTo>
                  <a:cubicBezTo>
                    <a:pt x="9971" y="400"/>
                    <a:pt x="7771" y="800"/>
                    <a:pt x="5671" y="3200"/>
                  </a:cubicBezTo>
                  <a:cubicBezTo>
                    <a:pt x="3571" y="5600"/>
                    <a:pt x="1571" y="10000"/>
                    <a:pt x="571" y="13400"/>
                  </a:cubicBezTo>
                  <a:cubicBezTo>
                    <a:pt x="-429" y="16800"/>
                    <a:pt x="-429" y="19200"/>
                    <a:pt x="3171" y="20400"/>
                  </a:cubicBezTo>
                  <a:cubicBezTo>
                    <a:pt x="6771" y="21600"/>
                    <a:pt x="13971" y="21600"/>
                    <a:pt x="2117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3" name="Line"/>
            <p:cNvSpPr/>
            <p:nvPr/>
          </p:nvSpPr>
          <p:spPr>
            <a:xfrm>
              <a:off x="3193038" y="5932974"/>
              <a:ext cx="261938" cy="26105"/>
            </a:xfrm>
            <a:custGeom>
              <a:avLst/>
              <a:gdLst/>
              <a:ahLst/>
              <a:cxnLst>
                <a:cxn ang="0">
                  <a:pos x="wd2" y="hd2"/>
                </a:cxn>
                <a:cxn ang="5400000">
                  <a:pos x="wd2" y="hd2"/>
                </a:cxn>
                <a:cxn ang="10800000">
                  <a:pos x="wd2" y="hd2"/>
                </a:cxn>
                <a:cxn ang="16200000">
                  <a:pos x="wd2" y="hd2"/>
                </a:cxn>
              </a:cxnLst>
              <a:rect l="0" t="0" r="r" b="b"/>
              <a:pathLst>
                <a:path w="21600" h="20296" fill="norm" stroke="1" extrusionOk="0">
                  <a:moveTo>
                    <a:pt x="0" y="20296"/>
                  </a:moveTo>
                  <a:cubicBezTo>
                    <a:pt x="4091" y="12582"/>
                    <a:pt x="8182" y="4867"/>
                    <a:pt x="11782" y="1782"/>
                  </a:cubicBezTo>
                  <a:cubicBezTo>
                    <a:pt x="15382" y="-1304"/>
                    <a:pt x="18491" y="239"/>
                    <a:pt x="21600" y="17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4" name="Line"/>
            <p:cNvSpPr/>
            <p:nvPr/>
          </p:nvSpPr>
          <p:spPr>
            <a:xfrm>
              <a:off x="3181132" y="6006703"/>
              <a:ext cx="285751" cy="654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450" y="18327"/>
                    <a:pt x="6900" y="15055"/>
                    <a:pt x="10500" y="11455"/>
                  </a:cubicBezTo>
                  <a:cubicBezTo>
                    <a:pt x="14100" y="7855"/>
                    <a:pt x="17850" y="3927"/>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5" name="Line"/>
            <p:cNvSpPr/>
            <p:nvPr/>
          </p:nvSpPr>
          <p:spPr>
            <a:xfrm>
              <a:off x="3437116" y="5875734"/>
              <a:ext cx="172003" cy="184548"/>
            </a:xfrm>
            <a:custGeom>
              <a:avLst/>
              <a:gdLst/>
              <a:ahLst/>
              <a:cxnLst>
                <a:cxn ang="0">
                  <a:pos x="wd2" y="hd2"/>
                </a:cxn>
                <a:cxn ang="5400000">
                  <a:pos x="wd2" y="hd2"/>
                </a:cxn>
                <a:cxn ang="10800000">
                  <a:pos x="wd2" y="hd2"/>
                </a:cxn>
                <a:cxn ang="16200000">
                  <a:pos x="wd2" y="hd2"/>
                </a:cxn>
              </a:cxnLst>
              <a:rect l="0" t="0" r="r" b="b"/>
              <a:pathLst>
                <a:path w="21276" h="21600" fill="norm" stroke="1" extrusionOk="0">
                  <a:moveTo>
                    <a:pt x="0" y="0"/>
                  </a:moveTo>
                  <a:cubicBezTo>
                    <a:pt x="5891" y="697"/>
                    <a:pt x="11782" y="1394"/>
                    <a:pt x="15709" y="2787"/>
                  </a:cubicBezTo>
                  <a:cubicBezTo>
                    <a:pt x="19636" y="4181"/>
                    <a:pt x="21600" y="6271"/>
                    <a:pt x="21232" y="8942"/>
                  </a:cubicBezTo>
                  <a:cubicBezTo>
                    <a:pt x="20864" y="11613"/>
                    <a:pt x="18164" y="14865"/>
                    <a:pt x="16445" y="17071"/>
                  </a:cubicBezTo>
                  <a:cubicBezTo>
                    <a:pt x="14727" y="19277"/>
                    <a:pt x="13991" y="20439"/>
                    <a:pt x="1325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6" name="Line"/>
            <p:cNvSpPr/>
            <p:nvPr/>
          </p:nvSpPr>
          <p:spPr>
            <a:xfrm>
              <a:off x="4135616" y="5762625"/>
              <a:ext cx="295673" cy="287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99" y="4916"/>
                  </a:moveTo>
                  <a:cubicBezTo>
                    <a:pt x="2609" y="8789"/>
                    <a:pt x="2319" y="12662"/>
                    <a:pt x="2030" y="15194"/>
                  </a:cubicBezTo>
                  <a:cubicBezTo>
                    <a:pt x="1740" y="17727"/>
                    <a:pt x="1450" y="18919"/>
                    <a:pt x="1160" y="19887"/>
                  </a:cubicBezTo>
                  <a:cubicBezTo>
                    <a:pt x="870" y="20855"/>
                    <a:pt x="580" y="21600"/>
                    <a:pt x="362" y="21600"/>
                  </a:cubicBezTo>
                  <a:cubicBezTo>
                    <a:pt x="145" y="21600"/>
                    <a:pt x="0" y="20855"/>
                    <a:pt x="0" y="18397"/>
                  </a:cubicBezTo>
                  <a:cubicBezTo>
                    <a:pt x="0" y="15939"/>
                    <a:pt x="145" y="11768"/>
                    <a:pt x="725" y="8714"/>
                  </a:cubicBezTo>
                  <a:cubicBezTo>
                    <a:pt x="1305" y="5661"/>
                    <a:pt x="2319" y="3724"/>
                    <a:pt x="3189" y="2756"/>
                  </a:cubicBezTo>
                  <a:cubicBezTo>
                    <a:pt x="4059" y="1788"/>
                    <a:pt x="4784" y="1788"/>
                    <a:pt x="5581" y="2607"/>
                  </a:cubicBezTo>
                  <a:cubicBezTo>
                    <a:pt x="6379" y="3426"/>
                    <a:pt x="7248" y="5065"/>
                    <a:pt x="8408" y="7895"/>
                  </a:cubicBezTo>
                  <a:cubicBezTo>
                    <a:pt x="9568" y="10726"/>
                    <a:pt x="11017" y="14748"/>
                    <a:pt x="11960" y="17057"/>
                  </a:cubicBezTo>
                  <a:cubicBezTo>
                    <a:pt x="12902" y="19366"/>
                    <a:pt x="13337" y="19961"/>
                    <a:pt x="13917" y="20110"/>
                  </a:cubicBezTo>
                  <a:cubicBezTo>
                    <a:pt x="14497" y="20259"/>
                    <a:pt x="15221" y="19961"/>
                    <a:pt x="16091" y="18472"/>
                  </a:cubicBezTo>
                  <a:cubicBezTo>
                    <a:pt x="16961" y="16982"/>
                    <a:pt x="17976" y="14301"/>
                    <a:pt x="18918" y="11023"/>
                  </a:cubicBezTo>
                  <a:cubicBezTo>
                    <a:pt x="19860" y="7746"/>
                    <a:pt x="20730" y="3873"/>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7" name="Line"/>
            <p:cNvSpPr/>
            <p:nvPr/>
          </p:nvSpPr>
          <p:spPr>
            <a:xfrm>
              <a:off x="4451553" y="5695156"/>
              <a:ext cx="503611" cy="347251"/>
            </a:xfrm>
            <a:custGeom>
              <a:avLst/>
              <a:gdLst/>
              <a:ahLst/>
              <a:cxnLst>
                <a:cxn ang="0">
                  <a:pos x="wd2" y="hd2"/>
                </a:cxn>
                <a:cxn ang="5400000">
                  <a:pos x="wd2" y="hd2"/>
                </a:cxn>
                <a:cxn ang="10800000">
                  <a:pos x="wd2" y="hd2"/>
                </a:cxn>
                <a:cxn ang="16200000">
                  <a:pos x="wd2" y="hd2"/>
                </a:cxn>
              </a:cxnLst>
              <a:rect l="0" t="0" r="r" b="b"/>
              <a:pathLst>
                <a:path w="21497" h="21476" fill="norm" stroke="1" extrusionOk="0">
                  <a:moveTo>
                    <a:pt x="151" y="15586"/>
                  </a:moveTo>
                  <a:cubicBezTo>
                    <a:pt x="913" y="14727"/>
                    <a:pt x="1676" y="13868"/>
                    <a:pt x="2226" y="12948"/>
                  </a:cubicBezTo>
                  <a:cubicBezTo>
                    <a:pt x="2777" y="12027"/>
                    <a:pt x="3116" y="11045"/>
                    <a:pt x="3031" y="10616"/>
                  </a:cubicBezTo>
                  <a:cubicBezTo>
                    <a:pt x="2946" y="10186"/>
                    <a:pt x="2438" y="10309"/>
                    <a:pt x="1845" y="10984"/>
                  </a:cubicBezTo>
                  <a:cubicBezTo>
                    <a:pt x="1252" y="11659"/>
                    <a:pt x="575" y="12886"/>
                    <a:pt x="236" y="14236"/>
                  </a:cubicBezTo>
                  <a:cubicBezTo>
                    <a:pt x="-103" y="15586"/>
                    <a:pt x="-103" y="17059"/>
                    <a:pt x="405" y="17980"/>
                  </a:cubicBezTo>
                  <a:cubicBezTo>
                    <a:pt x="913" y="18900"/>
                    <a:pt x="1930" y="19268"/>
                    <a:pt x="3285" y="18961"/>
                  </a:cubicBezTo>
                  <a:cubicBezTo>
                    <a:pt x="4641" y="18655"/>
                    <a:pt x="6335" y="17673"/>
                    <a:pt x="7436" y="16630"/>
                  </a:cubicBezTo>
                  <a:cubicBezTo>
                    <a:pt x="8537" y="15586"/>
                    <a:pt x="9045" y="14482"/>
                    <a:pt x="9342" y="13561"/>
                  </a:cubicBezTo>
                  <a:cubicBezTo>
                    <a:pt x="9638" y="12641"/>
                    <a:pt x="9723" y="11905"/>
                    <a:pt x="9511" y="11536"/>
                  </a:cubicBezTo>
                  <a:cubicBezTo>
                    <a:pt x="9299" y="11168"/>
                    <a:pt x="8791" y="11168"/>
                    <a:pt x="8368" y="11475"/>
                  </a:cubicBezTo>
                  <a:cubicBezTo>
                    <a:pt x="7944" y="11782"/>
                    <a:pt x="7605" y="12395"/>
                    <a:pt x="7309" y="13377"/>
                  </a:cubicBezTo>
                  <a:cubicBezTo>
                    <a:pt x="7012" y="14359"/>
                    <a:pt x="6758" y="15709"/>
                    <a:pt x="6843" y="16814"/>
                  </a:cubicBezTo>
                  <a:cubicBezTo>
                    <a:pt x="6928" y="17918"/>
                    <a:pt x="7351" y="18777"/>
                    <a:pt x="8071" y="19207"/>
                  </a:cubicBezTo>
                  <a:cubicBezTo>
                    <a:pt x="8791" y="19636"/>
                    <a:pt x="9808" y="19636"/>
                    <a:pt x="11248" y="18961"/>
                  </a:cubicBezTo>
                  <a:cubicBezTo>
                    <a:pt x="12688" y="18286"/>
                    <a:pt x="14551" y="16936"/>
                    <a:pt x="15610" y="15955"/>
                  </a:cubicBezTo>
                  <a:cubicBezTo>
                    <a:pt x="16669" y="14973"/>
                    <a:pt x="16923" y="14359"/>
                    <a:pt x="16923" y="13807"/>
                  </a:cubicBezTo>
                  <a:cubicBezTo>
                    <a:pt x="16923" y="13255"/>
                    <a:pt x="16669" y="12764"/>
                    <a:pt x="16330" y="12641"/>
                  </a:cubicBezTo>
                  <a:cubicBezTo>
                    <a:pt x="15991" y="12518"/>
                    <a:pt x="15568" y="12764"/>
                    <a:pt x="14932" y="13807"/>
                  </a:cubicBezTo>
                  <a:cubicBezTo>
                    <a:pt x="14297" y="14850"/>
                    <a:pt x="13450" y="16691"/>
                    <a:pt x="13026" y="18041"/>
                  </a:cubicBezTo>
                  <a:cubicBezTo>
                    <a:pt x="12603" y="19391"/>
                    <a:pt x="12603" y="20250"/>
                    <a:pt x="12815" y="20802"/>
                  </a:cubicBezTo>
                  <a:cubicBezTo>
                    <a:pt x="13026" y="21355"/>
                    <a:pt x="13450" y="21600"/>
                    <a:pt x="14043" y="21416"/>
                  </a:cubicBezTo>
                  <a:cubicBezTo>
                    <a:pt x="14636" y="21232"/>
                    <a:pt x="15398" y="20618"/>
                    <a:pt x="16245" y="18777"/>
                  </a:cubicBezTo>
                  <a:cubicBezTo>
                    <a:pt x="17092" y="16936"/>
                    <a:pt x="18024" y="13868"/>
                    <a:pt x="18617" y="11045"/>
                  </a:cubicBezTo>
                  <a:cubicBezTo>
                    <a:pt x="19210" y="8223"/>
                    <a:pt x="19464" y="5645"/>
                    <a:pt x="19591" y="4050"/>
                  </a:cubicBezTo>
                  <a:cubicBezTo>
                    <a:pt x="19718" y="2455"/>
                    <a:pt x="19718" y="1841"/>
                    <a:pt x="19633" y="1227"/>
                  </a:cubicBezTo>
                  <a:cubicBezTo>
                    <a:pt x="19549" y="614"/>
                    <a:pt x="19379" y="0"/>
                    <a:pt x="19168" y="0"/>
                  </a:cubicBezTo>
                  <a:cubicBezTo>
                    <a:pt x="18956" y="0"/>
                    <a:pt x="18702" y="614"/>
                    <a:pt x="18363" y="2332"/>
                  </a:cubicBezTo>
                  <a:cubicBezTo>
                    <a:pt x="18024" y="4050"/>
                    <a:pt x="17601" y="6873"/>
                    <a:pt x="18109" y="9327"/>
                  </a:cubicBezTo>
                  <a:cubicBezTo>
                    <a:pt x="18617" y="11782"/>
                    <a:pt x="20057" y="13868"/>
                    <a:pt x="21497" y="159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8" name="Line"/>
            <p:cNvSpPr/>
            <p:nvPr/>
          </p:nvSpPr>
          <p:spPr>
            <a:xfrm>
              <a:off x="5419745" y="5812019"/>
              <a:ext cx="160497" cy="147060"/>
            </a:xfrm>
            <a:custGeom>
              <a:avLst/>
              <a:gdLst/>
              <a:ahLst/>
              <a:cxnLst>
                <a:cxn ang="0">
                  <a:pos x="wd2" y="hd2"/>
                </a:cxn>
                <a:cxn ang="5400000">
                  <a:pos x="wd2" y="hd2"/>
                </a:cxn>
                <a:cxn ang="10800000">
                  <a:pos x="wd2" y="hd2"/>
                </a:cxn>
                <a:cxn ang="16200000">
                  <a:pos x="wd2" y="hd2"/>
                </a:cxn>
              </a:cxnLst>
              <a:rect l="0" t="0" r="r" b="b"/>
              <a:pathLst>
                <a:path w="21048" h="21343" fill="norm" stroke="1" extrusionOk="0">
                  <a:moveTo>
                    <a:pt x="18706" y="8383"/>
                  </a:moveTo>
                  <a:cubicBezTo>
                    <a:pt x="18706" y="6943"/>
                    <a:pt x="18706" y="5503"/>
                    <a:pt x="18706" y="4063"/>
                  </a:cubicBezTo>
                  <a:cubicBezTo>
                    <a:pt x="18706" y="2623"/>
                    <a:pt x="18706" y="1183"/>
                    <a:pt x="17925" y="463"/>
                  </a:cubicBezTo>
                  <a:cubicBezTo>
                    <a:pt x="17144" y="-257"/>
                    <a:pt x="15583" y="-257"/>
                    <a:pt x="13111" y="1327"/>
                  </a:cubicBezTo>
                  <a:cubicBezTo>
                    <a:pt x="10638" y="2911"/>
                    <a:pt x="7255" y="6079"/>
                    <a:pt x="4913" y="8671"/>
                  </a:cubicBezTo>
                  <a:cubicBezTo>
                    <a:pt x="2571" y="11263"/>
                    <a:pt x="1270" y="13279"/>
                    <a:pt x="489" y="15151"/>
                  </a:cubicBezTo>
                  <a:cubicBezTo>
                    <a:pt x="-292" y="17023"/>
                    <a:pt x="-552" y="18751"/>
                    <a:pt x="2961" y="19759"/>
                  </a:cubicBezTo>
                  <a:cubicBezTo>
                    <a:pt x="6475" y="20767"/>
                    <a:pt x="13761" y="21055"/>
                    <a:pt x="21048" y="213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59" name="Line"/>
            <p:cNvSpPr/>
            <p:nvPr/>
          </p:nvSpPr>
          <p:spPr>
            <a:xfrm>
              <a:off x="5749125" y="5798343"/>
              <a:ext cx="158539" cy="184548"/>
            </a:xfrm>
            <a:custGeom>
              <a:avLst/>
              <a:gdLst/>
              <a:ahLst/>
              <a:cxnLst>
                <a:cxn ang="0">
                  <a:pos x="wd2" y="hd2"/>
                </a:cxn>
                <a:cxn ang="5400000">
                  <a:pos x="wd2" y="hd2"/>
                </a:cxn>
                <a:cxn ang="10800000">
                  <a:pos x="wd2" y="hd2"/>
                </a:cxn>
                <a:cxn ang="16200000">
                  <a:pos x="wd2" y="hd2"/>
                </a:cxn>
              </a:cxnLst>
              <a:rect l="0" t="0" r="r" b="b"/>
              <a:pathLst>
                <a:path w="21305" h="21600" fill="norm" stroke="1" extrusionOk="0">
                  <a:moveTo>
                    <a:pt x="21305" y="0"/>
                  </a:moveTo>
                  <a:cubicBezTo>
                    <a:pt x="15972" y="2787"/>
                    <a:pt x="10638" y="5574"/>
                    <a:pt x="7305" y="7316"/>
                  </a:cubicBezTo>
                  <a:cubicBezTo>
                    <a:pt x="3972" y="9058"/>
                    <a:pt x="2638" y="9755"/>
                    <a:pt x="1572" y="10568"/>
                  </a:cubicBezTo>
                  <a:cubicBezTo>
                    <a:pt x="505" y="11381"/>
                    <a:pt x="-295" y="12310"/>
                    <a:pt x="105" y="13006"/>
                  </a:cubicBezTo>
                  <a:cubicBezTo>
                    <a:pt x="505" y="13703"/>
                    <a:pt x="2105" y="14168"/>
                    <a:pt x="5438" y="14981"/>
                  </a:cubicBezTo>
                  <a:cubicBezTo>
                    <a:pt x="8772" y="15794"/>
                    <a:pt x="13838" y="16955"/>
                    <a:pt x="16772" y="18116"/>
                  </a:cubicBezTo>
                  <a:cubicBezTo>
                    <a:pt x="19705" y="19277"/>
                    <a:pt x="20505" y="20439"/>
                    <a:pt x="2130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0" name="Line"/>
            <p:cNvSpPr/>
            <p:nvPr/>
          </p:nvSpPr>
          <p:spPr>
            <a:xfrm>
              <a:off x="6116022" y="5768578"/>
              <a:ext cx="29767" cy="2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440" y="5495"/>
                    <a:pt x="2880" y="10989"/>
                    <a:pt x="6480" y="14589"/>
                  </a:cubicBezTo>
                  <a:cubicBezTo>
                    <a:pt x="10080" y="18189"/>
                    <a:pt x="15840" y="1989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1" name="Line"/>
            <p:cNvSpPr/>
            <p:nvPr/>
          </p:nvSpPr>
          <p:spPr>
            <a:xfrm>
              <a:off x="8556803" y="3167062"/>
              <a:ext cx="422673" cy="3518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296" y="329"/>
                    <a:pt x="20992" y="658"/>
                    <a:pt x="20738" y="1066"/>
                  </a:cubicBezTo>
                  <a:cubicBezTo>
                    <a:pt x="20485" y="1474"/>
                    <a:pt x="20282" y="1961"/>
                    <a:pt x="20180" y="2461"/>
                  </a:cubicBezTo>
                  <a:cubicBezTo>
                    <a:pt x="20079" y="2960"/>
                    <a:pt x="20079" y="3472"/>
                    <a:pt x="19977" y="3947"/>
                  </a:cubicBezTo>
                  <a:cubicBezTo>
                    <a:pt x="19876" y="4422"/>
                    <a:pt x="19673" y="4861"/>
                    <a:pt x="19369" y="5318"/>
                  </a:cubicBezTo>
                  <a:cubicBezTo>
                    <a:pt x="19065" y="5775"/>
                    <a:pt x="18659" y="6250"/>
                    <a:pt x="18254" y="6676"/>
                  </a:cubicBezTo>
                  <a:cubicBezTo>
                    <a:pt x="17848" y="7103"/>
                    <a:pt x="17442" y="7480"/>
                    <a:pt x="16986" y="7852"/>
                  </a:cubicBezTo>
                  <a:cubicBezTo>
                    <a:pt x="16530" y="8223"/>
                    <a:pt x="16023" y="8589"/>
                    <a:pt x="15465" y="8954"/>
                  </a:cubicBezTo>
                  <a:cubicBezTo>
                    <a:pt x="14907" y="9320"/>
                    <a:pt x="14299" y="9685"/>
                    <a:pt x="13690" y="10051"/>
                  </a:cubicBezTo>
                  <a:cubicBezTo>
                    <a:pt x="13082" y="10416"/>
                    <a:pt x="12473" y="10782"/>
                    <a:pt x="11814" y="11147"/>
                  </a:cubicBezTo>
                  <a:cubicBezTo>
                    <a:pt x="11155" y="11513"/>
                    <a:pt x="10445" y="11878"/>
                    <a:pt x="9634" y="12317"/>
                  </a:cubicBezTo>
                  <a:cubicBezTo>
                    <a:pt x="8823" y="12755"/>
                    <a:pt x="7910" y="13267"/>
                    <a:pt x="7149" y="13773"/>
                  </a:cubicBezTo>
                  <a:cubicBezTo>
                    <a:pt x="6389" y="14278"/>
                    <a:pt x="5780" y="14778"/>
                    <a:pt x="5223" y="15259"/>
                  </a:cubicBezTo>
                  <a:cubicBezTo>
                    <a:pt x="4665" y="15740"/>
                    <a:pt x="4158" y="16203"/>
                    <a:pt x="3752" y="16648"/>
                  </a:cubicBezTo>
                  <a:cubicBezTo>
                    <a:pt x="3346" y="17092"/>
                    <a:pt x="3042" y="17519"/>
                    <a:pt x="2738" y="17988"/>
                  </a:cubicBezTo>
                  <a:cubicBezTo>
                    <a:pt x="2434" y="18457"/>
                    <a:pt x="2130" y="18969"/>
                    <a:pt x="1775" y="19480"/>
                  </a:cubicBezTo>
                  <a:cubicBezTo>
                    <a:pt x="1420" y="19992"/>
                    <a:pt x="1014" y="20504"/>
                    <a:pt x="710" y="20857"/>
                  </a:cubicBezTo>
                  <a:cubicBezTo>
                    <a:pt x="406" y="21210"/>
                    <a:pt x="203" y="21405"/>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2" name="Line"/>
            <p:cNvSpPr/>
            <p:nvPr/>
          </p:nvSpPr>
          <p:spPr>
            <a:xfrm>
              <a:off x="9009241" y="3161357"/>
              <a:ext cx="1506142" cy="99361"/>
            </a:xfrm>
            <a:custGeom>
              <a:avLst/>
              <a:gdLst/>
              <a:ahLst/>
              <a:cxnLst>
                <a:cxn ang="0">
                  <a:pos x="wd2" y="hd2"/>
                </a:cxn>
                <a:cxn ang="5400000">
                  <a:pos x="wd2" y="hd2"/>
                </a:cxn>
                <a:cxn ang="10800000">
                  <a:pos x="wd2" y="hd2"/>
                </a:cxn>
                <a:cxn ang="16200000">
                  <a:pos x="wd2" y="hd2"/>
                </a:cxn>
              </a:cxnLst>
              <a:rect l="0" t="0" r="r" b="b"/>
              <a:pathLst>
                <a:path w="21600" h="21207" fill="norm" stroke="1" extrusionOk="0">
                  <a:moveTo>
                    <a:pt x="0" y="19006"/>
                  </a:moveTo>
                  <a:cubicBezTo>
                    <a:pt x="370" y="20276"/>
                    <a:pt x="740" y="21547"/>
                    <a:pt x="1352" y="21123"/>
                  </a:cubicBezTo>
                  <a:cubicBezTo>
                    <a:pt x="1964" y="20700"/>
                    <a:pt x="2817" y="18582"/>
                    <a:pt x="3771" y="16465"/>
                  </a:cubicBezTo>
                  <a:cubicBezTo>
                    <a:pt x="4724" y="14347"/>
                    <a:pt x="5777" y="12229"/>
                    <a:pt x="6830" y="10323"/>
                  </a:cubicBezTo>
                  <a:cubicBezTo>
                    <a:pt x="7883" y="8418"/>
                    <a:pt x="8936" y="6723"/>
                    <a:pt x="10046" y="5241"/>
                  </a:cubicBezTo>
                  <a:cubicBezTo>
                    <a:pt x="11156" y="3759"/>
                    <a:pt x="12323" y="2488"/>
                    <a:pt x="13447" y="1641"/>
                  </a:cubicBezTo>
                  <a:cubicBezTo>
                    <a:pt x="14571" y="794"/>
                    <a:pt x="15652" y="371"/>
                    <a:pt x="16862" y="159"/>
                  </a:cubicBezTo>
                  <a:cubicBezTo>
                    <a:pt x="18071" y="-53"/>
                    <a:pt x="19409" y="-53"/>
                    <a:pt x="20220" y="159"/>
                  </a:cubicBezTo>
                  <a:cubicBezTo>
                    <a:pt x="21031" y="371"/>
                    <a:pt x="21315" y="794"/>
                    <a:pt x="21600" y="121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3" name="Line"/>
            <p:cNvSpPr/>
            <p:nvPr/>
          </p:nvSpPr>
          <p:spPr>
            <a:xfrm>
              <a:off x="9578676" y="3500437"/>
              <a:ext cx="150890" cy="276905"/>
            </a:xfrm>
            <a:custGeom>
              <a:avLst/>
              <a:gdLst/>
              <a:ahLst/>
              <a:cxnLst>
                <a:cxn ang="0">
                  <a:pos x="wd2" y="hd2"/>
                </a:cxn>
                <a:cxn ang="5400000">
                  <a:pos x="wd2" y="hd2"/>
                </a:cxn>
                <a:cxn ang="10800000">
                  <a:pos x="wd2" y="hd2"/>
                </a:cxn>
                <a:cxn ang="16200000">
                  <a:pos x="wd2" y="hd2"/>
                </a:cxn>
              </a:cxnLst>
              <a:rect l="0" t="0" r="r" b="b"/>
              <a:pathLst>
                <a:path w="21057" h="21529" fill="norm" stroke="1" extrusionOk="0">
                  <a:moveTo>
                    <a:pt x="15242" y="0"/>
                  </a:moveTo>
                  <a:cubicBezTo>
                    <a:pt x="13580" y="0"/>
                    <a:pt x="11919" y="0"/>
                    <a:pt x="9980" y="849"/>
                  </a:cubicBezTo>
                  <a:cubicBezTo>
                    <a:pt x="8042" y="1697"/>
                    <a:pt x="5826" y="3394"/>
                    <a:pt x="4026" y="6326"/>
                  </a:cubicBezTo>
                  <a:cubicBezTo>
                    <a:pt x="2226" y="9257"/>
                    <a:pt x="842" y="13423"/>
                    <a:pt x="288" y="15969"/>
                  </a:cubicBezTo>
                  <a:cubicBezTo>
                    <a:pt x="-266" y="18514"/>
                    <a:pt x="11" y="19440"/>
                    <a:pt x="842" y="20211"/>
                  </a:cubicBezTo>
                  <a:cubicBezTo>
                    <a:pt x="1672" y="20983"/>
                    <a:pt x="3057" y="21600"/>
                    <a:pt x="5965" y="21523"/>
                  </a:cubicBezTo>
                  <a:cubicBezTo>
                    <a:pt x="8872" y="21446"/>
                    <a:pt x="13303" y="20674"/>
                    <a:pt x="16211" y="18977"/>
                  </a:cubicBezTo>
                  <a:cubicBezTo>
                    <a:pt x="19119" y="17280"/>
                    <a:pt x="20503" y="14657"/>
                    <a:pt x="20919" y="12189"/>
                  </a:cubicBezTo>
                  <a:cubicBezTo>
                    <a:pt x="21334" y="9720"/>
                    <a:pt x="20780" y="7406"/>
                    <a:pt x="19672" y="6094"/>
                  </a:cubicBezTo>
                  <a:cubicBezTo>
                    <a:pt x="18565" y="4783"/>
                    <a:pt x="16903" y="4474"/>
                    <a:pt x="15380" y="4397"/>
                  </a:cubicBezTo>
                  <a:cubicBezTo>
                    <a:pt x="13857" y="4320"/>
                    <a:pt x="12472" y="4474"/>
                    <a:pt x="11642" y="4937"/>
                  </a:cubicBezTo>
                  <a:cubicBezTo>
                    <a:pt x="10811" y="5400"/>
                    <a:pt x="10534" y="6171"/>
                    <a:pt x="10257" y="69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4" name="Line"/>
            <p:cNvSpPr/>
            <p:nvPr/>
          </p:nvSpPr>
          <p:spPr>
            <a:xfrm>
              <a:off x="9836725" y="3720703"/>
              <a:ext cx="23814"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5" name="Line"/>
            <p:cNvSpPr/>
            <p:nvPr/>
          </p:nvSpPr>
          <p:spPr>
            <a:xfrm>
              <a:off x="9951077" y="3565405"/>
              <a:ext cx="147587" cy="279148"/>
            </a:xfrm>
            <a:custGeom>
              <a:avLst/>
              <a:gdLst/>
              <a:ahLst/>
              <a:cxnLst>
                <a:cxn ang="0">
                  <a:pos x="wd2" y="hd2"/>
                </a:cxn>
                <a:cxn ang="5400000">
                  <a:pos x="wd2" y="hd2"/>
                </a:cxn>
                <a:cxn ang="10800000">
                  <a:pos x="wd2" y="hd2"/>
                </a:cxn>
                <a:cxn ang="16200000">
                  <a:pos x="wd2" y="hd2"/>
                </a:cxn>
              </a:cxnLst>
              <a:rect l="0" t="0" r="r" b="b"/>
              <a:pathLst>
                <a:path w="21420" h="21248" fill="norm" stroke="1" extrusionOk="0">
                  <a:moveTo>
                    <a:pt x="21420" y="1398"/>
                  </a:moveTo>
                  <a:cubicBezTo>
                    <a:pt x="18252" y="794"/>
                    <a:pt x="15084" y="190"/>
                    <a:pt x="11916" y="39"/>
                  </a:cubicBezTo>
                  <a:cubicBezTo>
                    <a:pt x="8748" y="-112"/>
                    <a:pt x="5580" y="190"/>
                    <a:pt x="3564" y="643"/>
                  </a:cubicBezTo>
                  <a:cubicBezTo>
                    <a:pt x="1548" y="1096"/>
                    <a:pt x="684" y="1701"/>
                    <a:pt x="252" y="2380"/>
                  </a:cubicBezTo>
                  <a:cubicBezTo>
                    <a:pt x="-180" y="3060"/>
                    <a:pt x="-180" y="3815"/>
                    <a:pt x="1260" y="5401"/>
                  </a:cubicBezTo>
                  <a:cubicBezTo>
                    <a:pt x="2700" y="6987"/>
                    <a:pt x="5580" y="9404"/>
                    <a:pt x="7596" y="11594"/>
                  </a:cubicBezTo>
                  <a:cubicBezTo>
                    <a:pt x="9612" y="13785"/>
                    <a:pt x="10764" y="15748"/>
                    <a:pt x="10620" y="17410"/>
                  </a:cubicBezTo>
                  <a:cubicBezTo>
                    <a:pt x="10476" y="19071"/>
                    <a:pt x="9036" y="20431"/>
                    <a:pt x="7308" y="20959"/>
                  </a:cubicBezTo>
                  <a:cubicBezTo>
                    <a:pt x="5580" y="21488"/>
                    <a:pt x="3564" y="21186"/>
                    <a:pt x="1548" y="2088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6" name="Line"/>
            <p:cNvSpPr/>
            <p:nvPr/>
          </p:nvSpPr>
          <p:spPr>
            <a:xfrm>
              <a:off x="9878397" y="3548062"/>
              <a:ext cx="369095" cy="7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742" y="16062"/>
                    <a:pt x="3484" y="10523"/>
                    <a:pt x="7084" y="6923"/>
                  </a:cubicBezTo>
                  <a:cubicBezTo>
                    <a:pt x="10684" y="3323"/>
                    <a:pt x="16142" y="1662"/>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7" name="Line"/>
            <p:cNvSpPr/>
            <p:nvPr/>
          </p:nvSpPr>
          <p:spPr>
            <a:xfrm>
              <a:off x="9704610" y="4071937"/>
              <a:ext cx="13054" cy="279798"/>
            </a:xfrm>
            <a:custGeom>
              <a:avLst/>
              <a:gdLst/>
              <a:ahLst/>
              <a:cxnLst>
                <a:cxn ang="0">
                  <a:pos x="wd2" y="hd2"/>
                </a:cxn>
                <a:cxn ang="5400000">
                  <a:pos x="wd2" y="hd2"/>
                </a:cxn>
                <a:cxn ang="10800000">
                  <a:pos x="wd2" y="hd2"/>
                </a:cxn>
                <a:cxn ang="16200000">
                  <a:pos x="wd2" y="hd2"/>
                </a:cxn>
              </a:cxnLst>
              <a:rect l="0" t="0" r="r" b="b"/>
              <a:pathLst>
                <a:path w="20297" h="21600" fill="norm" stroke="1" extrusionOk="0">
                  <a:moveTo>
                    <a:pt x="11040" y="0"/>
                  </a:moveTo>
                  <a:cubicBezTo>
                    <a:pt x="4868" y="4749"/>
                    <a:pt x="-1303" y="9498"/>
                    <a:pt x="240" y="13098"/>
                  </a:cubicBezTo>
                  <a:cubicBezTo>
                    <a:pt x="1783" y="16698"/>
                    <a:pt x="11040" y="19149"/>
                    <a:pt x="2029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8" name="Line"/>
            <p:cNvSpPr/>
            <p:nvPr/>
          </p:nvSpPr>
          <p:spPr>
            <a:xfrm>
              <a:off x="9449772" y="4542234"/>
              <a:ext cx="29767" cy="2738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1722"/>
                    <a:pt x="8640" y="3443"/>
                    <a:pt x="10800" y="6652"/>
                  </a:cubicBezTo>
                  <a:cubicBezTo>
                    <a:pt x="12960" y="9861"/>
                    <a:pt x="12960" y="14557"/>
                    <a:pt x="14400" y="17296"/>
                  </a:cubicBezTo>
                  <a:cubicBezTo>
                    <a:pt x="15840" y="20035"/>
                    <a:pt x="18720" y="20817"/>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69" name="Line"/>
            <p:cNvSpPr/>
            <p:nvPr/>
          </p:nvSpPr>
          <p:spPr>
            <a:xfrm>
              <a:off x="9556928" y="4720828"/>
              <a:ext cx="65486"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70" name="Line"/>
            <p:cNvSpPr/>
            <p:nvPr/>
          </p:nvSpPr>
          <p:spPr>
            <a:xfrm>
              <a:off x="9759353" y="4508225"/>
              <a:ext cx="142858" cy="318165"/>
            </a:xfrm>
            <a:custGeom>
              <a:avLst/>
              <a:gdLst/>
              <a:ahLst/>
              <a:cxnLst>
                <a:cxn ang="0">
                  <a:pos x="wd2" y="hd2"/>
                </a:cxn>
                <a:cxn ang="5400000">
                  <a:pos x="wd2" y="hd2"/>
                </a:cxn>
                <a:cxn ang="10800000">
                  <a:pos x="wd2" y="hd2"/>
                </a:cxn>
                <a:cxn ang="16200000">
                  <a:pos x="wd2" y="hd2"/>
                </a:cxn>
              </a:cxnLst>
              <a:rect l="0" t="0" r="r" b="b"/>
              <a:pathLst>
                <a:path w="20733" h="21247" fill="norm" stroke="1" extrusionOk="0">
                  <a:moveTo>
                    <a:pt x="20733" y="283"/>
                  </a:moveTo>
                  <a:cubicBezTo>
                    <a:pt x="17853" y="18"/>
                    <a:pt x="14973" y="-247"/>
                    <a:pt x="11229" y="416"/>
                  </a:cubicBezTo>
                  <a:cubicBezTo>
                    <a:pt x="7485" y="1078"/>
                    <a:pt x="2877" y="2668"/>
                    <a:pt x="1005" y="4259"/>
                  </a:cubicBezTo>
                  <a:cubicBezTo>
                    <a:pt x="-867" y="5849"/>
                    <a:pt x="-3" y="7439"/>
                    <a:pt x="2589" y="9228"/>
                  </a:cubicBezTo>
                  <a:cubicBezTo>
                    <a:pt x="5181" y="11017"/>
                    <a:pt x="9501" y="13005"/>
                    <a:pt x="12237" y="14793"/>
                  </a:cubicBezTo>
                  <a:cubicBezTo>
                    <a:pt x="14973" y="16582"/>
                    <a:pt x="16125" y="18173"/>
                    <a:pt x="16125" y="19299"/>
                  </a:cubicBezTo>
                  <a:cubicBezTo>
                    <a:pt x="16125" y="20425"/>
                    <a:pt x="14973" y="21088"/>
                    <a:pt x="13101" y="21220"/>
                  </a:cubicBezTo>
                  <a:cubicBezTo>
                    <a:pt x="11229" y="21353"/>
                    <a:pt x="8637" y="20955"/>
                    <a:pt x="6045" y="205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71" name="Line"/>
            <p:cNvSpPr/>
            <p:nvPr/>
          </p:nvSpPr>
          <p:spPr>
            <a:xfrm>
              <a:off x="9699803" y="4533011"/>
              <a:ext cx="381001" cy="33036"/>
            </a:xfrm>
            <a:custGeom>
              <a:avLst/>
              <a:gdLst/>
              <a:ahLst/>
              <a:cxnLst>
                <a:cxn ang="0">
                  <a:pos x="wd2" y="hd2"/>
                </a:cxn>
                <a:cxn ang="5400000">
                  <a:pos x="wd2" y="hd2"/>
                </a:cxn>
                <a:cxn ang="10800000">
                  <a:pos x="wd2" y="hd2"/>
                </a:cxn>
                <a:cxn ang="16200000">
                  <a:pos x="wd2" y="hd2"/>
                </a:cxn>
              </a:cxnLst>
              <a:rect l="0" t="0" r="r" b="b"/>
              <a:pathLst>
                <a:path w="21600" h="19977" fill="norm" stroke="1" extrusionOk="0">
                  <a:moveTo>
                    <a:pt x="0" y="19977"/>
                  </a:moveTo>
                  <a:cubicBezTo>
                    <a:pt x="3600" y="11577"/>
                    <a:pt x="7200" y="3177"/>
                    <a:pt x="10800" y="777"/>
                  </a:cubicBezTo>
                  <a:cubicBezTo>
                    <a:pt x="14400" y="-1623"/>
                    <a:pt x="18000" y="1977"/>
                    <a:pt x="21600" y="557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72" name="Line"/>
            <p:cNvSpPr/>
            <p:nvPr/>
          </p:nvSpPr>
          <p:spPr>
            <a:xfrm>
              <a:off x="9497397" y="5003815"/>
              <a:ext cx="273845" cy="210442"/>
            </a:xfrm>
            <a:custGeom>
              <a:avLst/>
              <a:gdLst/>
              <a:ahLst/>
              <a:cxnLst>
                <a:cxn ang="0">
                  <a:pos x="wd2" y="hd2"/>
                </a:cxn>
                <a:cxn ang="5400000">
                  <a:pos x="wd2" y="hd2"/>
                </a:cxn>
                <a:cxn ang="10800000">
                  <a:pos x="wd2" y="hd2"/>
                </a:cxn>
                <a:cxn ang="16200000">
                  <a:pos x="wd2" y="hd2"/>
                </a:cxn>
              </a:cxnLst>
              <a:rect l="0" t="0" r="r" b="b"/>
              <a:pathLst>
                <a:path w="21600" h="21210" fill="norm" stroke="1" extrusionOk="0">
                  <a:moveTo>
                    <a:pt x="0" y="2078"/>
                  </a:moveTo>
                  <a:cubicBezTo>
                    <a:pt x="1878" y="878"/>
                    <a:pt x="3757" y="-322"/>
                    <a:pt x="5791" y="78"/>
                  </a:cubicBezTo>
                  <a:cubicBezTo>
                    <a:pt x="7826" y="478"/>
                    <a:pt x="10017" y="2478"/>
                    <a:pt x="10722" y="5078"/>
                  </a:cubicBezTo>
                  <a:cubicBezTo>
                    <a:pt x="11426" y="7678"/>
                    <a:pt x="10643" y="10878"/>
                    <a:pt x="9548" y="13278"/>
                  </a:cubicBezTo>
                  <a:cubicBezTo>
                    <a:pt x="8452" y="15678"/>
                    <a:pt x="7043" y="17278"/>
                    <a:pt x="6104" y="18478"/>
                  </a:cubicBezTo>
                  <a:cubicBezTo>
                    <a:pt x="5165" y="19678"/>
                    <a:pt x="4696" y="20478"/>
                    <a:pt x="4852" y="20878"/>
                  </a:cubicBezTo>
                  <a:cubicBezTo>
                    <a:pt x="5009" y="21278"/>
                    <a:pt x="5791" y="21278"/>
                    <a:pt x="8296" y="21078"/>
                  </a:cubicBezTo>
                  <a:cubicBezTo>
                    <a:pt x="10800" y="20878"/>
                    <a:pt x="15026" y="20478"/>
                    <a:pt x="17530" y="20378"/>
                  </a:cubicBezTo>
                  <a:cubicBezTo>
                    <a:pt x="20035" y="20278"/>
                    <a:pt x="20817" y="20478"/>
                    <a:pt x="21600" y="206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73" name="Line"/>
            <p:cNvSpPr/>
            <p:nvPr/>
          </p:nvSpPr>
          <p:spPr>
            <a:xfrm>
              <a:off x="9267410" y="5488781"/>
              <a:ext cx="366910" cy="494110"/>
            </a:xfrm>
            <a:custGeom>
              <a:avLst/>
              <a:gdLst/>
              <a:ahLst/>
              <a:cxnLst>
                <a:cxn ang="0">
                  <a:pos x="wd2" y="hd2"/>
                </a:cxn>
                <a:cxn ang="5400000">
                  <a:pos x="wd2" y="hd2"/>
                </a:cxn>
                <a:cxn ang="10800000">
                  <a:pos x="wd2" y="hd2"/>
                </a:cxn>
                <a:cxn ang="16200000">
                  <a:pos x="wd2" y="hd2"/>
                </a:cxn>
              </a:cxnLst>
              <a:rect l="0" t="0" r="r" b="b"/>
              <a:pathLst>
                <a:path w="21472" h="21600" fill="norm" stroke="1" extrusionOk="0">
                  <a:moveTo>
                    <a:pt x="569" y="21600"/>
                  </a:moveTo>
                  <a:cubicBezTo>
                    <a:pt x="220" y="21253"/>
                    <a:pt x="-128" y="20906"/>
                    <a:pt x="46" y="19648"/>
                  </a:cubicBezTo>
                  <a:cubicBezTo>
                    <a:pt x="220" y="18390"/>
                    <a:pt x="917" y="16222"/>
                    <a:pt x="2020" y="13533"/>
                  </a:cubicBezTo>
                  <a:cubicBezTo>
                    <a:pt x="3124" y="10843"/>
                    <a:pt x="4633" y="7634"/>
                    <a:pt x="5620" y="5769"/>
                  </a:cubicBezTo>
                  <a:cubicBezTo>
                    <a:pt x="6607" y="3904"/>
                    <a:pt x="7072" y="3383"/>
                    <a:pt x="7537" y="2993"/>
                  </a:cubicBezTo>
                  <a:cubicBezTo>
                    <a:pt x="8001" y="2602"/>
                    <a:pt x="8466" y="2342"/>
                    <a:pt x="8814" y="2429"/>
                  </a:cubicBezTo>
                  <a:cubicBezTo>
                    <a:pt x="9162" y="2516"/>
                    <a:pt x="9395" y="2949"/>
                    <a:pt x="9743" y="4598"/>
                  </a:cubicBezTo>
                  <a:cubicBezTo>
                    <a:pt x="10091" y="6246"/>
                    <a:pt x="10556" y="9108"/>
                    <a:pt x="10962" y="11060"/>
                  </a:cubicBezTo>
                  <a:cubicBezTo>
                    <a:pt x="11369" y="13012"/>
                    <a:pt x="11717" y="14053"/>
                    <a:pt x="12066" y="14747"/>
                  </a:cubicBezTo>
                  <a:cubicBezTo>
                    <a:pt x="12414" y="15441"/>
                    <a:pt x="12762" y="15788"/>
                    <a:pt x="13227" y="15875"/>
                  </a:cubicBezTo>
                  <a:cubicBezTo>
                    <a:pt x="13691" y="15961"/>
                    <a:pt x="14272" y="15788"/>
                    <a:pt x="15259" y="14573"/>
                  </a:cubicBezTo>
                  <a:cubicBezTo>
                    <a:pt x="16246" y="13359"/>
                    <a:pt x="17640" y="11104"/>
                    <a:pt x="18743" y="8501"/>
                  </a:cubicBezTo>
                  <a:cubicBezTo>
                    <a:pt x="19846" y="5899"/>
                    <a:pt x="20659" y="2949"/>
                    <a:pt x="21472"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74" name="Line"/>
            <p:cNvSpPr/>
            <p:nvPr/>
          </p:nvSpPr>
          <p:spPr>
            <a:xfrm>
              <a:off x="9613268" y="5738812"/>
              <a:ext cx="111365" cy="107636"/>
            </a:xfrm>
            <a:custGeom>
              <a:avLst/>
              <a:gdLst/>
              <a:ahLst/>
              <a:cxnLst>
                <a:cxn ang="0">
                  <a:pos x="wd2" y="hd2"/>
                </a:cxn>
                <a:cxn ang="5400000">
                  <a:pos x="wd2" y="hd2"/>
                </a:cxn>
                <a:cxn ang="10800000">
                  <a:pos x="wd2" y="hd2"/>
                </a:cxn>
                <a:cxn ang="16200000">
                  <a:pos x="wd2" y="hd2"/>
                </a:cxn>
              </a:cxnLst>
              <a:rect l="0" t="0" r="r" b="b"/>
              <a:pathLst>
                <a:path w="20546" h="21302" fill="norm" stroke="1" extrusionOk="0">
                  <a:moveTo>
                    <a:pt x="11571" y="5891"/>
                  </a:moveTo>
                  <a:cubicBezTo>
                    <a:pt x="9741" y="5891"/>
                    <a:pt x="7910" y="5891"/>
                    <a:pt x="5714" y="7855"/>
                  </a:cubicBezTo>
                  <a:cubicBezTo>
                    <a:pt x="3517" y="9818"/>
                    <a:pt x="954" y="13745"/>
                    <a:pt x="222" y="16495"/>
                  </a:cubicBezTo>
                  <a:cubicBezTo>
                    <a:pt x="-510" y="19244"/>
                    <a:pt x="588" y="20815"/>
                    <a:pt x="3151" y="21207"/>
                  </a:cubicBezTo>
                  <a:cubicBezTo>
                    <a:pt x="5714" y="21600"/>
                    <a:pt x="9741" y="20815"/>
                    <a:pt x="13219" y="18065"/>
                  </a:cubicBezTo>
                  <a:cubicBezTo>
                    <a:pt x="16697" y="15316"/>
                    <a:pt x="19626" y="10604"/>
                    <a:pt x="20358" y="7462"/>
                  </a:cubicBezTo>
                  <a:cubicBezTo>
                    <a:pt x="21090" y="4320"/>
                    <a:pt x="19626" y="2749"/>
                    <a:pt x="16880" y="1767"/>
                  </a:cubicBezTo>
                  <a:cubicBezTo>
                    <a:pt x="14134" y="785"/>
                    <a:pt x="10107" y="393"/>
                    <a:pt x="608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75" name="Line"/>
            <p:cNvSpPr/>
            <p:nvPr/>
          </p:nvSpPr>
          <p:spPr>
            <a:xfrm>
              <a:off x="9723616" y="5706487"/>
              <a:ext cx="172642" cy="149789"/>
            </a:xfrm>
            <a:custGeom>
              <a:avLst/>
              <a:gdLst/>
              <a:ahLst/>
              <a:cxnLst>
                <a:cxn ang="0">
                  <a:pos x="wd2" y="hd2"/>
                </a:cxn>
                <a:cxn ang="5400000">
                  <a:pos x="wd2" y="hd2"/>
                </a:cxn>
                <a:cxn ang="10800000">
                  <a:pos x="wd2" y="hd2"/>
                </a:cxn>
                <a:cxn ang="16200000">
                  <a:pos x="wd2" y="hd2"/>
                </a:cxn>
              </a:cxnLst>
              <a:rect l="0" t="0" r="r" b="b"/>
              <a:pathLst>
                <a:path w="21600" h="20639" fill="norm" stroke="1" extrusionOk="0">
                  <a:moveTo>
                    <a:pt x="0" y="2813"/>
                  </a:moveTo>
                  <a:cubicBezTo>
                    <a:pt x="1241" y="2813"/>
                    <a:pt x="2483" y="2813"/>
                    <a:pt x="3848" y="4864"/>
                  </a:cubicBezTo>
                  <a:cubicBezTo>
                    <a:pt x="5214" y="6915"/>
                    <a:pt x="6703" y="11016"/>
                    <a:pt x="7324" y="13750"/>
                  </a:cubicBezTo>
                  <a:cubicBezTo>
                    <a:pt x="7945" y="16484"/>
                    <a:pt x="7697" y="17851"/>
                    <a:pt x="7076" y="18945"/>
                  </a:cubicBezTo>
                  <a:cubicBezTo>
                    <a:pt x="6455" y="20039"/>
                    <a:pt x="5462" y="20859"/>
                    <a:pt x="4966" y="20586"/>
                  </a:cubicBezTo>
                  <a:cubicBezTo>
                    <a:pt x="4469" y="20312"/>
                    <a:pt x="4469" y="18945"/>
                    <a:pt x="5338" y="15937"/>
                  </a:cubicBezTo>
                  <a:cubicBezTo>
                    <a:pt x="6207" y="12930"/>
                    <a:pt x="7945" y="8282"/>
                    <a:pt x="9310" y="5411"/>
                  </a:cubicBezTo>
                  <a:cubicBezTo>
                    <a:pt x="10676" y="2540"/>
                    <a:pt x="11669" y="1446"/>
                    <a:pt x="12910" y="626"/>
                  </a:cubicBezTo>
                  <a:cubicBezTo>
                    <a:pt x="14152" y="-194"/>
                    <a:pt x="15641" y="-741"/>
                    <a:pt x="17131" y="2540"/>
                  </a:cubicBezTo>
                  <a:cubicBezTo>
                    <a:pt x="18621" y="5821"/>
                    <a:pt x="20110" y="12930"/>
                    <a:pt x="21600" y="2003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76" name="Line"/>
            <p:cNvSpPr/>
            <p:nvPr/>
          </p:nvSpPr>
          <p:spPr>
            <a:xfrm>
              <a:off x="9911946" y="5698756"/>
              <a:ext cx="323640" cy="171026"/>
            </a:xfrm>
            <a:custGeom>
              <a:avLst/>
              <a:gdLst/>
              <a:ahLst/>
              <a:cxnLst>
                <a:cxn ang="0">
                  <a:pos x="wd2" y="hd2"/>
                </a:cxn>
                <a:cxn ang="5400000">
                  <a:pos x="wd2" y="hd2"/>
                </a:cxn>
                <a:cxn ang="10800000">
                  <a:pos x="wd2" y="hd2"/>
                </a:cxn>
                <a:cxn ang="16200000">
                  <a:pos x="wd2" y="hd2"/>
                </a:cxn>
              </a:cxnLst>
              <a:rect l="0" t="0" r="r" b="b"/>
              <a:pathLst>
                <a:path w="21481" h="21398" fill="norm" stroke="1" extrusionOk="0">
                  <a:moveTo>
                    <a:pt x="1725" y="14695"/>
                  </a:moveTo>
                  <a:cubicBezTo>
                    <a:pt x="4227" y="12708"/>
                    <a:pt x="6730" y="10722"/>
                    <a:pt x="8376" y="8736"/>
                  </a:cubicBezTo>
                  <a:cubicBezTo>
                    <a:pt x="10022" y="6750"/>
                    <a:pt x="10813" y="4764"/>
                    <a:pt x="11076" y="3150"/>
                  </a:cubicBezTo>
                  <a:cubicBezTo>
                    <a:pt x="11340" y="1536"/>
                    <a:pt x="11076" y="295"/>
                    <a:pt x="10088" y="46"/>
                  </a:cubicBezTo>
                  <a:cubicBezTo>
                    <a:pt x="9101" y="-202"/>
                    <a:pt x="7388" y="543"/>
                    <a:pt x="5610" y="2529"/>
                  </a:cubicBezTo>
                  <a:cubicBezTo>
                    <a:pt x="3832" y="4515"/>
                    <a:pt x="1988" y="7743"/>
                    <a:pt x="1001" y="10101"/>
                  </a:cubicBezTo>
                  <a:cubicBezTo>
                    <a:pt x="13" y="12460"/>
                    <a:pt x="-119" y="13950"/>
                    <a:pt x="79" y="15191"/>
                  </a:cubicBezTo>
                  <a:cubicBezTo>
                    <a:pt x="276" y="16432"/>
                    <a:pt x="803" y="17426"/>
                    <a:pt x="4096" y="18295"/>
                  </a:cubicBezTo>
                  <a:cubicBezTo>
                    <a:pt x="7388" y="19164"/>
                    <a:pt x="13447" y="19908"/>
                    <a:pt x="16805" y="20405"/>
                  </a:cubicBezTo>
                  <a:cubicBezTo>
                    <a:pt x="20164" y="20901"/>
                    <a:pt x="20822" y="21150"/>
                    <a:pt x="21481" y="2139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77" name="Line"/>
            <p:cNvSpPr/>
            <p:nvPr/>
          </p:nvSpPr>
          <p:spPr>
            <a:xfrm>
              <a:off x="5264725" y="6203156"/>
              <a:ext cx="17861"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378" name="Line"/>
            <p:cNvSpPr/>
            <p:nvPr/>
          </p:nvSpPr>
          <p:spPr>
            <a:xfrm>
              <a:off x="5252819" y="6179343"/>
              <a:ext cx="603251" cy="95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750"/>
                  </a:moveTo>
                  <a:cubicBezTo>
                    <a:pt x="2771" y="6300"/>
                    <a:pt x="5542" y="5850"/>
                    <a:pt x="8242" y="4725"/>
                  </a:cubicBezTo>
                  <a:cubicBezTo>
                    <a:pt x="10942" y="3600"/>
                    <a:pt x="13571" y="1800"/>
                    <a:pt x="15170" y="900"/>
                  </a:cubicBezTo>
                  <a:cubicBezTo>
                    <a:pt x="16768" y="0"/>
                    <a:pt x="17337" y="0"/>
                    <a:pt x="17799" y="0"/>
                  </a:cubicBezTo>
                  <a:cubicBezTo>
                    <a:pt x="18261" y="0"/>
                    <a:pt x="18616" y="0"/>
                    <a:pt x="18580" y="225"/>
                  </a:cubicBezTo>
                  <a:cubicBezTo>
                    <a:pt x="18545" y="450"/>
                    <a:pt x="18118" y="900"/>
                    <a:pt x="16839" y="1800"/>
                  </a:cubicBezTo>
                  <a:cubicBezTo>
                    <a:pt x="15561" y="2700"/>
                    <a:pt x="13429" y="4050"/>
                    <a:pt x="11013" y="5175"/>
                  </a:cubicBezTo>
                  <a:cubicBezTo>
                    <a:pt x="8597" y="6300"/>
                    <a:pt x="5897" y="7200"/>
                    <a:pt x="4334" y="7875"/>
                  </a:cubicBezTo>
                  <a:cubicBezTo>
                    <a:pt x="2771" y="8550"/>
                    <a:pt x="2345" y="9000"/>
                    <a:pt x="1954" y="9225"/>
                  </a:cubicBezTo>
                  <a:cubicBezTo>
                    <a:pt x="1563" y="9450"/>
                    <a:pt x="1208" y="9450"/>
                    <a:pt x="1208" y="9450"/>
                  </a:cubicBezTo>
                  <a:cubicBezTo>
                    <a:pt x="1208" y="9450"/>
                    <a:pt x="1563" y="9450"/>
                    <a:pt x="3055" y="9000"/>
                  </a:cubicBezTo>
                  <a:cubicBezTo>
                    <a:pt x="4547" y="8550"/>
                    <a:pt x="7176" y="7650"/>
                    <a:pt x="9699" y="6525"/>
                  </a:cubicBezTo>
                  <a:cubicBezTo>
                    <a:pt x="12221" y="5400"/>
                    <a:pt x="14637" y="4050"/>
                    <a:pt x="16307" y="3375"/>
                  </a:cubicBezTo>
                  <a:cubicBezTo>
                    <a:pt x="17976" y="2700"/>
                    <a:pt x="18900" y="2700"/>
                    <a:pt x="19539" y="2700"/>
                  </a:cubicBezTo>
                  <a:cubicBezTo>
                    <a:pt x="20179" y="2700"/>
                    <a:pt x="20534" y="2700"/>
                    <a:pt x="20534" y="2700"/>
                  </a:cubicBezTo>
                  <a:cubicBezTo>
                    <a:pt x="20534" y="2700"/>
                    <a:pt x="20179" y="2700"/>
                    <a:pt x="18722" y="3600"/>
                  </a:cubicBezTo>
                  <a:cubicBezTo>
                    <a:pt x="17266" y="4500"/>
                    <a:pt x="14708" y="6300"/>
                    <a:pt x="12257" y="8100"/>
                  </a:cubicBezTo>
                  <a:cubicBezTo>
                    <a:pt x="9805" y="9900"/>
                    <a:pt x="7461" y="11700"/>
                    <a:pt x="6075" y="13050"/>
                  </a:cubicBezTo>
                  <a:cubicBezTo>
                    <a:pt x="4689" y="14400"/>
                    <a:pt x="4263" y="15300"/>
                    <a:pt x="4228" y="15975"/>
                  </a:cubicBezTo>
                  <a:cubicBezTo>
                    <a:pt x="4192" y="16650"/>
                    <a:pt x="4547" y="17100"/>
                    <a:pt x="5826" y="16875"/>
                  </a:cubicBezTo>
                  <a:cubicBezTo>
                    <a:pt x="7105" y="16650"/>
                    <a:pt x="9308" y="15750"/>
                    <a:pt x="11688" y="14175"/>
                  </a:cubicBezTo>
                  <a:cubicBezTo>
                    <a:pt x="14068" y="12600"/>
                    <a:pt x="16626" y="10350"/>
                    <a:pt x="18189" y="9000"/>
                  </a:cubicBezTo>
                  <a:cubicBezTo>
                    <a:pt x="19753" y="7650"/>
                    <a:pt x="20321" y="7200"/>
                    <a:pt x="20783" y="6975"/>
                  </a:cubicBezTo>
                  <a:cubicBezTo>
                    <a:pt x="21245" y="6750"/>
                    <a:pt x="21600" y="6750"/>
                    <a:pt x="21600" y="6750"/>
                  </a:cubicBezTo>
                  <a:cubicBezTo>
                    <a:pt x="21600" y="6750"/>
                    <a:pt x="21245" y="6750"/>
                    <a:pt x="20072" y="7875"/>
                  </a:cubicBezTo>
                  <a:cubicBezTo>
                    <a:pt x="18900" y="9000"/>
                    <a:pt x="16911" y="11250"/>
                    <a:pt x="14850" y="13275"/>
                  </a:cubicBezTo>
                  <a:cubicBezTo>
                    <a:pt x="12789" y="15300"/>
                    <a:pt x="10658" y="17100"/>
                    <a:pt x="9379" y="18225"/>
                  </a:cubicBezTo>
                  <a:cubicBezTo>
                    <a:pt x="8100" y="19350"/>
                    <a:pt x="7674" y="19800"/>
                    <a:pt x="7674" y="20250"/>
                  </a:cubicBezTo>
                  <a:cubicBezTo>
                    <a:pt x="7674" y="20700"/>
                    <a:pt x="8100" y="21150"/>
                    <a:pt x="9521" y="21375"/>
                  </a:cubicBezTo>
                  <a:cubicBezTo>
                    <a:pt x="10942" y="21600"/>
                    <a:pt x="13358" y="21600"/>
                    <a:pt x="15774"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79" name="Line"/>
            <p:cNvSpPr/>
            <p:nvPr/>
          </p:nvSpPr>
          <p:spPr>
            <a:xfrm>
              <a:off x="10307022" y="3405187"/>
              <a:ext cx="573792" cy="307396"/>
            </a:xfrm>
            <a:custGeom>
              <a:avLst/>
              <a:gdLst/>
              <a:ahLst/>
              <a:cxnLst>
                <a:cxn ang="0">
                  <a:pos x="wd2" y="hd2"/>
                </a:cxn>
                <a:cxn ang="5400000">
                  <a:pos x="wd2" y="hd2"/>
                </a:cxn>
                <a:cxn ang="10800000">
                  <a:pos x="wd2" y="hd2"/>
                </a:cxn>
                <a:cxn ang="16200000">
                  <a:pos x="wd2" y="hd2"/>
                </a:cxn>
              </a:cxnLst>
              <a:rect l="0" t="0" r="r" b="b"/>
              <a:pathLst>
                <a:path w="21537" h="21449" fill="norm" stroke="1" extrusionOk="0">
                  <a:moveTo>
                    <a:pt x="0" y="15369"/>
                  </a:moveTo>
                  <a:cubicBezTo>
                    <a:pt x="0" y="14677"/>
                    <a:pt x="0" y="13985"/>
                    <a:pt x="37" y="14054"/>
                  </a:cubicBezTo>
                  <a:cubicBezTo>
                    <a:pt x="74" y="14123"/>
                    <a:pt x="149" y="14954"/>
                    <a:pt x="223" y="15992"/>
                  </a:cubicBezTo>
                  <a:cubicBezTo>
                    <a:pt x="298" y="17031"/>
                    <a:pt x="372" y="18277"/>
                    <a:pt x="521" y="19246"/>
                  </a:cubicBezTo>
                  <a:cubicBezTo>
                    <a:pt x="670" y="20215"/>
                    <a:pt x="894" y="20908"/>
                    <a:pt x="1229" y="21254"/>
                  </a:cubicBezTo>
                  <a:cubicBezTo>
                    <a:pt x="1564" y="21600"/>
                    <a:pt x="2011" y="21600"/>
                    <a:pt x="3314" y="20285"/>
                  </a:cubicBezTo>
                  <a:cubicBezTo>
                    <a:pt x="4618" y="18969"/>
                    <a:pt x="6778" y="16338"/>
                    <a:pt x="9012" y="13569"/>
                  </a:cubicBezTo>
                  <a:cubicBezTo>
                    <a:pt x="11247" y="10800"/>
                    <a:pt x="13556" y="7892"/>
                    <a:pt x="15492" y="5746"/>
                  </a:cubicBezTo>
                  <a:cubicBezTo>
                    <a:pt x="17429" y="3600"/>
                    <a:pt x="18993" y="2215"/>
                    <a:pt x="19999" y="1315"/>
                  </a:cubicBezTo>
                  <a:cubicBezTo>
                    <a:pt x="21004" y="415"/>
                    <a:pt x="21451" y="0"/>
                    <a:pt x="21526" y="0"/>
                  </a:cubicBezTo>
                  <a:cubicBezTo>
                    <a:pt x="21600" y="0"/>
                    <a:pt x="21302" y="415"/>
                    <a:pt x="20930" y="1038"/>
                  </a:cubicBezTo>
                  <a:cubicBezTo>
                    <a:pt x="20557" y="1662"/>
                    <a:pt x="20110" y="2492"/>
                    <a:pt x="19663" y="332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80" name="Line"/>
            <p:cNvSpPr/>
            <p:nvPr/>
          </p:nvSpPr>
          <p:spPr>
            <a:xfrm>
              <a:off x="9396034" y="3196828"/>
              <a:ext cx="1006008" cy="725864"/>
            </a:xfrm>
            <a:custGeom>
              <a:avLst/>
              <a:gdLst/>
              <a:ahLst/>
              <a:cxnLst>
                <a:cxn ang="0">
                  <a:pos x="wd2" y="hd2"/>
                </a:cxn>
                <a:cxn ang="5400000">
                  <a:pos x="wd2" y="hd2"/>
                </a:cxn>
                <a:cxn ang="10800000">
                  <a:pos x="wd2" y="hd2"/>
                </a:cxn>
                <a:cxn ang="16200000">
                  <a:pos x="wd2" y="hd2"/>
                </a:cxn>
              </a:cxnLst>
              <a:rect l="0" t="0" r="r" b="b"/>
              <a:pathLst>
                <a:path w="21429" h="21470" fill="norm" stroke="1" extrusionOk="0">
                  <a:moveTo>
                    <a:pt x="16869" y="7572"/>
                  </a:moveTo>
                  <a:cubicBezTo>
                    <a:pt x="16785" y="6985"/>
                    <a:pt x="16700" y="6398"/>
                    <a:pt x="16214" y="5664"/>
                  </a:cubicBezTo>
                  <a:cubicBezTo>
                    <a:pt x="15728" y="4930"/>
                    <a:pt x="14840" y="4050"/>
                    <a:pt x="13847" y="3375"/>
                  </a:cubicBezTo>
                  <a:cubicBezTo>
                    <a:pt x="12854" y="2700"/>
                    <a:pt x="11755" y="2230"/>
                    <a:pt x="10634" y="2054"/>
                  </a:cubicBezTo>
                  <a:cubicBezTo>
                    <a:pt x="9514" y="1878"/>
                    <a:pt x="8373" y="1996"/>
                    <a:pt x="7253" y="2377"/>
                  </a:cubicBezTo>
                  <a:cubicBezTo>
                    <a:pt x="6133" y="2759"/>
                    <a:pt x="5034" y="3404"/>
                    <a:pt x="4040" y="4255"/>
                  </a:cubicBezTo>
                  <a:cubicBezTo>
                    <a:pt x="3047" y="5107"/>
                    <a:pt x="2159" y="6163"/>
                    <a:pt x="1504" y="7220"/>
                  </a:cubicBezTo>
                  <a:cubicBezTo>
                    <a:pt x="849" y="8276"/>
                    <a:pt x="426" y="9333"/>
                    <a:pt x="194" y="10389"/>
                  </a:cubicBezTo>
                  <a:cubicBezTo>
                    <a:pt x="-39" y="11446"/>
                    <a:pt x="-81" y="12502"/>
                    <a:pt x="173" y="13471"/>
                  </a:cubicBezTo>
                  <a:cubicBezTo>
                    <a:pt x="426" y="14439"/>
                    <a:pt x="976" y="15320"/>
                    <a:pt x="1885" y="16288"/>
                  </a:cubicBezTo>
                  <a:cubicBezTo>
                    <a:pt x="2793" y="17257"/>
                    <a:pt x="4061" y="18313"/>
                    <a:pt x="5435" y="19135"/>
                  </a:cubicBezTo>
                  <a:cubicBezTo>
                    <a:pt x="6809" y="19957"/>
                    <a:pt x="8288" y="20543"/>
                    <a:pt x="9726" y="20954"/>
                  </a:cubicBezTo>
                  <a:cubicBezTo>
                    <a:pt x="11163" y="21365"/>
                    <a:pt x="12558" y="21600"/>
                    <a:pt x="13868" y="21395"/>
                  </a:cubicBezTo>
                  <a:cubicBezTo>
                    <a:pt x="15178" y="21189"/>
                    <a:pt x="16404" y="20543"/>
                    <a:pt x="17503" y="19634"/>
                  </a:cubicBezTo>
                  <a:cubicBezTo>
                    <a:pt x="18602" y="18724"/>
                    <a:pt x="19575" y="17550"/>
                    <a:pt x="20230" y="16229"/>
                  </a:cubicBezTo>
                  <a:cubicBezTo>
                    <a:pt x="20885" y="14909"/>
                    <a:pt x="21223" y="13441"/>
                    <a:pt x="21287" y="11974"/>
                  </a:cubicBezTo>
                  <a:cubicBezTo>
                    <a:pt x="21350" y="10507"/>
                    <a:pt x="21139" y="9039"/>
                    <a:pt x="20737" y="7777"/>
                  </a:cubicBezTo>
                  <a:cubicBezTo>
                    <a:pt x="20335" y="6515"/>
                    <a:pt x="19744" y="5459"/>
                    <a:pt x="18983" y="4432"/>
                  </a:cubicBezTo>
                  <a:cubicBezTo>
                    <a:pt x="18222" y="3404"/>
                    <a:pt x="17292" y="2407"/>
                    <a:pt x="16130" y="1820"/>
                  </a:cubicBezTo>
                  <a:cubicBezTo>
                    <a:pt x="14967" y="1233"/>
                    <a:pt x="13572" y="1057"/>
                    <a:pt x="12135" y="1027"/>
                  </a:cubicBezTo>
                  <a:cubicBezTo>
                    <a:pt x="10698" y="998"/>
                    <a:pt x="9218" y="1115"/>
                    <a:pt x="7971" y="1467"/>
                  </a:cubicBezTo>
                  <a:cubicBezTo>
                    <a:pt x="6724" y="1820"/>
                    <a:pt x="5710" y="2407"/>
                    <a:pt x="4590" y="3199"/>
                  </a:cubicBezTo>
                  <a:cubicBezTo>
                    <a:pt x="3470" y="3991"/>
                    <a:pt x="2244" y="4989"/>
                    <a:pt x="1398" y="5987"/>
                  </a:cubicBezTo>
                  <a:cubicBezTo>
                    <a:pt x="553" y="6985"/>
                    <a:pt x="88" y="7983"/>
                    <a:pt x="25" y="9186"/>
                  </a:cubicBezTo>
                  <a:cubicBezTo>
                    <a:pt x="-39" y="10389"/>
                    <a:pt x="299" y="11798"/>
                    <a:pt x="997" y="13060"/>
                  </a:cubicBezTo>
                  <a:cubicBezTo>
                    <a:pt x="1694" y="14322"/>
                    <a:pt x="2751" y="15437"/>
                    <a:pt x="3871" y="16376"/>
                  </a:cubicBezTo>
                  <a:cubicBezTo>
                    <a:pt x="4991" y="17315"/>
                    <a:pt x="6175" y="18078"/>
                    <a:pt x="7337" y="18783"/>
                  </a:cubicBezTo>
                  <a:cubicBezTo>
                    <a:pt x="8500" y="19487"/>
                    <a:pt x="9641" y="20133"/>
                    <a:pt x="10825" y="20573"/>
                  </a:cubicBezTo>
                  <a:cubicBezTo>
                    <a:pt x="12008" y="21013"/>
                    <a:pt x="13234" y="21248"/>
                    <a:pt x="14481" y="20925"/>
                  </a:cubicBezTo>
                  <a:cubicBezTo>
                    <a:pt x="15728" y="20602"/>
                    <a:pt x="16996" y="19722"/>
                    <a:pt x="18032" y="18607"/>
                  </a:cubicBezTo>
                  <a:cubicBezTo>
                    <a:pt x="19067" y="17491"/>
                    <a:pt x="19870" y="16141"/>
                    <a:pt x="20483" y="14733"/>
                  </a:cubicBezTo>
                  <a:cubicBezTo>
                    <a:pt x="21096" y="13324"/>
                    <a:pt x="21519" y="11857"/>
                    <a:pt x="21413" y="10272"/>
                  </a:cubicBezTo>
                  <a:cubicBezTo>
                    <a:pt x="21308" y="8687"/>
                    <a:pt x="20674" y="6985"/>
                    <a:pt x="19723" y="5253"/>
                  </a:cubicBezTo>
                  <a:cubicBezTo>
                    <a:pt x="18771" y="3522"/>
                    <a:pt x="17503" y="1761"/>
                    <a:pt x="16235"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81" name="Line"/>
            <p:cNvSpPr/>
            <p:nvPr/>
          </p:nvSpPr>
          <p:spPr>
            <a:xfrm>
              <a:off x="9068772" y="6042820"/>
              <a:ext cx="1166814" cy="76993"/>
            </a:xfrm>
            <a:custGeom>
              <a:avLst/>
              <a:gdLst/>
              <a:ahLst/>
              <a:cxnLst>
                <a:cxn ang="0">
                  <a:pos x="wd2" y="hd2"/>
                </a:cxn>
                <a:cxn ang="5400000">
                  <a:pos x="wd2" y="hd2"/>
                </a:cxn>
                <a:cxn ang="10800000">
                  <a:pos x="wd2" y="hd2"/>
                </a:cxn>
                <a:cxn ang="16200000">
                  <a:pos x="wd2" y="hd2"/>
                </a:cxn>
              </a:cxnLst>
              <a:rect l="0" t="0" r="r" b="b"/>
              <a:pathLst>
                <a:path w="21600" h="21489" fill="norm" stroke="1" extrusionOk="0">
                  <a:moveTo>
                    <a:pt x="0" y="21489"/>
                  </a:moveTo>
                  <a:cubicBezTo>
                    <a:pt x="918" y="18720"/>
                    <a:pt x="1837" y="15951"/>
                    <a:pt x="2939" y="13181"/>
                  </a:cubicBezTo>
                  <a:cubicBezTo>
                    <a:pt x="4041" y="10412"/>
                    <a:pt x="5327" y="7643"/>
                    <a:pt x="6686" y="5704"/>
                  </a:cubicBezTo>
                  <a:cubicBezTo>
                    <a:pt x="8045" y="3766"/>
                    <a:pt x="9478" y="2658"/>
                    <a:pt x="10818" y="2104"/>
                  </a:cubicBezTo>
                  <a:cubicBezTo>
                    <a:pt x="12159" y="1551"/>
                    <a:pt x="13408" y="1551"/>
                    <a:pt x="14271" y="1274"/>
                  </a:cubicBezTo>
                  <a:cubicBezTo>
                    <a:pt x="15135" y="997"/>
                    <a:pt x="15612" y="443"/>
                    <a:pt x="15980" y="166"/>
                  </a:cubicBezTo>
                  <a:cubicBezTo>
                    <a:pt x="16347" y="-111"/>
                    <a:pt x="16604" y="-111"/>
                    <a:pt x="16512" y="720"/>
                  </a:cubicBezTo>
                  <a:cubicBezTo>
                    <a:pt x="16420" y="1551"/>
                    <a:pt x="15980" y="3212"/>
                    <a:pt x="15116" y="4874"/>
                  </a:cubicBezTo>
                  <a:cubicBezTo>
                    <a:pt x="14253" y="6535"/>
                    <a:pt x="12967" y="8197"/>
                    <a:pt x="11571" y="9027"/>
                  </a:cubicBezTo>
                  <a:cubicBezTo>
                    <a:pt x="10176" y="9858"/>
                    <a:pt x="8669" y="9858"/>
                    <a:pt x="7182" y="10135"/>
                  </a:cubicBezTo>
                  <a:cubicBezTo>
                    <a:pt x="5694" y="10412"/>
                    <a:pt x="4224" y="10966"/>
                    <a:pt x="3159" y="11243"/>
                  </a:cubicBezTo>
                  <a:cubicBezTo>
                    <a:pt x="2094" y="11520"/>
                    <a:pt x="1433" y="11520"/>
                    <a:pt x="992" y="11520"/>
                  </a:cubicBezTo>
                  <a:cubicBezTo>
                    <a:pt x="551" y="11520"/>
                    <a:pt x="331" y="11520"/>
                    <a:pt x="331" y="11797"/>
                  </a:cubicBezTo>
                  <a:cubicBezTo>
                    <a:pt x="331" y="12074"/>
                    <a:pt x="551" y="12627"/>
                    <a:pt x="1433" y="12904"/>
                  </a:cubicBezTo>
                  <a:cubicBezTo>
                    <a:pt x="2314" y="13181"/>
                    <a:pt x="3857" y="13181"/>
                    <a:pt x="5290" y="12627"/>
                  </a:cubicBezTo>
                  <a:cubicBezTo>
                    <a:pt x="6722" y="12074"/>
                    <a:pt x="8045" y="10966"/>
                    <a:pt x="9459" y="9858"/>
                  </a:cubicBezTo>
                  <a:cubicBezTo>
                    <a:pt x="10873" y="8751"/>
                    <a:pt x="12380" y="7643"/>
                    <a:pt x="13959" y="7089"/>
                  </a:cubicBezTo>
                  <a:cubicBezTo>
                    <a:pt x="15539" y="6535"/>
                    <a:pt x="17192" y="6535"/>
                    <a:pt x="18478" y="7643"/>
                  </a:cubicBezTo>
                  <a:cubicBezTo>
                    <a:pt x="19763" y="8751"/>
                    <a:pt x="20682" y="10966"/>
                    <a:pt x="21600" y="1318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382" name="Line"/>
            <p:cNvSpPr/>
            <p:nvPr/>
          </p:nvSpPr>
          <p:spPr>
            <a:xfrm>
              <a:off x="8937803" y="3405187"/>
              <a:ext cx="452439" cy="291336"/>
            </a:xfrm>
            <a:custGeom>
              <a:avLst/>
              <a:gdLst/>
              <a:ahLst/>
              <a:cxnLst>
                <a:cxn ang="0">
                  <a:pos x="wd2" y="hd2"/>
                </a:cxn>
                <a:cxn ang="5400000">
                  <a:pos x="wd2" y="hd2"/>
                </a:cxn>
                <a:cxn ang="10800000">
                  <a:pos x="wd2" y="hd2"/>
                </a:cxn>
                <a:cxn ang="16200000">
                  <a:pos x="wd2" y="hd2"/>
                </a:cxn>
              </a:cxnLst>
              <a:rect l="0" t="0" r="r" b="b"/>
              <a:pathLst>
                <a:path w="21600" h="21283" fill="norm" stroke="1" extrusionOk="0">
                  <a:moveTo>
                    <a:pt x="0" y="4784"/>
                  </a:moveTo>
                  <a:cubicBezTo>
                    <a:pt x="474" y="4204"/>
                    <a:pt x="947" y="3624"/>
                    <a:pt x="1184" y="3842"/>
                  </a:cubicBezTo>
                  <a:cubicBezTo>
                    <a:pt x="1421" y="4059"/>
                    <a:pt x="1421" y="5074"/>
                    <a:pt x="1421" y="7466"/>
                  </a:cubicBezTo>
                  <a:cubicBezTo>
                    <a:pt x="1421" y="9858"/>
                    <a:pt x="1421" y="13627"/>
                    <a:pt x="1421" y="16019"/>
                  </a:cubicBezTo>
                  <a:cubicBezTo>
                    <a:pt x="1421" y="18411"/>
                    <a:pt x="1421" y="19426"/>
                    <a:pt x="1563" y="20223"/>
                  </a:cubicBezTo>
                  <a:cubicBezTo>
                    <a:pt x="1705" y="21020"/>
                    <a:pt x="1989" y="21600"/>
                    <a:pt x="2653" y="21093"/>
                  </a:cubicBezTo>
                  <a:cubicBezTo>
                    <a:pt x="3316" y="20585"/>
                    <a:pt x="4358" y="18991"/>
                    <a:pt x="6158" y="16381"/>
                  </a:cubicBezTo>
                  <a:cubicBezTo>
                    <a:pt x="7958" y="13772"/>
                    <a:pt x="10516" y="10148"/>
                    <a:pt x="13216" y="7248"/>
                  </a:cubicBezTo>
                  <a:cubicBezTo>
                    <a:pt x="15916" y="4349"/>
                    <a:pt x="18758" y="2174"/>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pic>
          <p:nvPicPr>
            <p:cNvPr id="383" name="Line Shape" descr="Line Shape"/>
            <p:cNvPicPr>
              <a:picLocks noChangeAspect="0"/>
            </p:cNvPicPr>
            <p:nvPr/>
          </p:nvPicPr>
          <p:blipFill>
            <a:blip r:embed="rId6">
              <a:extLst/>
            </a:blip>
            <a:stretch>
              <a:fillRect/>
            </a:stretch>
          </p:blipFill>
          <p:spPr>
            <a:xfrm>
              <a:off x="8530700" y="3280080"/>
              <a:ext cx="403533" cy="2907599"/>
            </a:xfrm>
            <a:prstGeom prst="rect">
              <a:avLst/>
            </a:prstGeom>
            <a:effectLst/>
          </p:spPr>
        </p:pic>
        <p:pic>
          <p:nvPicPr>
            <p:cNvPr id="385" name="Line Shape" descr="Line Shape"/>
            <p:cNvPicPr>
              <a:picLocks noChangeAspect="0"/>
            </p:cNvPicPr>
            <p:nvPr/>
          </p:nvPicPr>
          <p:blipFill>
            <a:blip r:embed="rId7">
              <a:extLst/>
            </a:blip>
            <a:stretch>
              <a:fillRect/>
            </a:stretch>
          </p:blipFill>
          <p:spPr>
            <a:xfrm>
              <a:off x="9276902" y="3216945"/>
              <a:ext cx="1349402" cy="752089"/>
            </a:xfrm>
            <a:prstGeom prst="rect">
              <a:avLst/>
            </a:prstGeom>
            <a:effectLst/>
          </p:spPr>
        </p:pic>
        <p:pic>
          <p:nvPicPr>
            <p:cNvPr id="387" name="Line Shape" descr="Line Shape"/>
            <p:cNvPicPr>
              <a:picLocks noChangeAspect="0"/>
            </p:cNvPicPr>
            <p:nvPr/>
          </p:nvPicPr>
          <p:blipFill>
            <a:blip r:embed="rId8">
              <a:extLst/>
            </a:blip>
            <a:stretch>
              <a:fillRect/>
            </a:stretch>
          </p:blipFill>
          <p:spPr>
            <a:xfrm>
              <a:off x="5138321" y="5416049"/>
              <a:ext cx="1424271" cy="1078978"/>
            </a:xfrm>
            <a:prstGeom prst="rect">
              <a:avLst/>
            </a:prstGeom>
            <a:effectLst/>
          </p:spPr>
        </p:pic>
      </p:grpSp>
      <p:grpSp>
        <p:nvGrpSpPr>
          <p:cNvPr id="396" name="Drawing"/>
          <p:cNvGrpSpPr/>
          <p:nvPr/>
        </p:nvGrpSpPr>
        <p:grpSpPr>
          <a:xfrm>
            <a:off x="9415462" y="759866"/>
            <a:ext cx="1647826" cy="403375"/>
            <a:chOff x="-38099" y="-38100"/>
            <a:chExt cx="1647824" cy="403373"/>
          </a:xfrm>
        </p:grpSpPr>
        <p:pic>
          <p:nvPicPr>
            <p:cNvPr id="390" name="Line Shape" descr="Line Shape"/>
            <p:cNvPicPr>
              <a:picLocks noChangeAspect="0"/>
            </p:cNvPicPr>
            <p:nvPr/>
          </p:nvPicPr>
          <p:blipFill>
            <a:blip r:embed="rId9">
              <a:extLst/>
            </a:blip>
            <a:stretch>
              <a:fillRect/>
            </a:stretch>
          </p:blipFill>
          <p:spPr>
            <a:xfrm>
              <a:off x="247650" y="-38100"/>
              <a:ext cx="1362075" cy="129531"/>
            </a:xfrm>
            <a:prstGeom prst="rect">
              <a:avLst/>
            </a:prstGeom>
            <a:effectLst/>
          </p:spPr>
        </p:pic>
        <p:pic>
          <p:nvPicPr>
            <p:cNvPr id="392" name="Line Shape" descr="Line Shape"/>
            <p:cNvPicPr>
              <a:picLocks noChangeAspect="0"/>
            </p:cNvPicPr>
            <p:nvPr/>
          </p:nvPicPr>
          <p:blipFill>
            <a:blip r:embed="rId10">
              <a:extLst/>
            </a:blip>
            <a:stretch>
              <a:fillRect/>
            </a:stretch>
          </p:blipFill>
          <p:spPr>
            <a:xfrm>
              <a:off x="-38100" y="244937"/>
              <a:ext cx="559464" cy="102478"/>
            </a:xfrm>
            <a:prstGeom prst="rect">
              <a:avLst/>
            </a:prstGeom>
            <a:effectLst/>
          </p:spPr>
        </p:pic>
        <p:pic>
          <p:nvPicPr>
            <p:cNvPr id="394" name="Line Shape" descr="Line Shape"/>
            <p:cNvPicPr>
              <a:picLocks noChangeAspect="0"/>
            </p:cNvPicPr>
            <p:nvPr/>
          </p:nvPicPr>
          <p:blipFill>
            <a:blip r:embed="rId11">
              <a:extLst/>
            </a:blip>
            <a:stretch>
              <a:fillRect/>
            </a:stretch>
          </p:blipFill>
          <p:spPr>
            <a:xfrm>
              <a:off x="-26194" y="274361"/>
              <a:ext cx="361951" cy="90913"/>
            </a:xfrm>
            <a:prstGeom prst="rect">
              <a:avLst/>
            </a:prstGeom>
            <a:effectLst/>
          </p:spPr>
        </p:pic>
      </p:gr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8" name="TextBox 2"/>
          <p:cNvSpPr txBox="1"/>
          <p:nvPr/>
        </p:nvSpPr>
        <p:spPr>
          <a:xfrm>
            <a:off x="474066" y="238735"/>
            <a:ext cx="11331904" cy="15689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333333"/>
                </a:solidFill>
                <a:latin typeface="Helvetica Neue"/>
                <a:ea typeface="Helvetica Neue"/>
                <a:cs typeface="Helvetica Neue"/>
                <a:sym typeface="Helvetica Neue"/>
              </a:defRPr>
            </a:pPr>
            <a:r>
              <a:t>Let D={X</a:t>
            </a:r>
            <a:r>
              <a:rPr baseline="-25000"/>
              <a:t>1</a:t>
            </a:r>
            <a:r>
              <a:t>, X</a:t>
            </a:r>
            <a:r>
              <a:rPr baseline="-25000"/>
              <a:t>2</a:t>
            </a:r>
            <a:r>
              <a:t>, ..., X</a:t>
            </a:r>
            <a:r>
              <a:rPr baseline="-25000"/>
              <a:t>n</a:t>
            </a:r>
            <a:r>
              <a:t>} be i.i.d. distributed with a distribution having p.m.f. p(x) such that p(x) is proportional to x c</a:t>
            </a:r>
            <a:r>
              <a:rPr baseline="30000"/>
              <a:t>x</a:t>
            </a:r>
            <a:r>
              <a:t>, where c is the unknown parameter. Let S = X</a:t>
            </a:r>
            <a:r>
              <a:rPr baseline="-25000"/>
              <a:t>1</a:t>
            </a:r>
            <a:r>
              <a:t> + X</a:t>
            </a:r>
            <a:r>
              <a:rPr baseline="-25000"/>
              <a:t>2</a:t>
            </a:r>
            <a:r>
              <a:t> + ... + X</a:t>
            </a:r>
            <a:r>
              <a:rPr baseline="-25000"/>
              <a:t>n</a:t>
            </a:r>
            <a:r>
              <a:t>. Let the prior of c be the H(a, b) distribution which has p.d.f. f(x) proportional to x</a:t>
            </a:r>
            <a:r>
              <a:rPr baseline="30000"/>
              <a:t>a</a:t>
            </a:r>
            <a:r>
              <a:t> e </a:t>
            </a:r>
            <a:r>
              <a:rPr baseline="30000"/>
              <a:t>-b x</a:t>
            </a:r>
            <a:r>
              <a:t>. Use Bayesian inference to compute the posterior of c given data D. You will find that the posterior looks like the H distribution (after ignoring any constants). What are the parameters of this posterior H distribution?</a:t>
            </a:r>
          </a:p>
        </p:txBody>
      </p:sp>
      <p:pic>
        <p:nvPicPr>
          <p:cNvPr id="399" name="Drawing" descr="Drawing"/>
          <p:cNvPicPr>
            <a:picLocks noChangeAspect="0"/>
          </p:cNvPicPr>
          <p:nvPr/>
        </p:nvPicPr>
        <p:blipFill>
          <a:blip r:embed="rId2">
            <a:extLst/>
          </a:blip>
          <a:stretch>
            <a:fillRect/>
          </a:stretch>
        </p:blipFill>
        <p:spPr>
          <a:xfrm>
            <a:off x="11362134" y="524936"/>
            <a:ext cx="409576" cy="96571"/>
          </a:xfrm>
          <a:prstGeom prst="rect">
            <a:avLst/>
          </a:prstGeom>
        </p:spPr>
      </p:pic>
      <p:grpSp>
        <p:nvGrpSpPr>
          <p:cNvPr id="532" name="Drawing"/>
          <p:cNvGrpSpPr/>
          <p:nvPr/>
        </p:nvGrpSpPr>
        <p:grpSpPr>
          <a:xfrm>
            <a:off x="456009" y="866775"/>
            <a:ext cx="8366523" cy="5895975"/>
            <a:chOff x="-38099" y="-38100"/>
            <a:chExt cx="8366521" cy="5895975"/>
          </a:xfrm>
        </p:grpSpPr>
        <p:pic>
          <p:nvPicPr>
            <p:cNvPr id="401" name="Line Shape" descr="Line Shape"/>
            <p:cNvPicPr>
              <a:picLocks noChangeAspect="0"/>
            </p:cNvPicPr>
            <p:nvPr/>
          </p:nvPicPr>
          <p:blipFill>
            <a:blip r:embed="rId3">
              <a:extLst/>
            </a:blip>
            <a:stretch>
              <a:fillRect/>
            </a:stretch>
          </p:blipFill>
          <p:spPr>
            <a:xfrm>
              <a:off x="-38100" y="-38100"/>
              <a:ext cx="300530" cy="147638"/>
            </a:xfrm>
            <a:prstGeom prst="rect">
              <a:avLst/>
            </a:prstGeom>
            <a:effectLst/>
          </p:spPr>
        </p:pic>
        <p:sp>
          <p:nvSpPr>
            <p:cNvPr id="403" name="Line"/>
            <p:cNvSpPr/>
            <p:nvPr/>
          </p:nvSpPr>
          <p:spPr>
            <a:xfrm>
              <a:off x="1269121" y="1163616"/>
              <a:ext cx="121868" cy="474872"/>
            </a:xfrm>
            <a:custGeom>
              <a:avLst/>
              <a:gdLst/>
              <a:ahLst/>
              <a:cxnLst>
                <a:cxn ang="0">
                  <a:pos x="wd2" y="hd2"/>
                </a:cxn>
                <a:cxn ang="5400000">
                  <a:pos x="wd2" y="hd2"/>
                </a:cxn>
                <a:cxn ang="10800000">
                  <a:pos x="wd2" y="hd2"/>
                </a:cxn>
                <a:cxn ang="16200000">
                  <a:pos x="wd2" y="hd2"/>
                </a:cxn>
              </a:cxnLst>
              <a:rect l="0" t="0" r="r" b="b"/>
              <a:pathLst>
                <a:path w="21056" h="21448" fill="norm" stroke="1" extrusionOk="0">
                  <a:moveTo>
                    <a:pt x="5980" y="7673"/>
                  </a:moveTo>
                  <a:cubicBezTo>
                    <a:pt x="4609" y="8480"/>
                    <a:pt x="3238" y="9286"/>
                    <a:pt x="2552" y="11258"/>
                  </a:cubicBezTo>
                  <a:cubicBezTo>
                    <a:pt x="1866" y="13230"/>
                    <a:pt x="1866" y="16367"/>
                    <a:pt x="2209" y="18383"/>
                  </a:cubicBezTo>
                  <a:cubicBezTo>
                    <a:pt x="2552" y="20400"/>
                    <a:pt x="3238" y="21296"/>
                    <a:pt x="3580" y="21431"/>
                  </a:cubicBezTo>
                  <a:cubicBezTo>
                    <a:pt x="3923" y="21565"/>
                    <a:pt x="3923" y="20938"/>
                    <a:pt x="3238" y="19011"/>
                  </a:cubicBezTo>
                  <a:cubicBezTo>
                    <a:pt x="2552" y="17084"/>
                    <a:pt x="1180" y="13857"/>
                    <a:pt x="495" y="11034"/>
                  </a:cubicBezTo>
                  <a:cubicBezTo>
                    <a:pt x="-191" y="8211"/>
                    <a:pt x="-191" y="5791"/>
                    <a:pt x="666" y="4043"/>
                  </a:cubicBezTo>
                  <a:cubicBezTo>
                    <a:pt x="1523" y="2295"/>
                    <a:pt x="3238" y="1220"/>
                    <a:pt x="4952" y="637"/>
                  </a:cubicBezTo>
                  <a:cubicBezTo>
                    <a:pt x="6666" y="55"/>
                    <a:pt x="8380" y="-35"/>
                    <a:pt x="10095" y="10"/>
                  </a:cubicBezTo>
                  <a:cubicBezTo>
                    <a:pt x="11809" y="55"/>
                    <a:pt x="13523" y="234"/>
                    <a:pt x="15409" y="637"/>
                  </a:cubicBezTo>
                  <a:cubicBezTo>
                    <a:pt x="17295" y="1041"/>
                    <a:pt x="19352" y="1668"/>
                    <a:pt x="20380" y="2206"/>
                  </a:cubicBezTo>
                  <a:cubicBezTo>
                    <a:pt x="21409" y="2743"/>
                    <a:pt x="21409" y="3192"/>
                    <a:pt x="19352" y="3953"/>
                  </a:cubicBezTo>
                  <a:cubicBezTo>
                    <a:pt x="17295" y="4715"/>
                    <a:pt x="13180" y="5791"/>
                    <a:pt x="9923" y="6508"/>
                  </a:cubicBezTo>
                  <a:cubicBezTo>
                    <a:pt x="6666" y="7225"/>
                    <a:pt x="4266" y="7583"/>
                    <a:pt x="4095" y="7494"/>
                  </a:cubicBezTo>
                  <a:cubicBezTo>
                    <a:pt x="3923" y="7404"/>
                    <a:pt x="5980" y="6866"/>
                    <a:pt x="8038" y="632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04" name="Line"/>
            <p:cNvSpPr/>
            <p:nvPr/>
          </p:nvSpPr>
          <p:spPr>
            <a:xfrm>
              <a:off x="1464969" y="1174597"/>
              <a:ext cx="94750" cy="131925"/>
            </a:xfrm>
            <a:custGeom>
              <a:avLst/>
              <a:gdLst/>
              <a:ahLst/>
              <a:cxnLst>
                <a:cxn ang="0">
                  <a:pos x="wd2" y="hd2"/>
                </a:cxn>
                <a:cxn ang="5400000">
                  <a:pos x="wd2" y="hd2"/>
                </a:cxn>
                <a:cxn ang="10800000">
                  <a:pos x="wd2" y="hd2"/>
                </a:cxn>
                <a:cxn ang="16200000">
                  <a:pos x="wd2" y="hd2"/>
                </a:cxn>
              </a:cxnLst>
              <a:rect l="0" t="0" r="r" b="b"/>
              <a:pathLst>
                <a:path w="21487" h="20514" fill="norm" stroke="1" extrusionOk="0">
                  <a:moveTo>
                    <a:pt x="17437" y="4344"/>
                  </a:moveTo>
                  <a:cubicBezTo>
                    <a:pt x="18337" y="2801"/>
                    <a:pt x="19237" y="1258"/>
                    <a:pt x="18562" y="486"/>
                  </a:cubicBezTo>
                  <a:cubicBezTo>
                    <a:pt x="17887" y="-285"/>
                    <a:pt x="15637" y="-285"/>
                    <a:pt x="12487" y="1566"/>
                  </a:cubicBezTo>
                  <a:cubicBezTo>
                    <a:pt x="9337" y="3418"/>
                    <a:pt x="5287" y="7121"/>
                    <a:pt x="3037" y="9744"/>
                  </a:cubicBezTo>
                  <a:cubicBezTo>
                    <a:pt x="787" y="12366"/>
                    <a:pt x="337" y="13909"/>
                    <a:pt x="112" y="15452"/>
                  </a:cubicBezTo>
                  <a:cubicBezTo>
                    <a:pt x="-113" y="16995"/>
                    <a:pt x="-113" y="18538"/>
                    <a:pt x="1237" y="19618"/>
                  </a:cubicBezTo>
                  <a:cubicBezTo>
                    <a:pt x="2587" y="20698"/>
                    <a:pt x="5287" y="21315"/>
                    <a:pt x="8887" y="18384"/>
                  </a:cubicBezTo>
                  <a:cubicBezTo>
                    <a:pt x="12487" y="15452"/>
                    <a:pt x="16987" y="8972"/>
                    <a:pt x="21487" y="249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05" name="Line"/>
            <p:cNvSpPr/>
            <p:nvPr/>
          </p:nvSpPr>
          <p:spPr>
            <a:xfrm>
              <a:off x="1634848" y="1131458"/>
              <a:ext cx="66138" cy="188780"/>
            </a:xfrm>
            <a:custGeom>
              <a:avLst/>
              <a:gdLst/>
              <a:ahLst/>
              <a:cxnLst>
                <a:cxn ang="0">
                  <a:pos x="wd2" y="hd2"/>
                </a:cxn>
                <a:cxn ang="5400000">
                  <a:pos x="wd2" y="hd2"/>
                </a:cxn>
                <a:cxn ang="10800000">
                  <a:pos x="wd2" y="hd2"/>
                </a:cxn>
                <a:cxn ang="16200000">
                  <a:pos x="wd2" y="hd2"/>
                </a:cxn>
              </a:cxnLst>
              <a:rect l="0" t="0" r="r" b="b"/>
              <a:pathLst>
                <a:path w="20569" h="21184" fill="norm" stroke="1" extrusionOk="0">
                  <a:moveTo>
                    <a:pt x="9960" y="2631"/>
                  </a:moveTo>
                  <a:cubicBezTo>
                    <a:pt x="12429" y="1963"/>
                    <a:pt x="14898" y="1295"/>
                    <a:pt x="14280" y="738"/>
                  </a:cubicBezTo>
                  <a:cubicBezTo>
                    <a:pt x="13663" y="181"/>
                    <a:pt x="9960" y="-264"/>
                    <a:pt x="6875" y="181"/>
                  </a:cubicBezTo>
                  <a:cubicBezTo>
                    <a:pt x="3789" y="627"/>
                    <a:pt x="1320" y="1963"/>
                    <a:pt x="395" y="3410"/>
                  </a:cubicBezTo>
                  <a:cubicBezTo>
                    <a:pt x="-531" y="4858"/>
                    <a:pt x="86" y="6416"/>
                    <a:pt x="3172" y="7864"/>
                  </a:cubicBezTo>
                  <a:cubicBezTo>
                    <a:pt x="6258" y="9311"/>
                    <a:pt x="11812" y="10647"/>
                    <a:pt x="15515" y="12317"/>
                  </a:cubicBezTo>
                  <a:cubicBezTo>
                    <a:pt x="19218" y="13988"/>
                    <a:pt x="21069" y="15992"/>
                    <a:pt x="20452" y="17550"/>
                  </a:cubicBezTo>
                  <a:cubicBezTo>
                    <a:pt x="19835" y="19109"/>
                    <a:pt x="16749" y="20223"/>
                    <a:pt x="13355" y="20779"/>
                  </a:cubicBezTo>
                  <a:cubicBezTo>
                    <a:pt x="9960" y="21336"/>
                    <a:pt x="6258" y="21336"/>
                    <a:pt x="4098" y="20668"/>
                  </a:cubicBezTo>
                  <a:cubicBezTo>
                    <a:pt x="1938" y="20000"/>
                    <a:pt x="1320" y="18664"/>
                    <a:pt x="1629" y="16882"/>
                  </a:cubicBezTo>
                  <a:cubicBezTo>
                    <a:pt x="1938" y="15101"/>
                    <a:pt x="3172" y="12874"/>
                    <a:pt x="4406" y="106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06" name="Line"/>
            <p:cNvSpPr/>
            <p:nvPr/>
          </p:nvSpPr>
          <p:spPr>
            <a:xfrm>
              <a:off x="1768078" y="1023937"/>
              <a:ext cx="35719" cy="296062"/>
            </a:xfrm>
            <a:custGeom>
              <a:avLst/>
              <a:gdLst/>
              <a:ahLst/>
              <a:cxnLst>
                <a:cxn ang="0">
                  <a:pos x="wd2" y="hd2"/>
                </a:cxn>
                <a:cxn ang="5400000">
                  <a:pos x="wd2" y="hd2"/>
                </a:cxn>
                <a:cxn ang="10800000">
                  <a:pos x="wd2" y="hd2"/>
                </a:cxn>
                <a:cxn ang="16200000">
                  <a:pos x="wd2" y="hd2"/>
                </a:cxn>
              </a:cxnLst>
              <a:rect l="0" t="0" r="r" b="b"/>
              <a:pathLst>
                <a:path w="21600" h="21484" fill="norm" stroke="1" extrusionOk="0">
                  <a:moveTo>
                    <a:pt x="0" y="0"/>
                  </a:moveTo>
                  <a:cubicBezTo>
                    <a:pt x="3600" y="2016"/>
                    <a:pt x="7200" y="4032"/>
                    <a:pt x="7200" y="6912"/>
                  </a:cubicBezTo>
                  <a:cubicBezTo>
                    <a:pt x="7200" y="9792"/>
                    <a:pt x="3600" y="13536"/>
                    <a:pt x="1800" y="15840"/>
                  </a:cubicBezTo>
                  <a:cubicBezTo>
                    <a:pt x="0" y="18144"/>
                    <a:pt x="0" y="19008"/>
                    <a:pt x="600" y="19800"/>
                  </a:cubicBezTo>
                  <a:cubicBezTo>
                    <a:pt x="1200" y="20592"/>
                    <a:pt x="2400" y="21312"/>
                    <a:pt x="6000" y="21456"/>
                  </a:cubicBezTo>
                  <a:cubicBezTo>
                    <a:pt x="9600" y="21600"/>
                    <a:pt x="15600" y="21168"/>
                    <a:pt x="21600" y="207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07" name="Line"/>
            <p:cNvSpPr/>
            <p:nvPr/>
          </p:nvSpPr>
          <p:spPr>
            <a:xfrm>
              <a:off x="1738312" y="1125140"/>
              <a:ext cx="476251" cy="168461"/>
            </a:xfrm>
            <a:custGeom>
              <a:avLst/>
              <a:gdLst/>
              <a:ahLst/>
              <a:cxnLst>
                <a:cxn ang="0">
                  <a:pos x="wd2" y="hd2"/>
                </a:cxn>
                <a:cxn ang="5400000">
                  <a:pos x="wd2" y="hd2"/>
                </a:cxn>
                <a:cxn ang="10800000">
                  <a:pos x="wd2" y="hd2"/>
                </a:cxn>
                <a:cxn ang="16200000">
                  <a:pos x="wd2" y="hd2"/>
                </a:cxn>
              </a:cxnLst>
              <a:rect l="0" t="0" r="r" b="b"/>
              <a:pathLst>
                <a:path w="21600" h="21322" fill="norm" stroke="1" extrusionOk="0">
                  <a:moveTo>
                    <a:pt x="0" y="10549"/>
                  </a:moveTo>
                  <a:cubicBezTo>
                    <a:pt x="2430" y="10298"/>
                    <a:pt x="4860" y="10047"/>
                    <a:pt x="6300" y="9795"/>
                  </a:cubicBezTo>
                  <a:cubicBezTo>
                    <a:pt x="7740" y="9544"/>
                    <a:pt x="8190" y="9293"/>
                    <a:pt x="8550" y="8540"/>
                  </a:cubicBezTo>
                  <a:cubicBezTo>
                    <a:pt x="8910" y="7786"/>
                    <a:pt x="9180" y="6530"/>
                    <a:pt x="9090" y="5651"/>
                  </a:cubicBezTo>
                  <a:cubicBezTo>
                    <a:pt x="9000" y="4772"/>
                    <a:pt x="8550" y="4270"/>
                    <a:pt x="8145" y="4521"/>
                  </a:cubicBezTo>
                  <a:cubicBezTo>
                    <a:pt x="7740" y="4772"/>
                    <a:pt x="7380" y="5777"/>
                    <a:pt x="7065" y="8288"/>
                  </a:cubicBezTo>
                  <a:cubicBezTo>
                    <a:pt x="6750" y="10800"/>
                    <a:pt x="6480" y="14819"/>
                    <a:pt x="6525" y="17205"/>
                  </a:cubicBezTo>
                  <a:cubicBezTo>
                    <a:pt x="6570" y="19591"/>
                    <a:pt x="6930" y="20344"/>
                    <a:pt x="7605" y="20847"/>
                  </a:cubicBezTo>
                  <a:cubicBezTo>
                    <a:pt x="8280" y="21349"/>
                    <a:pt x="9270" y="21600"/>
                    <a:pt x="10080" y="20847"/>
                  </a:cubicBezTo>
                  <a:cubicBezTo>
                    <a:pt x="10890" y="20093"/>
                    <a:pt x="11520" y="18335"/>
                    <a:pt x="11880" y="15823"/>
                  </a:cubicBezTo>
                  <a:cubicBezTo>
                    <a:pt x="12240" y="13312"/>
                    <a:pt x="12330" y="10047"/>
                    <a:pt x="12330" y="7660"/>
                  </a:cubicBezTo>
                  <a:cubicBezTo>
                    <a:pt x="12330" y="5274"/>
                    <a:pt x="12240" y="3767"/>
                    <a:pt x="12420" y="3391"/>
                  </a:cubicBezTo>
                  <a:cubicBezTo>
                    <a:pt x="12600" y="3014"/>
                    <a:pt x="13050" y="3767"/>
                    <a:pt x="13635" y="5023"/>
                  </a:cubicBezTo>
                  <a:cubicBezTo>
                    <a:pt x="14220" y="6279"/>
                    <a:pt x="14940" y="8037"/>
                    <a:pt x="15480" y="9921"/>
                  </a:cubicBezTo>
                  <a:cubicBezTo>
                    <a:pt x="16020" y="11805"/>
                    <a:pt x="16380" y="13814"/>
                    <a:pt x="16515" y="15447"/>
                  </a:cubicBezTo>
                  <a:cubicBezTo>
                    <a:pt x="16650" y="17079"/>
                    <a:pt x="16560" y="18335"/>
                    <a:pt x="16425" y="18209"/>
                  </a:cubicBezTo>
                  <a:cubicBezTo>
                    <a:pt x="16290" y="18084"/>
                    <a:pt x="16110" y="16577"/>
                    <a:pt x="16110" y="14567"/>
                  </a:cubicBezTo>
                  <a:cubicBezTo>
                    <a:pt x="16110" y="12558"/>
                    <a:pt x="16290" y="10047"/>
                    <a:pt x="16515" y="8288"/>
                  </a:cubicBezTo>
                  <a:cubicBezTo>
                    <a:pt x="16740" y="6530"/>
                    <a:pt x="17010" y="5526"/>
                    <a:pt x="17370" y="4898"/>
                  </a:cubicBezTo>
                  <a:cubicBezTo>
                    <a:pt x="17730" y="4270"/>
                    <a:pt x="18180" y="4019"/>
                    <a:pt x="18585" y="4270"/>
                  </a:cubicBezTo>
                  <a:cubicBezTo>
                    <a:pt x="18990" y="4521"/>
                    <a:pt x="19350" y="5274"/>
                    <a:pt x="19620" y="6907"/>
                  </a:cubicBezTo>
                  <a:cubicBezTo>
                    <a:pt x="19890" y="8540"/>
                    <a:pt x="20070" y="11051"/>
                    <a:pt x="20205" y="13312"/>
                  </a:cubicBezTo>
                  <a:cubicBezTo>
                    <a:pt x="20340" y="15572"/>
                    <a:pt x="20430" y="17581"/>
                    <a:pt x="20520" y="17958"/>
                  </a:cubicBezTo>
                  <a:cubicBezTo>
                    <a:pt x="20610" y="18335"/>
                    <a:pt x="20700" y="17079"/>
                    <a:pt x="20880" y="13814"/>
                  </a:cubicBezTo>
                  <a:cubicBezTo>
                    <a:pt x="21060" y="10549"/>
                    <a:pt x="21330" y="5274"/>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08" name="Line"/>
            <p:cNvSpPr/>
            <p:nvPr/>
          </p:nvSpPr>
          <p:spPr>
            <a:xfrm>
              <a:off x="2253973" y="1154906"/>
              <a:ext cx="55840" cy="115755"/>
            </a:xfrm>
            <a:custGeom>
              <a:avLst/>
              <a:gdLst/>
              <a:ahLst/>
              <a:cxnLst>
                <a:cxn ang="0">
                  <a:pos x="wd2" y="hd2"/>
                </a:cxn>
                <a:cxn ang="5400000">
                  <a:pos x="wd2" y="hd2"/>
                </a:cxn>
                <a:cxn ang="10800000">
                  <a:pos x="wd2" y="hd2"/>
                </a:cxn>
                <a:cxn ang="16200000">
                  <a:pos x="wd2" y="hd2"/>
                </a:cxn>
              </a:cxnLst>
              <a:rect l="0" t="0" r="r" b="b"/>
              <a:pathLst>
                <a:path w="20959" h="21356" fill="norm" stroke="1" extrusionOk="0">
                  <a:moveTo>
                    <a:pt x="20959" y="0"/>
                  </a:moveTo>
                  <a:cubicBezTo>
                    <a:pt x="14256" y="2563"/>
                    <a:pt x="7552" y="5125"/>
                    <a:pt x="3828" y="8237"/>
                  </a:cubicBezTo>
                  <a:cubicBezTo>
                    <a:pt x="104" y="11349"/>
                    <a:pt x="-641" y="15010"/>
                    <a:pt x="476" y="17390"/>
                  </a:cubicBezTo>
                  <a:cubicBezTo>
                    <a:pt x="1593" y="19769"/>
                    <a:pt x="4573" y="20868"/>
                    <a:pt x="7925" y="21234"/>
                  </a:cubicBezTo>
                  <a:cubicBezTo>
                    <a:pt x="11276" y="21600"/>
                    <a:pt x="15000" y="21234"/>
                    <a:pt x="16862" y="18854"/>
                  </a:cubicBezTo>
                  <a:cubicBezTo>
                    <a:pt x="18725" y="16475"/>
                    <a:pt x="18725" y="12081"/>
                    <a:pt x="18725" y="768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09" name="Line"/>
            <p:cNvSpPr/>
            <p:nvPr/>
          </p:nvSpPr>
          <p:spPr>
            <a:xfrm>
              <a:off x="2345531" y="1071562"/>
              <a:ext cx="226219" cy="1944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596"/>
                  </a:moveTo>
                  <a:cubicBezTo>
                    <a:pt x="1895" y="8155"/>
                    <a:pt x="3789" y="7714"/>
                    <a:pt x="5779" y="9037"/>
                  </a:cubicBezTo>
                  <a:cubicBezTo>
                    <a:pt x="7768" y="10359"/>
                    <a:pt x="9853" y="13445"/>
                    <a:pt x="10895" y="15539"/>
                  </a:cubicBezTo>
                  <a:cubicBezTo>
                    <a:pt x="11937" y="17633"/>
                    <a:pt x="11937" y="18735"/>
                    <a:pt x="11653" y="19727"/>
                  </a:cubicBezTo>
                  <a:cubicBezTo>
                    <a:pt x="11368" y="20718"/>
                    <a:pt x="10800" y="21600"/>
                    <a:pt x="10232" y="21600"/>
                  </a:cubicBezTo>
                  <a:cubicBezTo>
                    <a:pt x="9663" y="21600"/>
                    <a:pt x="9095" y="20718"/>
                    <a:pt x="8811" y="19065"/>
                  </a:cubicBezTo>
                  <a:cubicBezTo>
                    <a:pt x="8526" y="17412"/>
                    <a:pt x="8526" y="14988"/>
                    <a:pt x="10705" y="11682"/>
                  </a:cubicBezTo>
                  <a:cubicBezTo>
                    <a:pt x="12884" y="8376"/>
                    <a:pt x="17242" y="4188"/>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0" name="Line"/>
            <p:cNvSpPr/>
            <p:nvPr/>
          </p:nvSpPr>
          <p:spPr>
            <a:xfrm>
              <a:off x="3079535" y="1071562"/>
              <a:ext cx="349466" cy="242474"/>
            </a:xfrm>
            <a:custGeom>
              <a:avLst/>
              <a:gdLst/>
              <a:ahLst/>
              <a:cxnLst>
                <a:cxn ang="0">
                  <a:pos x="wd2" y="hd2"/>
                </a:cxn>
                <a:cxn ang="5400000">
                  <a:pos x="wd2" y="hd2"/>
                </a:cxn>
                <a:cxn ang="10800000">
                  <a:pos x="wd2" y="hd2"/>
                </a:cxn>
                <a:cxn ang="16200000">
                  <a:pos x="wd2" y="hd2"/>
                </a:cxn>
              </a:cxnLst>
              <a:rect l="0" t="0" r="r" b="b"/>
              <a:pathLst>
                <a:path w="21491" h="21458" fill="norm" stroke="1" extrusionOk="0">
                  <a:moveTo>
                    <a:pt x="19294" y="0"/>
                  </a:moveTo>
                  <a:cubicBezTo>
                    <a:pt x="18440" y="3161"/>
                    <a:pt x="17586" y="6322"/>
                    <a:pt x="16244" y="9307"/>
                  </a:cubicBezTo>
                  <a:cubicBezTo>
                    <a:pt x="14901" y="12293"/>
                    <a:pt x="13071" y="15102"/>
                    <a:pt x="11057" y="17122"/>
                  </a:cubicBezTo>
                  <a:cubicBezTo>
                    <a:pt x="9044" y="19141"/>
                    <a:pt x="6847" y="20371"/>
                    <a:pt x="5260" y="20985"/>
                  </a:cubicBezTo>
                  <a:cubicBezTo>
                    <a:pt x="3674" y="21600"/>
                    <a:pt x="2698" y="21600"/>
                    <a:pt x="1905" y="21073"/>
                  </a:cubicBezTo>
                  <a:cubicBezTo>
                    <a:pt x="1111" y="20546"/>
                    <a:pt x="501" y="19493"/>
                    <a:pt x="196" y="18000"/>
                  </a:cubicBezTo>
                  <a:cubicBezTo>
                    <a:pt x="-109" y="16507"/>
                    <a:pt x="-109" y="14576"/>
                    <a:pt x="562" y="13083"/>
                  </a:cubicBezTo>
                  <a:cubicBezTo>
                    <a:pt x="1233" y="11590"/>
                    <a:pt x="2576" y="10537"/>
                    <a:pt x="4650" y="10800"/>
                  </a:cubicBezTo>
                  <a:cubicBezTo>
                    <a:pt x="6725" y="11063"/>
                    <a:pt x="9532" y="12644"/>
                    <a:pt x="12460" y="14224"/>
                  </a:cubicBezTo>
                  <a:cubicBezTo>
                    <a:pt x="15389" y="15805"/>
                    <a:pt x="18440" y="17385"/>
                    <a:pt x="21491" y="1896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1" name="Line"/>
            <p:cNvSpPr/>
            <p:nvPr/>
          </p:nvSpPr>
          <p:spPr>
            <a:xfrm>
              <a:off x="3819546" y="1071562"/>
              <a:ext cx="204767" cy="250032"/>
            </a:xfrm>
            <a:custGeom>
              <a:avLst/>
              <a:gdLst/>
              <a:ahLst/>
              <a:cxnLst>
                <a:cxn ang="0">
                  <a:pos x="wd2" y="hd2"/>
                </a:cxn>
                <a:cxn ang="5400000">
                  <a:pos x="wd2" y="hd2"/>
                </a:cxn>
                <a:cxn ang="10800000">
                  <a:pos x="wd2" y="hd2"/>
                </a:cxn>
                <a:cxn ang="16200000">
                  <a:pos x="wd2" y="hd2"/>
                </a:cxn>
              </a:cxnLst>
              <a:rect l="0" t="0" r="r" b="b"/>
              <a:pathLst>
                <a:path w="21432" h="21600" fill="norm" stroke="1" extrusionOk="0">
                  <a:moveTo>
                    <a:pt x="10217" y="0"/>
                  </a:moveTo>
                  <a:cubicBezTo>
                    <a:pt x="7932" y="4286"/>
                    <a:pt x="5647" y="8571"/>
                    <a:pt x="3986" y="11571"/>
                  </a:cubicBezTo>
                  <a:cubicBezTo>
                    <a:pt x="2324" y="14571"/>
                    <a:pt x="1286" y="16286"/>
                    <a:pt x="663" y="17571"/>
                  </a:cubicBezTo>
                  <a:cubicBezTo>
                    <a:pt x="40" y="18857"/>
                    <a:pt x="-168" y="19714"/>
                    <a:pt x="144" y="20400"/>
                  </a:cubicBezTo>
                  <a:cubicBezTo>
                    <a:pt x="455" y="21086"/>
                    <a:pt x="1286" y="21600"/>
                    <a:pt x="4297" y="21600"/>
                  </a:cubicBezTo>
                  <a:cubicBezTo>
                    <a:pt x="7309" y="21600"/>
                    <a:pt x="12501" y="21086"/>
                    <a:pt x="15720" y="20657"/>
                  </a:cubicBezTo>
                  <a:cubicBezTo>
                    <a:pt x="18940" y="20229"/>
                    <a:pt x="20186" y="19886"/>
                    <a:pt x="21432" y="195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2" name="Line"/>
            <p:cNvSpPr/>
            <p:nvPr/>
          </p:nvSpPr>
          <p:spPr>
            <a:xfrm>
              <a:off x="4098064" y="1055993"/>
              <a:ext cx="176280" cy="267776"/>
            </a:xfrm>
            <a:custGeom>
              <a:avLst/>
              <a:gdLst/>
              <a:ahLst/>
              <a:cxnLst>
                <a:cxn ang="0">
                  <a:pos x="wd2" y="hd2"/>
                </a:cxn>
                <a:cxn ang="5400000">
                  <a:pos x="wd2" y="hd2"/>
                </a:cxn>
                <a:cxn ang="10800000">
                  <a:pos x="wd2" y="hd2"/>
                </a:cxn>
                <a:cxn ang="16200000">
                  <a:pos x="wd2" y="hd2"/>
                </a:cxn>
              </a:cxnLst>
              <a:rect l="0" t="0" r="r" b="b"/>
              <a:pathLst>
                <a:path w="21086" h="21276" fill="norm" stroke="1" extrusionOk="0">
                  <a:moveTo>
                    <a:pt x="13965" y="2656"/>
                  </a:moveTo>
                  <a:cubicBezTo>
                    <a:pt x="13490" y="1710"/>
                    <a:pt x="13016" y="764"/>
                    <a:pt x="11948" y="291"/>
                  </a:cubicBezTo>
                  <a:cubicBezTo>
                    <a:pt x="10879" y="-182"/>
                    <a:pt x="9218" y="-182"/>
                    <a:pt x="7200" y="1079"/>
                  </a:cubicBezTo>
                  <a:cubicBezTo>
                    <a:pt x="5183" y="2341"/>
                    <a:pt x="2809" y="4863"/>
                    <a:pt x="1385" y="7938"/>
                  </a:cubicBezTo>
                  <a:cubicBezTo>
                    <a:pt x="-39" y="11012"/>
                    <a:pt x="-514" y="14638"/>
                    <a:pt x="673" y="17161"/>
                  </a:cubicBezTo>
                  <a:cubicBezTo>
                    <a:pt x="1860" y="19684"/>
                    <a:pt x="4708" y="21103"/>
                    <a:pt x="8387" y="21260"/>
                  </a:cubicBezTo>
                  <a:cubicBezTo>
                    <a:pt x="12066" y="21418"/>
                    <a:pt x="16576" y="20314"/>
                    <a:pt x="21086" y="1921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3" name="Line"/>
            <p:cNvSpPr/>
            <p:nvPr/>
          </p:nvSpPr>
          <p:spPr>
            <a:xfrm>
              <a:off x="4349750" y="1107281"/>
              <a:ext cx="7938" cy="1964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800" y="5455"/>
                    <a:pt x="0" y="10909"/>
                    <a:pt x="0" y="14509"/>
                  </a:cubicBezTo>
                  <a:cubicBezTo>
                    <a:pt x="0" y="18109"/>
                    <a:pt x="10800" y="1985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4" name="Line"/>
            <p:cNvSpPr/>
            <p:nvPr/>
          </p:nvSpPr>
          <p:spPr>
            <a:xfrm>
              <a:off x="4345781" y="1071013"/>
              <a:ext cx="129339" cy="263659"/>
            </a:xfrm>
            <a:custGeom>
              <a:avLst/>
              <a:gdLst/>
              <a:ahLst/>
              <a:cxnLst>
                <a:cxn ang="0">
                  <a:pos x="wd2" y="hd2"/>
                </a:cxn>
                <a:cxn ang="5400000">
                  <a:pos x="wd2" y="hd2"/>
                </a:cxn>
                <a:cxn ang="10800000">
                  <a:pos x="wd2" y="hd2"/>
                </a:cxn>
                <a:cxn ang="16200000">
                  <a:pos x="wd2" y="hd2"/>
                </a:cxn>
              </a:cxnLst>
              <a:rect l="0" t="0" r="r" b="b"/>
              <a:pathLst>
                <a:path w="20704" h="20797" fill="norm" stroke="1" extrusionOk="0">
                  <a:moveTo>
                    <a:pt x="0" y="4269"/>
                  </a:moveTo>
                  <a:cubicBezTo>
                    <a:pt x="318" y="3174"/>
                    <a:pt x="635" y="2078"/>
                    <a:pt x="2224" y="1139"/>
                  </a:cubicBezTo>
                  <a:cubicBezTo>
                    <a:pt x="3812" y="200"/>
                    <a:pt x="6671" y="-583"/>
                    <a:pt x="10324" y="591"/>
                  </a:cubicBezTo>
                  <a:cubicBezTo>
                    <a:pt x="13976" y="1765"/>
                    <a:pt x="18424" y="4895"/>
                    <a:pt x="20012" y="7947"/>
                  </a:cubicBezTo>
                  <a:cubicBezTo>
                    <a:pt x="21600" y="11000"/>
                    <a:pt x="20329" y="13974"/>
                    <a:pt x="17471" y="16165"/>
                  </a:cubicBezTo>
                  <a:cubicBezTo>
                    <a:pt x="14612" y="18356"/>
                    <a:pt x="10165" y="19765"/>
                    <a:pt x="7147" y="20391"/>
                  </a:cubicBezTo>
                  <a:cubicBezTo>
                    <a:pt x="4129" y="21017"/>
                    <a:pt x="2541" y="20860"/>
                    <a:pt x="1588" y="20313"/>
                  </a:cubicBezTo>
                  <a:cubicBezTo>
                    <a:pt x="635" y="19765"/>
                    <a:pt x="318" y="18826"/>
                    <a:pt x="953" y="17339"/>
                  </a:cubicBezTo>
                  <a:cubicBezTo>
                    <a:pt x="1588" y="15852"/>
                    <a:pt x="3176" y="13817"/>
                    <a:pt x="4765" y="117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5" name="Line"/>
            <p:cNvSpPr/>
            <p:nvPr/>
          </p:nvSpPr>
          <p:spPr>
            <a:xfrm>
              <a:off x="4536281" y="1016113"/>
              <a:ext cx="131136" cy="376919"/>
            </a:xfrm>
            <a:custGeom>
              <a:avLst/>
              <a:gdLst/>
              <a:ahLst/>
              <a:cxnLst>
                <a:cxn ang="0">
                  <a:pos x="wd2" y="hd2"/>
                </a:cxn>
                <a:cxn ang="5400000">
                  <a:pos x="wd2" y="hd2"/>
                </a:cxn>
                <a:cxn ang="10800000">
                  <a:pos x="wd2" y="hd2"/>
                </a:cxn>
                <a:cxn ang="16200000">
                  <a:pos x="wd2" y="hd2"/>
                </a:cxn>
              </a:cxnLst>
              <a:rect l="0" t="0" r="r" b="b"/>
              <a:pathLst>
                <a:path w="21305" h="21480" fill="norm" stroke="1" extrusionOk="0">
                  <a:moveTo>
                    <a:pt x="2901" y="106"/>
                  </a:moveTo>
                  <a:cubicBezTo>
                    <a:pt x="4513" y="-7"/>
                    <a:pt x="6125" y="-120"/>
                    <a:pt x="8060" y="276"/>
                  </a:cubicBezTo>
                  <a:cubicBezTo>
                    <a:pt x="9994" y="672"/>
                    <a:pt x="12251" y="1576"/>
                    <a:pt x="14991" y="3725"/>
                  </a:cubicBezTo>
                  <a:cubicBezTo>
                    <a:pt x="17731" y="5874"/>
                    <a:pt x="20955" y="9266"/>
                    <a:pt x="21278" y="12094"/>
                  </a:cubicBezTo>
                  <a:cubicBezTo>
                    <a:pt x="21600" y="14921"/>
                    <a:pt x="19021" y="17183"/>
                    <a:pt x="14991" y="18653"/>
                  </a:cubicBezTo>
                  <a:cubicBezTo>
                    <a:pt x="10961" y="20123"/>
                    <a:pt x="5481" y="20801"/>
                    <a:pt x="0" y="2148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6" name="Line"/>
            <p:cNvSpPr/>
            <p:nvPr/>
          </p:nvSpPr>
          <p:spPr>
            <a:xfrm>
              <a:off x="4893468" y="1137046"/>
              <a:ext cx="130970" cy="1369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564" y="6574"/>
                    <a:pt x="11127" y="13148"/>
                    <a:pt x="14727" y="16748"/>
                  </a:cubicBezTo>
                  <a:cubicBezTo>
                    <a:pt x="18327" y="20348"/>
                    <a:pt x="19964" y="20974"/>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7" name="Line"/>
            <p:cNvSpPr/>
            <p:nvPr/>
          </p:nvSpPr>
          <p:spPr>
            <a:xfrm>
              <a:off x="4899421" y="1153709"/>
              <a:ext cx="148829" cy="257182"/>
            </a:xfrm>
            <a:custGeom>
              <a:avLst/>
              <a:gdLst/>
              <a:ahLst/>
              <a:cxnLst>
                <a:cxn ang="0">
                  <a:pos x="wd2" y="hd2"/>
                </a:cxn>
                <a:cxn ang="5400000">
                  <a:pos x="wd2" y="hd2"/>
                </a:cxn>
                <a:cxn ang="10800000">
                  <a:pos x="wd2" y="hd2"/>
                </a:cxn>
                <a:cxn ang="16200000">
                  <a:pos x="wd2" y="hd2"/>
                </a:cxn>
              </a:cxnLst>
              <a:rect l="0" t="0" r="r" b="b"/>
              <a:pathLst>
                <a:path w="21600" h="21370" fill="norm" stroke="1" extrusionOk="0">
                  <a:moveTo>
                    <a:pt x="21600" y="100"/>
                  </a:moveTo>
                  <a:cubicBezTo>
                    <a:pt x="20160" y="-65"/>
                    <a:pt x="18720" y="-230"/>
                    <a:pt x="16128" y="1419"/>
                  </a:cubicBezTo>
                  <a:cubicBezTo>
                    <a:pt x="13536" y="3068"/>
                    <a:pt x="9792" y="6530"/>
                    <a:pt x="6912" y="10158"/>
                  </a:cubicBezTo>
                  <a:cubicBezTo>
                    <a:pt x="4032" y="13785"/>
                    <a:pt x="2016" y="17578"/>
                    <a:pt x="0" y="213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8" name="Line"/>
            <p:cNvSpPr/>
            <p:nvPr/>
          </p:nvSpPr>
          <p:spPr>
            <a:xfrm>
              <a:off x="5151637" y="1072507"/>
              <a:ext cx="127415" cy="421728"/>
            </a:xfrm>
            <a:custGeom>
              <a:avLst/>
              <a:gdLst/>
              <a:ahLst/>
              <a:cxnLst>
                <a:cxn ang="0">
                  <a:pos x="wd2" y="hd2"/>
                </a:cxn>
                <a:cxn ang="5400000">
                  <a:pos x="wd2" y="hd2"/>
                </a:cxn>
                <a:cxn ang="10800000">
                  <a:pos x="wd2" y="hd2"/>
                </a:cxn>
                <a:cxn ang="16200000">
                  <a:pos x="wd2" y="hd2"/>
                </a:cxn>
              </a:cxnLst>
              <a:rect l="0" t="0" r="r" b="b"/>
              <a:pathLst>
                <a:path w="20700" h="21552" fill="norm" stroke="1" extrusionOk="0">
                  <a:moveTo>
                    <a:pt x="1579" y="21552"/>
                  </a:moveTo>
                  <a:cubicBezTo>
                    <a:pt x="612" y="18206"/>
                    <a:pt x="-355" y="14859"/>
                    <a:pt x="129" y="11918"/>
                  </a:cubicBezTo>
                  <a:cubicBezTo>
                    <a:pt x="612" y="8977"/>
                    <a:pt x="2546" y="6442"/>
                    <a:pt x="4320" y="4667"/>
                  </a:cubicBezTo>
                  <a:cubicBezTo>
                    <a:pt x="6093" y="2893"/>
                    <a:pt x="7705" y="1879"/>
                    <a:pt x="9155" y="1220"/>
                  </a:cubicBezTo>
                  <a:cubicBezTo>
                    <a:pt x="10606" y="560"/>
                    <a:pt x="11896" y="256"/>
                    <a:pt x="13346" y="104"/>
                  </a:cubicBezTo>
                  <a:cubicBezTo>
                    <a:pt x="14797" y="-48"/>
                    <a:pt x="16409" y="-48"/>
                    <a:pt x="17538" y="206"/>
                  </a:cubicBezTo>
                  <a:cubicBezTo>
                    <a:pt x="18666" y="459"/>
                    <a:pt x="19311" y="966"/>
                    <a:pt x="19955" y="2031"/>
                  </a:cubicBezTo>
                  <a:cubicBezTo>
                    <a:pt x="20600" y="3096"/>
                    <a:pt x="21245" y="4718"/>
                    <a:pt x="19955" y="6037"/>
                  </a:cubicBezTo>
                  <a:cubicBezTo>
                    <a:pt x="18666" y="7355"/>
                    <a:pt x="15442" y="8369"/>
                    <a:pt x="12702" y="8927"/>
                  </a:cubicBezTo>
                  <a:cubicBezTo>
                    <a:pt x="9961" y="9484"/>
                    <a:pt x="7705" y="9586"/>
                    <a:pt x="6738" y="9231"/>
                  </a:cubicBezTo>
                  <a:cubicBezTo>
                    <a:pt x="5770" y="8876"/>
                    <a:pt x="6093" y="8065"/>
                    <a:pt x="6415" y="725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19" name="Line"/>
            <p:cNvSpPr/>
            <p:nvPr/>
          </p:nvSpPr>
          <p:spPr>
            <a:xfrm>
              <a:off x="5304234" y="1059656"/>
              <a:ext cx="214313" cy="168711"/>
            </a:xfrm>
            <a:custGeom>
              <a:avLst/>
              <a:gdLst/>
              <a:ahLst/>
              <a:cxnLst>
                <a:cxn ang="0">
                  <a:pos x="wd2" y="hd2"/>
                </a:cxn>
                <a:cxn ang="5400000">
                  <a:pos x="wd2" y="hd2"/>
                </a:cxn>
                <a:cxn ang="10800000">
                  <a:pos x="wd2" y="hd2"/>
                </a:cxn>
                <a:cxn ang="16200000">
                  <a:pos x="wd2" y="hd2"/>
                </a:cxn>
              </a:cxnLst>
              <a:rect l="0" t="0" r="r" b="b"/>
              <a:pathLst>
                <a:path w="21600" h="21354" fill="norm" stroke="1" extrusionOk="0">
                  <a:moveTo>
                    <a:pt x="0" y="4521"/>
                  </a:moveTo>
                  <a:cubicBezTo>
                    <a:pt x="1800" y="6028"/>
                    <a:pt x="3600" y="7535"/>
                    <a:pt x="4700" y="9544"/>
                  </a:cubicBezTo>
                  <a:cubicBezTo>
                    <a:pt x="5800" y="11553"/>
                    <a:pt x="6200" y="14065"/>
                    <a:pt x="6300" y="16074"/>
                  </a:cubicBezTo>
                  <a:cubicBezTo>
                    <a:pt x="6400" y="18084"/>
                    <a:pt x="6200" y="19591"/>
                    <a:pt x="5600" y="20470"/>
                  </a:cubicBezTo>
                  <a:cubicBezTo>
                    <a:pt x="5000" y="21349"/>
                    <a:pt x="4000" y="21600"/>
                    <a:pt x="3400" y="21098"/>
                  </a:cubicBezTo>
                  <a:cubicBezTo>
                    <a:pt x="2800" y="20595"/>
                    <a:pt x="2600" y="19340"/>
                    <a:pt x="2800" y="17581"/>
                  </a:cubicBezTo>
                  <a:cubicBezTo>
                    <a:pt x="3000" y="15823"/>
                    <a:pt x="3600" y="13563"/>
                    <a:pt x="5400" y="11428"/>
                  </a:cubicBezTo>
                  <a:cubicBezTo>
                    <a:pt x="7200" y="9293"/>
                    <a:pt x="10200" y="7284"/>
                    <a:pt x="12600" y="6656"/>
                  </a:cubicBezTo>
                  <a:cubicBezTo>
                    <a:pt x="15000" y="6028"/>
                    <a:pt x="16800" y="6781"/>
                    <a:pt x="17800" y="8414"/>
                  </a:cubicBezTo>
                  <a:cubicBezTo>
                    <a:pt x="18800" y="10047"/>
                    <a:pt x="19000" y="12558"/>
                    <a:pt x="19000" y="14442"/>
                  </a:cubicBezTo>
                  <a:cubicBezTo>
                    <a:pt x="19000" y="16326"/>
                    <a:pt x="18800" y="17581"/>
                    <a:pt x="18700" y="17079"/>
                  </a:cubicBezTo>
                  <a:cubicBezTo>
                    <a:pt x="18600" y="16577"/>
                    <a:pt x="18600" y="14316"/>
                    <a:pt x="19100" y="11177"/>
                  </a:cubicBezTo>
                  <a:cubicBezTo>
                    <a:pt x="19600" y="8037"/>
                    <a:pt x="20600" y="4019"/>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20" name="Line"/>
            <p:cNvSpPr/>
            <p:nvPr/>
          </p:nvSpPr>
          <p:spPr>
            <a:xfrm>
              <a:off x="5537351" y="1083468"/>
              <a:ext cx="76446" cy="124732"/>
            </a:xfrm>
            <a:custGeom>
              <a:avLst/>
              <a:gdLst/>
              <a:ahLst/>
              <a:cxnLst>
                <a:cxn ang="0">
                  <a:pos x="wd2" y="hd2"/>
                </a:cxn>
                <a:cxn ang="5400000">
                  <a:pos x="wd2" y="hd2"/>
                </a:cxn>
                <a:cxn ang="10800000">
                  <a:pos x="wd2" y="hd2"/>
                </a:cxn>
                <a:cxn ang="16200000">
                  <a:pos x="wd2" y="hd2"/>
                </a:cxn>
              </a:cxnLst>
              <a:rect l="0" t="0" r="r" b="b"/>
              <a:pathLst>
                <a:path w="21336" h="20888" fill="norm" stroke="1" extrusionOk="0">
                  <a:moveTo>
                    <a:pt x="21336" y="0"/>
                  </a:moveTo>
                  <a:cubicBezTo>
                    <a:pt x="15798" y="2658"/>
                    <a:pt x="10259" y="5317"/>
                    <a:pt x="6659" y="7477"/>
                  </a:cubicBezTo>
                  <a:cubicBezTo>
                    <a:pt x="3059" y="9637"/>
                    <a:pt x="1398" y="11298"/>
                    <a:pt x="567" y="13458"/>
                  </a:cubicBezTo>
                  <a:cubicBezTo>
                    <a:pt x="-264" y="15618"/>
                    <a:pt x="-264" y="18277"/>
                    <a:pt x="1121" y="19772"/>
                  </a:cubicBezTo>
                  <a:cubicBezTo>
                    <a:pt x="2505" y="21268"/>
                    <a:pt x="5274" y="21600"/>
                    <a:pt x="8874" y="18609"/>
                  </a:cubicBezTo>
                  <a:cubicBezTo>
                    <a:pt x="12474" y="15618"/>
                    <a:pt x="16905" y="9305"/>
                    <a:pt x="21336" y="299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21" name="Line"/>
            <p:cNvSpPr/>
            <p:nvPr/>
          </p:nvSpPr>
          <p:spPr>
            <a:xfrm>
              <a:off x="5625703" y="1023937"/>
              <a:ext cx="220266" cy="198371"/>
            </a:xfrm>
            <a:custGeom>
              <a:avLst/>
              <a:gdLst/>
              <a:ahLst/>
              <a:cxnLst>
                <a:cxn ang="0">
                  <a:pos x="wd2" y="hd2"/>
                </a:cxn>
                <a:cxn ang="5400000">
                  <a:pos x="wd2" y="hd2"/>
                </a:cxn>
                <a:cxn ang="10800000">
                  <a:pos x="wd2" y="hd2"/>
                </a:cxn>
                <a:cxn ang="16200000">
                  <a:pos x="wd2" y="hd2"/>
                </a:cxn>
              </a:cxnLst>
              <a:rect l="0" t="0" r="r" b="b"/>
              <a:pathLst>
                <a:path w="21600" h="21379" fill="norm" stroke="1" extrusionOk="0">
                  <a:moveTo>
                    <a:pt x="0" y="6416"/>
                  </a:moveTo>
                  <a:cubicBezTo>
                    <a:pt x="3308" y="7485"/>
                    <a:pt x="6616" y="8554"/>
                    <a:pt x="8562" y="10051"/>
                  </a:cubicBezTo>
                  <a:cubicBezTo>
                    <a:pt x="10508" y="11549"/>
                    <a:pt x="11092" y="13473"/>
                    <a:pt x="11092" y="15398"/>
                  </a:cubicBezTo>
                  <a:cubicBezTo>
                    <a:pt x="11092" y="17323"/>
                    <a:pt x="10508" y="19248"/>
                    <a:pt x="9632" y="20317"/>
                  </a:cubicBezTo>
                  <a:cubicBezTo>
                    <a:pt x="8757" y="21386"/>
                    <a:pt x="7589" y="21600"/>
                    <a:pt x="6908" y="21172"/>
                  </a:cubicBezTo>
                  <a:cubicBezTo>
                    <a:pt x="6227" y="20745"/>
                    <a:pt x="6032" y="19675"/>
                    <a:pt x="7492" y="16788"/>
                  </a:cubicBezTo>
                  <a:cubicBezTo>
                    <a:pt x="8951" y="13901"/>
                    <a:pt x="12065" y="9196"/>
                    <a:pt x="14692" y="6095"/>
                  </a:cubicBezTo>
                  <a:cubicBezTo>
                    <a:pt x="17319" y="2994"/>
                    <a:pt x="19459" y="1497"/>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22" name="Line"/>
            <p:cNvSpPr/>
            <p:nvPr/>
          </p:nvSpPr>
          <p:spPr>
            <a:xfrm>
              <a:off x="3714750" y="1524000"/>
              <a:ext cx="809625" cy="74658"/>
            </a:xfrm>
            <a:custGeom>
              <a:avLst/>
              <a:gdLst/>
              <a:ahLst/>
              <a:cxnLst>
                <a:cxn ang="0">
                  <a:pos x="wd2" y="hd2"/>
                </a:cxn>
                <a:cxn ang="5400000">
                  <a:pos x="wd2" y="hd2"/>
                </a:cxn>
                <a:cxn ang="10800000">
                  <a:pos x="wd2" y="hd2"/>
                </a:cxn>
                <a:cxn ang="16200000">
                  <a:pos x="wd2" y="hd2"/>
                </a:cxn>
              </a:cxnLst>
              <a:rect l="0" t="0" r="r" b="b"/>
              <a:pathLst>
                <a:path w="21600" h="21386" fill="norm" stroke="1" extrusionOk="0">
                  <a:moveTo>
                    <a:pt x="0" y="0"/>
                  </a:moveTo>
                  <a:cubicBezTo>
                    <a:pt x="741" y="6253"/>
                    <a:pt x="1482" y="12505"/>
                    <a:pt x="2515" y="14779"/>
                  </a:cubicBezTo>
                  <a:cubicBezTo>
                    <a:pt x="3547" y="17053"/>
                    <a:pt x="4871" y="15347"/>
                    <a:pt x="6194" y="12789"/>
                  </a:cubicBezTo>
                  <a:cubicBezTo>
                    <a:pt x="7518" y="10232"/>
                    <a:pt x="8841" y="6821"/>
                    <a:pt x="9635" y="5116"/>
                  </a:cubicBezTo>
                  <a:cubicBezTo>
                    <a:pt x="10429" y="3411"/>
                    <a:pt x="10694" y="3411"/>
                    <a:pt x="10853" y="4832"/>
                  </a:cubicBezTo>
                  <a:cubicBezTo>
                    <a:pt x="11012" y="6253"/>
                    <a:pt x="11065" y="9095"/>
                    <a:pt x="11144" y="11937"/>
                  </a:cubicBezTo>
                  <a:cubicBezTo>
                    <a:pt x="11224" y="14779"/>
                    <a:pt x="11329" y="17621"/>
                    <a:pt x="11541" y="19326"/>
                  </a:cubicBezTo>
                  <a:cubicBezTo>
                    <a:pt x="11753" y="21032"/>
                    <a:pt x="12071" y="21600"/>
                    <a:pt x="13129" y="21316"/>
                  </a:cubicBezTo>
                  <a:cubicBezTo>
                    <a:pt x="14188" y="21032"/>
                    <a:pt x="15988" y="19895"/>
                    <a:pt x="17524" y="18189"/>
                  </a:cubicBezTo>
                  <a:cubicBezTo>
                    <a:pt x="19059" y="16484"/>
                    <a:pt x="20329" y="14211"/>
                    <a:pt x="21600" y="1193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23" name="Line"/>
            <p:cNvSpPr/>
            <p:nvPr/>
          </p:nvSpPr>
          <p:spPr>
            <a:xfrm>
              <a:off x="3628345" y="2268140"/>
              <a:ext cx="104265" cy="259012"/>
            </a:xfrm>
            <a:custGeom>
              <a:avLst/>
              <a:gdLst/>
              <a:ahLst/>
              <a:cxnLst>
                <a:cxn ang="0">
                  <a:pos x="wd2" y="hd2"/>
                </a:cxn>
                <a:cxn ang="5400000">
                  <a:pos x="wd2" y="hd2"/>
                </a:cxn>
                <a:cxn ang="10800000">
                  <a:pos x="wd2" y="hd2"/>
                </a:cxn>
                <a:cxn ang="16200000">
                  <a:pos x="wd2" y="hd2"/>
                </a:cxn>
              </a:cxnLst>
              <a:rect l="0" t="0" r="r" b="b"/>
              <a:pathLst>
                <a:path w="21414" h="21522" fill="norm" stroke="1" extrusionOk="0">
                  <a:moveTo>
                    <a:pt x="21414" y="0"/>
                  </a:moveTo>
                  <a:cubicBezTo>
                    <a:pt x="16931" y="4452"/>
                    <a:pt x="12448" y="8904"/>
                    <a:pt x="9391" y="12037"/>
                  </a:cubicBezTo>
                  <a:cubicBezTo>
                    <a:pt x="6335" y="15169"/>
                    <a:pt x="4705" y="16983"/>
                    <a:pt x="3074" y="18550"/>
                  </a:cubicBezTo>
                  <a:cubicBezTo>
                    <a:pt x="1444" y="20116"/>
                    <a:pt x="-186" y="21435"/>
                    <a:pt x="18" y="21518"/>
                  </a:cubicBezTo>
                  <a:cubicBezTo>
                    <a:pt x="222" y="21600"/>
                    <a:pt x="2259" y="20446"/>
                    <a:pt x="4297" y="1929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24" name="Line"/>
            <p:cNvSpPr/>
            <p:nvPr/>
          </p:nvSpPr>
          <p:spPr>
            <a:xfrm>
              <a:off x="3798093" y="2250281"/>
              <a:ext cx="23814" cy="2559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800" y="4521"/>
                    <a:pt x="18000" y="9042"/>
                    <a:pt x="14400" y="12642"/>
                  </a:cubicBezTo>
                  <a:cubicBezTo>
                    <a:pt x="10800" y="16242"/>
                    <a:pt x="5400" y="18921"/>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25" name="Line"/>
            <p:cNvSpPr/>
            <p:nvPr/>
          </p:nvSpPr>
          <p:spPr>
            <a:xfrm>
              <a:off x="3606538" y="2232421"/>
              <a:ext cx="328478" cy="101204"/>
            </a:xfrm>
            <a:custGeom>
              <a:avLst/>
              <a:gdLst/>
              <a:ahLst/>
              <a:cxnLst>
                <a:cxn ang="0">
                  <a:pos x="wd2" y="hd2"/>
                </a:cxn>
                <a:cxn ang="5400000">
                  <a:pos x="wd2" y="hd2"/>
                </a:cxn>
                <a:cxn ang="10800000">
                  <a:pos x="wd2" y="hd2"/>
                </a:cxn>
                <a:cxn ang="16200000">
                  <a:pos x="wd2" y="hd2"/>
                </a:cxn>
              </a:cxnLst>
              <a:rect l="0" t="0" r="r" b="b"/>
              <a:pathLst>
                <a:path w="21410" h="21600" fill="norm" stroke="1" extrusionOk="0">
                  <a:moveTo>
                    <a:pt x="845" y="21600"/>
                  </a:moveTo>
                  <a:cubicBezTo>
                    <a:pt x="327" y="19906"/>
                    <a:pt x="-190" y="18212"/>
                    <a:pt x="69" y="16518"/>
                  </a:cubicBezTo>
                  <a:cubicBezTo>
                    <a:pt x="327" y="14824"/>
                    <a:pt x="1362" y="13129"/>
                    <a:pt x="3949" y="10376"/>
                  </a:cubicBezTo>
                  <a:cubicBezTo>
                    <a:pt x="6536" y="7624"/>
                    <a:pt x="10675" y="3812"/>
                    <a:pt x="13844" y="1906"/>
                  </a:cubicBezTo>
                  <a:cubicBezTo>
                    <a:pt x="17012" y="0"/>
                    <a:pt x="19211" y="0"/>
                    <a:pt x="2141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26" name="Line"/>
            <p:cNvSpPr/>
            <p:nvPr/>
          </p:nvSpPr>
          <p:spPr>
            <a:xfrm>
              <a:off x="3512343" y="2774156"/>
              <a:ext cx="17861" cy="773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27" name="Line"/>
            <p:cNvSpPr/>
            <p:nvPr/>
          </p:nvSpPr>
          <p:spPr>
            <a:xfrm>
              <a:off x="3536156" y="2684859"/>
              <a:ext cx="1" cy="17860"/>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428" name="Line"/>
            <p:cNvSpPr/>
            <p:nvPr/>
          </p:nvSpPr>
          <p:spPr>
            <a:xfrm>
              <a:off x="3607593" y="2780109"/>
              <a:ext cx="89298"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29" name="Line"/>
            <p:cNvSpPr/>
            <p:nvPr/>
          </p:nvSpPr>
          <p:spPr>
            <a:xfrm>
              <a:off x="3625453" y="2827734"/>
              <a:ext cx="71438"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0" name="Line"/>
            <p:cNvSpPr/>
            <p:nvPr/>
          </p:nvSpPr>
          <p:spPr>
            <a:xfrm>
              <a:off x="3810000" y="2750343"/>
              <a:ext cx="11907" cy="107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1" name="Line"/>
            <p:cNvSpPr/>
            <p:nvPr/>
          </p:nvSpPr>
          <p:spPr>
            <a:xfrm>
              <a:off x="3673326" y="1979657"/>
              <a:ext cx="124768" cy="152622"/>
            </a:xfrm>
            <a:custGeom>
              <a:avLst/>
              <a:gdLst/>
              <a:ahLst/>
              <a:cxnLst>
                <a:cxn ang="0">
                  <a:pos x="wd2" y="hd2"/>
                </a:cxn>
                <a:cxn ang="5400000">
                  <a:pos x="wd2" y="hd2"/>
                </a:cxn>
                <a:cxn ang="10800000">
                  <a:pos x="wd2" y="hd2"/>
                </a:cxn>
                <a:cxn ang="16200000">
                  <a:pos x="wd2" y="hd2"/>
                </a:cxn>
              </a:cxnLst>
              <a:rect l="0" t="0" r="r" b="b"/>
              <a:pathLst>
                <a:path w="21557" h="21029" fill="norm" stroke="1" extrusionOk="0">
                  <a:moveTo>
                    <a:pt x="986" y="13500"/>
                  </a:moveTo>
                  <a:cubicBezTo>
                    <a:pt x="986" y="14867"/>
                    <a:pt x="986" y="16234"/>
                    <a:pt x="814" y="17738"/>
                  </a:cubicBezTo>
                  <a:cubicBezTo>
                    <a:pt x="643" y="19242"/>
                    <a:pt x="300" y="20883"/>
                    <a:pt x="128" y="21019"/>
                  </a:cubicBezTo>
                  <a:cubicBezTo>
                    <a:pt x="-43" y="21156"/>
                    <a:pt x="-43" y="19789"/>
                    <a:pt x="128" y="16918"/>
                  </a:cubicBezTo>
                  <a:cubicBezTo>
                    <a:pt x="300" y="14047"/>
                    <a:pt x="643" y="9672"/>
                    <a:pt x="2014" y="6391"/>
                  </a:cubicBezTo>
                  <a:cubicBezTo>
                    <a:pt x="3386" y="3110"/>
                    <a:pt x="5786" y="923"/>
                    <a:pt x="8528" y="240"/>
                  </a:cubicBezTo>
                  <a:cubicBezTo>
                    <a:pt x="11271" y="-444"/>
                    <a:pt x="14357" y="376"/>
                    <a:pt x="16243" y="2153"/>
                  </a:cubicBezTo>
                  <a:cubicBezTo>
                    <a:pt x="18128" y="3931"/>
                    <a:pt x="18814" y="6665"/>
                    <a:pt x="19157" y="8715"/>
                  </a:cubicBezTo>
                  <a:cubicBezTo>
                    <a:pt x="19500" y="10766"/>
                    <a:pt x="19500" y="12133"/>
                    <a:pt x="19843" y="12953"/>
                  </a:cubicBezTo>
                  <a:cubicBezTo>
                    <a:pt x="20186" y="13774"/>
                    <a:pt x="20871" y="14047"/>
                    <a:pt x="21557" y="1432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2" name="Line"/>
            <p:cNvSpPr/>
            <p:nvPr/>
          </p:nvSpPr>
          <p:spPr>
            <a:xfrm>
              <a:off x="4127664" y="2200874"/>
              <a:ext cx="158587" cy="390356"/>
            </a:xfrm>
            <a:custGeom>
              <a:avLst/>
              <a:gdLst/>
              <a:ahLst/>
              <a:cxnLst>
                <a:cxn ang="0">
                  <a:pos x="wd2" y="hd2"/>
                </a:cxn>
                <a:cxn ang="5400000">
                  <a:pos x="wd2" y="hd2"/>
                </a:cxn>
                <a:cxn ang="10800000">
                  <a:pos x="wd2" y="hd2"/>
                </a:cxn>
                <a:cxn ang="16200000">
                  <a:pos x="wd2" y="hd2"/>
                </a:cxn>
              </a:cxnLst>
              <a:rect l="0" t="0" r="r" b="b"/>
              <a:pathLst>
                <a:path w="21311" h="21352" fill="norm" stroke="1" extrusionOk="0">
                  <a:moveTo>
                    <a:pt x="21311" y="1400"/>
                  </a:moveTo>
                  <a:cubicBezTo>
                    <a:pt x="20778" y="857"/>
                    <a:pt x="20244" y="314"/>
                    <a:pt x="19311" y="97"/>
                  </a:cubicBezTo>
                  <a:cubicBezTo>
                    <a:pt x="18378" y="-120"/>
                    <a:pt x="17044" y="-11"/>
                    <a:pt x="14644" y="803"/>
                  </a:cubicBezTo>
                  <a:cubicBezTo>
                    <a:pt x="12244" y="1617"/>
                    <a:pt x="8778" y="3136"/>
                    <a:pt x="6111" y="5090"/>
                  </a:cubicBezTo>
                  <a:cubicBezTo>
                    <a:pt x="3444" y="7044"/>
                    <a:pt x="1578" y="9432"/>
                    <a:pt x="644" y="11657"/>
                  </a:cubicBezTo>
                  <a:cubicBezTo>
                    <a:pt x="-289" y="13882"/>
                    <a:pt x="-289" y="15944"/>
                    <a:pt x="1178" y="17572"/>
                  </a:cubicBezTo>
                  <a:cubicBezTo>
                    <a:pt x="2644" y="19201"/>
                    <a:pt x="5578" y="20395"/>
                    <a:pt x="7844" y="20937"/>
                  </a:cubicBezTo>
                  <a:cubicBezTo>
                    <a:pt x="10111" y="21480"/>
                    <a:pt x="11711" y="21371"/>
                    <a:pt x="13311" y="2126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3" name="Line"/>
            <p:cNvSpPr/>
            <p:nvPr/>
          </p:nvSpPr>
          <p:spPr>
            <a:xfrm>
              <a:off x="4357687" y="2280046"/>
              <a:ext cx="208360" cy="2559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029" y="0"/>
                    <a:pt x="2057" y="0"/>
                    <a:pt x="3909" y="2009"/>
                  </a:cubicBezTo>
                  <a:cubicBezTo>
                    <a:pt x="5760" y="4019"/>
                    <a:pt x="8434" y="8037"/>
                    <a:pt x="11006" y="11470"/>
                  </a:cubicBezTo>
                  <a:cubicBezTo>
                    <a:pt x="13577" y="14902"/>
                    <a:pt x="16046" y="17749"/>
                    <a:pt x="17794" y="19340"/>
                  </a:cubicBezTo>
                  <a:cubicBezTo>
                    <a:pt x="19543" y="20930"/>
                    <a:pt x="20571" y="2126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4" name="Line"/>
            <p:cNvSpPr/>
            <p:nvPr/>
          </p:nvSpPr>
          <p:spPr>
            <a:xfrm>
              <a:off x="4458890" y="2274093"/>
              <a:ext cx="130970" cy="2917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636" y="1176"/>
                    <a:pt x="17673" y="2351"/>
                    <a:pt x="14400" y="4922"/>
                  </a:cubicBezTo>
                  <a:cubicBezTo>
                    <a:pt x="11127" y="7494"/>
                    <a:pt x="6545" y="11461"/>
                    <a:pt x="3927" y="14473"/>
                  </a:cubicBezTo>
                  <a:cubicBezTo>
                    <a:pt x="1309" y="17486"/>
                    <a:pt x="655" y="1954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5" name="Line"/>
            <p:cNvSpPr/>
            <p:nvPr/>
          </p:nvSpPr>
          <p:spPr>
            <a:xfrm>
              <a:off x="4655343" y="2506265"/>
              <a:ext cx="11907" cy="107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6" name="Line"/>
            <p:cNvSpPr/>
            <p:nvPr/>
          </p:nvSpPr>
          <p:spPr>
            <a:xfrm>
              <a:off x="4667202" y="2396815"/>
              <a:ext cx="35767" cy="26107"/>
            </a:xfrm>
            <a:custGeom>
              <a:avLst/>
              <a:gdLst/>
              <a:ahLst/>
              <a:cxnLst>
                <a:cxn ang="0">
                  <a:pos x="wd2" y="hd2"/>
                </a:cxn>
                <a:cxn ang="5400000">
                  <a:pos x="wd2" y="hd2"/>
                </a:cxn>
                <a:cxn ang="10800000">
                  <a:pos x="wd2" y="hd2"/>
                </a:cxn>
                <a:cxn ang="16200000">
                  <a:pos x="wd2" y="hd2"/>
                </a:cxn>
              </a:cxnLst>
              <a:rect l="0" t="0" r="r" b="b"/>
              <a:pathLst>
                <a:path w="20490" h="20298" fill="norm" stroke="1" extrusionOk="0">
                  <a:moveTo>
                    <a:pt x="20490" y="6412"/>
                  </a:moveTo>
                  <a:cubicBezTo>
                    <a:pt x="14806" y="4869"/>
                    <a:pt x="9122" y="3327"/>
                    <a:pt x="5711" y="6412"/>
                  </a:cubicBezTo>
                  <a:cubicBezTo>
                    <a:pt x="2301" y="9498"/>
                    <a:pt x="1164" y="17212"/>
                    <a:pt x="2869" y="18755"/>
                  </a:cubicBezTo>
                  <a:cubicBezTo>
                    <a:pt x="4574" y="20298"/>
                    <a:pt x="9122" y="15669"/>
                    <a:pt x="8553" y="10269"/>
                  </a:cubicBezTo>
                  <a:cubicBezTo>
                    <a:pt x="7985" y="4869"/>
                    <a:pt x="2301" y="-1302"/>
                    <a:pt x="595" y="241"/>
                  </a:cubicBezTo>
                  <a:cubicBezTo>
                    <a:pt x="-1110" y="1784"/>
                    <a:pt x="1164" y="11041"/>
                    <a:pt x="3437" y="2029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7" name="Line"/>
            <p:cNvSpPr/>
            <p:nvPr/>
          </p:nvSpPr>
          <p:spPr>
            <a:xfrm>
              <a:off x="4958953" y="2500312"/>
              <a:ext cx="5954"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8" name="Line"/>
            <p:cNvSpPr/>
            <p:nvPr/>
          </p:nvSpPr>
          <p:spPr>
            <a:xfrm>
              <a:off x="5181624" y="2275333"/>
              <a:ext cx="188095" cy="196657"/>
            </a:xfrm>
            <a:custGeom>
              <a:avLst/>
              <a:gdLst/>
              <a:ahLst/>
              <a:cxnLst>
                <a:cxn ang="0">
                  <a:pos x="wd2" y="hd2"/>
                </a:cxn>
                <a:cxn ang="5400000">
                  <a:pos x="wd2" y="hd2"/>
                </a:cxn>
                <a:cxn ang="10800000">
                  <a:pos x="wd2" y="hd2"/>
                </a:cxn>
                <a:cxn ang="16200000">
                  <a:pos x="wd2" y="hd2"/>
                </a:cxn>
              </a:cxnLst>
              <a:rect l="0" t="0" r="r" b="b"/>
              <a:pathLst>
                <a:path w="21327" h="21194" fill="norm" stroke="1" extrusionOk="0">
                  <a:moveTo>
                    <a:pt x="17277" y="3074"/>
                  </a:moveTo>
                  <a:cubicBezTo>
                    <a:pt x="17502" y="2005"/>
                    <a:pt x="17727" y="935"/>
                    <a:pt x="17277" y="401"/>
                  </a:cubicBezTo>
                  <a:cubicBezTo>
                    <a:pt x="16827" y="-134"/>
                    <a:pt x="15702" y="-134"/>
                    <a:pt x="13565" y="401"/>
                  </a:cubicBezTo>
                  <a:cubicBezTo>
                    <a:pt x="11427" y="935"/>
                    <a:pt x="8277" y="2005"/>
                    <a:pt x="5802" y="4036"/>
                  </a:cubicBezTo>
                  <a:cubicBezTo>
                    <a:pt x="3327" y="6068"/>
                    <a:pt x="1527" y="9062"/>
                    <a:pt x="627" y="12056"/>
                  </a:cubicBezTo>
                  <a:cubicBezTo>
                    <a:pt x="-273" y="15050"/>
                    <a:pt x="-273" y="18044"/>
                    <a:pt x="1077" y="19648"/>
                  </a:cubicBezTo>
                  <a:cubicBezTo>
                    <a:pt x="2427" y="21252"/>
                    <a:pt x="5127" y="21466"/>
                    <a:pt x="8727" y="20931"/>
                  </a:cubicBezTo>
                  <a:cubicBezTo>
                    <a:pt x="12327" y="20397"/>
                    <a:pt x="16827" y="19114"/>
                    <a:pt x="21327" y="178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39" name="Line"/>
            <p:cNvSpPr/>
            <p:nvPr/>
          </p:nvSpPr>
          <p:spPr>
            <a:xfrm>
              <a:off x="5351859" y="1976437"/>
              <a:ext cx="166688" cy="142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6171" y="6300"/>
                    <a:pt x="12343" y="12600"/>
                    <a:pt x="15943" y="16200"/>
                  </a:cubicBezTo>
                  <a:cubicBezTo>
                    <a:pt x="19543" y="19800"/>
                    <a:pt x="20571" y="207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0" name="Line"/>
            <p:cNvSpPr/>
            <p:nvPr/>
          </p:nvSpPr>
          <p:spPr>
            <a:xfrm>
              <a:off x="5421521" y="1916906"/>
              <a:ext cx="114886" cy="196454"/>
            </a:xfrm>
            <a:custGeom>
              <a:avLst/>
              <a:gdLst/>
              <a:ahLst/>
              <a:cxnLst>
                <a:cxn ang="0">
                  <a:pos x="wd2" y="hd2"/>
                </a:cxn>
                <a:cxn ang="5400000">
                  <a:pos x="wd2" y="hd2"/>
                </a:cxn>
                <a:cxn ang="10800000">
                  <a:pos x="wd2" y="hd2"/>
                </a:cxn>
                <a:cxn ang="16200000">
                  <a:pos x="wd2" y="hd2"/>
                </a:cxn>
              </a:cxnLst>
              <a:rect l="0" t="0" r="r" b="b"/>
              <a:pathLst>
                <a:path w="21195" h="21600" fill="norm" stroke="1" extrusionOk="0">
                  <a:moveTo>
                    <a:pt x="21195" y="0"/>
                  </a:moveTo>
                  <a:cubicBezTo>
                    <a:pt x="19364" y="0"/>
                    <a:pt x="17534" y="0"/>
                    <a:pt x="15520" y="1200"/>
                  </a:cubicBezTo>
                  <a:cubicBezTo>
                    <a:pt x="13507" y="2400"/>
                    <a:pt x="11310" y="4800"/>
                    <a:pt x="8564" y="7964"/>
                  </a:cubicBezTo>
                  <a:cubicBezTo>
                    <a:pt x="5819" y="11127"/>
                    <a:pt x="2524" y="15055"/>
                    <a:pt x="1059" y="17455"/>
                  </a:cubicBezTo>
                  <a:cubicBezTo>
                    <a:pt x="-405" y="19855"/>
                    <a:pt x="-39" y="20727"/>
                    <a:pt x="32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1" name="Line"/>
            <p:cNvSpPr/>
            <p:nvPr/>
          </p:nvSpPr>
          <p:spPr>
            <a:xfrm>
              <a:off x="5572125" y="2053828"/>
              <a:ext cx="11907" cy="773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2" name="Line"/>
            <p:cNvSpPr/>
            <p:nvPr/>
          </p:nvSpPr>
          <p:spPr>
            <a:xfrm>
              <a:off x="5566171" y="1988343"/>
              <a:ext cx="23814"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3" name="Line"/>
            <p:cNvSpPr/>
            <p:nvPr/>
          </p:nvSpPr>
          <p:spPr>
            <a:xfrm>
              <a:off x="5715000" y="2094138"/>
              <a:ext cx="142875" cy="513331"/>
            </a:xfrm>
            <a:custGeom>
              <a:avLst/>
              <a:gdLst/>
              <a:ahLst/>
              <a:cxnLst>
                <a:cxn ang="0">
                  <a:pos x="wd2" y="hd2"/>
                </a:cxn>
                <a:cxn ang="5400000">
                  <a:pos x="wd2" y="hd2"/>
                </a:cxn>
                <a:cxn ang="10800000">
                  <a:pos x="wd2" y="hd2"/>
                </a:cxn>
                <a:cxn ang="16200000">
                  <a:pos x="wd2" y="hd2"/>
                </a:cxn>
              </a:cxnLst>
              <a:rect l="0" t="0" r="r" b="b"/>
              <a:pathLst>
                <a:path w="21600" h="21491" fill="norm" stroke="1" extrusionOk="0">
                  <a:moveTo>
                    <a:pt x="1800" y="57"/>
                  </a:moveTo>
                  <a:cubicBezTo>
                    <a:pt x="3300" y="-26"/>
                    <a:pt x="4800" y="-109"/>
                    <a:pt x="7500" y="514"/>
                  </a:cubicBezTo>
                  <a:cubicBezTo>
                    <a:pt x="10200" y="1137"/>
                    <a:pt x="14100" y="2466"/>
                    <a:pt x="16950" y="4502"/>
                  </a:cubicBezTo>
                  <a:cubicBezTo>
                    <a:pt x="19800" y="6537"/>
                    <a:pt x="21600" y="9279"/>
                    <a:pt x="21600" y="11688"/>
                  </a:cubicBezTo>
                  <a:cubicBezTo>
                    <a:pt x="21600" y="14097"/>
                    <a:pt x="19800" y="16174"/>
                    <a:pt x="15900" y="17753"/>
                  </a:cubicBezTo>
                  <a:cubicBezTo>
                    <a:pt x="12000" y="19331"/>
                    <a:pt x="6000" y="20411"/>
                    <a:pt x="0" y="2149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4" name="Line"/>
            <p:cNvSpPr/>
            <p:nvPr/>
          </p:nvSpPr>
          <p:spPr>
            <a:xfrm>
              <a:off x="3227201" y="1955314"/>
              <a:ext cx="183940" cy="1205796"/>
            </a:xfrm>
            <a:custGeom>
              <a:avLst/>
              <a:gdLst/>
              <a:ahLst/>
              <a:cxnLst>
                <a:cxn ang="0">
                  <a:pos x="wd2" y="hd2"/>
                </a:cxn>
                <a:cxn ang="5400000">
                  <a:pos x="wd2" y="hd2"/>
                </a:cxn>
                <a:cxn ang="10800000">
                  <a:pos x="wd2" y="hd2"/>
                </a:cxn>
                <a:cxn ang="16200000">
                  <a:pos x="wd2" y="hd2"/>
                </a:cxn>
              </a:cxnLst>
              <a:rect l="0" t="0" r="r" b="b"/>
              <a:pathLst>
                <a:path w="20856" h="21552" fill="norm" stroke="1" extrusionOk="0">
                  <a:moveTo>
                    <a:pt x="18831" y="1229"/>
                  </a:moveTo>
                  <a:cubicBezTo>
                    <a:pt x="19056" y="1052"/>
                    <a:pt x="19281" y="874"/>
                    <a:pt x="19394" y="661"/>
                  </a:cubicBezTo>
                  <a:cubicBezTo>
                    <a:pt x="19506" y="449"/>
                    <a:pt x="19506" y="200"/>
                    <a:pt x="18269" y="76"/>
                  </a:cubicBezTo>
                  <a:cubicBezTo>
                    <a:pt x="17031" y="-48"/>
                    <a:pt x="14556" y="-48"/>
                    <a:pt x="11406" y="289"/>
                  </a:cubicBezTo>
                  <a:cubicBezTo>
                    <a:pt x="8256" y="626"/>
                    <a:pt x="4431" y="1300"/>
                    <a:pt x="2181" y="2027"/>
                  </a:cubicBezTo>
                  <a:cubicBezTo>
                    <a:pt x="-69" y="2754"/>
                    <a:pt x="-744" y="3534"/>
                    <a:pt x="943" y="4190"/>
                  </a:cubicBezTo>
                  <a:cubicBezTo>
                    <a:pt x="2631" y="4847"/>
                    <a:pt x="6681" y="5379"/>
                    <a:pt x="9944" y="5875"/>
                  </a:cubicBezTo>
                  <a:cubicBezTo>
                    <a:pt x="13206" y="6372"/>
                    <a:pt x="15681" y="6833"/>
                    <a:pt x="16244" y="7383"/>
                  </a:cubicBezTo>
                  <a:cubicBezTo>
                    <a:pt x="16806" y="7932"/>
                    <a:pt x="15456" y="8571"/>
                    <a:pt x="13769" y="9067"/>
                  </a:cubicBezTo>
                  <a:cubicBezTo>
                    <a:pt x="12081" y="9564"/>
                    <a:pt x="10056" y="9919"/>
                    <a:pt x="8594" y="10149"/>
                  </a:cubicBezTo>
                  <a:cubicBezTo>
                    <a:pt x="7131" y="10380"/>
                    <a:pt x="6231" y="10486"/>
                    <a:pt x="5781" y="10628"/>
                  </a:cubicBezTo>
                  <a:cubicBezTo>
                    <a:pt x="5331" y="10770"/>
                    <a:pt x="5331" y="10947"/>
                    <a:pt x="6231" y="11178"/>
                  </a:cubicBezTo>
                  <a:cubicBezTo>
                    <a:pt x="7131" y="11408"/>
                    <a:pt x="8931" y="11692"/>
                    <a:pt x="10056" y="12188"/>
                  </a:cubicBezTo>
                  <a:cubicBezTo>
                    <a:pt x="11181" y="12685"/>
                    <a:pt x="11631" y="13394"/>
                    <a:pt x="10619" y="14263"/>
                  </a:cubicBezTo>
                  <a:cubicBezTo>
                    <a:pt x="9606" y="15132"/>
                    <a:pt x="7131" y="16161"/>
                    <a:pt x="5556" y="17083"/>
                  </a:cubicBezTo>
                  <a:cubicBezTo>
                    <a:pt x="3981" y="18005"/>
                    <a:pt x="3306" y="18821"/>
                    <a:pt x="4431" y="19495"/>
                  </a:cubicBezTo>
                  <a:cubicBezTo>
                    <a:pt x="5556" y="20169"/>
                    <a:pt x="8481" y="20701"/>
                    <a:pt x="11519" y="21020"/>
                  </a:cubicBezTo>
                  <a:cubicBezTo>
                    <a:pt x="14556" y="21339"/>
                    <a:pt x="17706" y="21446"/>
                    <a:pt x="20856" y="2155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5" name="Line"/>
            <p:cNvSpPr/>
            <p:nvPr/>
          </p:nvSpPr>
          <p:spPr>
            <a:xfrm>
              <a:off x="5881687" y="1924316"/>
              <a:ext cx="349919" cy="1236794"/>
            </a:xfrm>
            <a:custGeom>
              <a:avLst/>
              <a:gdLst/>
              <a:ahLst/>
              <a:cxnLst>
                <a:cxn ang="0">
                  <a:pos x="wd2" y="hd2"/>
                </a:cxn>
                <a:cxn ang="5400000">
                  <a:pos x="wd2" y="hd2"/>
                </a:cxn>
                <a:cxn ang="10800000">
                  <a:pos x="wd2" y="hd2"/>
                </a:cxn>
                <a:cxn ang="16200000">
                  <a:pos x="wd2" y="hd2"/>
                </a:cxn>
              </a:cxnLst>
              <a:rect l="0" t="0" r="r" b="b"/>
              <a:pathLst>
                <a:path w="21398" h="21575" fill="norm" stroke="1" extrusionOk="0">
                  <a:moveTo>
                    <a:pt x="13834" y="702"/>
                  </a:moveTo>
                  <a:cubicBezTo>
                    <a:pt x="14683" y="460"/>
                    <a:pt x="15533" y="217"/>
                    <a:pt x="16746" y="96"/>
                  </a:cubicBezTo>
                  <a:cubicBezTo>
                    <a:pt x="17960" y="-25"/>
                    <a:pt x="19537" y="-25"/>
                    <a:pt x="20447" y="62"/>
                  </a:cubicBezTo>
                  <a:cubicBezTo>
                    <a:pt x="21357" y="148"/>
                    <a:pt x="21600" y="321"/>
                    <a:pt x="21236" y="875"/>
                  </a:cubicBezTo>
                  <a:cubicBezTo>
                    <a:pt x="20872" y="1429"/>
                    <a:pt x="19901" y="2363"/>
                    <a:pt x="18566" y="3333"/>
                  </a:cubicBezTo>
                  <a:cubicBezTo>
                    <a:pt x="17231" y="4302"/>
                    <a:pt x="15533" y="5306"/>
                    <a:pt x="14137" y="6396"/>
                  </a:cubicBezTo>
                  <a:cubicBezTo>
                    <a:pt x="12742" y="7487"/>
                    <a:pt x="11649" y="8663"/>
                    <a:pt x="11164" y="9806"/>
                  </a:cubicBezTo>
                  <a:cubicBezTo>
                    <a:pt x="10679" y="10948"/>
                    <a:pt x="10800" y="12056"/>
                    <a:pt x="11285" y="13129"/>
                  </a:cubicBezTo>
                  <a:cubicBezTo>
                    <a:pt x="11771" y="14202"/>
                    <a:pt x="12620" y="15240"/>
                    <a:pt x="13166" y="16140"/>
                  </a:cubicBezTo>
                  <a:cubicBezTo>
                    <a:pt x="13712" y="17040"/>
                    <a:pt x="13955" y="17802"/>
                    <a:pt x="13470" y="18477"/>
                  </a:cubicBezTo>
                  <a:cubicBezTo>
                    <a:pt x="12984" y="19152"/>
                    <a:pt x="11771" y="19740"/>
                    <a:pt x="9404" y="20242"/>
                  </a:cubicBezTo>
                  <a:cubicBezTo>
                    <a:pt x="7038" y="20744"/>
                    <a:pt x="3519" y="21160"/>
                    <a:pt x="0" y="2157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6" name="Line"/>
            <p:cNvSpPr/>
            <p:nvPr/>
          </p:nvSpPr>
          <p:spPr>
            <a:xfrm>
              <a:off x="6807774" y="2508069"/>
              <a:ext cx="240726" cy="212989"/>
            </a:xfrm>
            <a:custGeom>
              <a:avLst/>
              <a:gdLst/>
              <a:ahLst/>
              <a:cxnLst>
                <a:cxn ang="0">
                  <a:pos x="wd2" y="hd2"/>
                </a:cxn>
                <a:cxn ang="5400000">
                  <a:pos x="wd2" y="hd2"/>
                </a:cxn>
                <a:cxn ang="10800000">
                  <a:pos x="wd2" y="hd2"/>
                </a:cxn>
                <a:cxn ang="16200000">
                  <a:pos x="wd2" y="hd2"/>
                </a:cxn>
              </a:cxnLst>
              <a:rect l="0" t="0" r="r" b="b"/>
              <a:pathLst>
                <a:path w="21303" h="21270" fill="norm" stroke="1" extrusionOk="0">
                  <a:moveTo>
                    <a:pt x="15508" y="3387"/>
                  </a:moveTo>
                  <a:cubicBezTo>
                    <a:pt x="15508" y="2198"/>
                    <a:pt x="15508" y="1009"/>
                    <a:pt x="14981" y="414"/>
                  </a:cubicBezTo>
                  <a:cubicBezTo>
                    <a:pt x="14454" y="-180"/>
                    <a:pt x="13401" y="-180"/>
                    <a:pt x="11381" y="712"/>
                  </a:cubicBezTo>
                  <a:cubicBezTo>
                    <a:pt x="9362" y="1603"/>
                    <a:pt x="6376" y="3387"/>
                    <a:pt x="4181" y="5666"/>
                  </a:cubicBezTo>
                  <a:cubicBezTo>
                    <a:pt x="1986" y="7945"/>
                    <a:pt x="581" y="10719"/>
                    <a:pt x="142" y="13295"/>
                  </a:cubicBezTo>
                  <a:cubicBezTo>
                    <a:pt x="-297" y="15871"/>
                    <a:pt x="230" y="18249"/>
                    <a:pt x="2425" y="19637"/>
                  </a:cubicBezTo>
                  <a:cubicBezTo>
                    <a:pt x="4620" y="21024"/>
                    <a:pt x="8483" y="21420"/>
                    <a:pt x="11908" y="21222"/>
                  </a:cubicBezTo>
                  <a:cubicBezTo>
                    <a:pt x="15332" y="21024"/>
                    <a:pt x="18318" y="20231"/>
                    <a:pt x="21303" y="1943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7" name="Line"/>
            <p:cNvSpPr/>
            <p:nvPr/>
          </p:nvSpPr>
          <p:spPr>
            <a:xfrm>
              <a:off x="7061294" y="2254620"/>
              <a:ext cx="249144" cy="114724"/>
            </a:xfrm>
            <a:custGeom>
              <a:avLst/>
              <a:gdLst/>
              <a:ahLst/>
              <a:cxnLst>
                <a:cxn ang="0">
                  <a:pos x="wd2" y="hd2"/>
                </a:cxn>
                <a:cxn ang="5400000">
                  <a:pos x="wd2" y="hd2"/>
                </a:cxn>
                <a:cxn ang="10800000">
                  <a:pos x="wd2" y="hd2"/>
                </a:cxn>
                <a:cxn ang="16200000">
                  <a:pos x="wd2" y="hd2"/>
                </a:cxn>
              </a:cxnLst>
              <a:rect l="0" t="0" r="r" b="b"/>
              <a:pathLst>
                <a:path w="21523" h="21166" fill="norm" stroke="1" extrusionOk="0">
                  <a:moveTo>
                    <a:pt x="10209" y="11281"/>
                  </a:moveTo>
                  <a:cubicBezTo>
                    <a:pt x="10209" y="9451"/>
                    <a:pt x="10209" y="7620"/>
                    <a:pt x="9523" y="5424"/>
                  </a:cubicBezTo>
                  <a:cubicBezTo>
                    <a:pt x="8837" y="3227"/>
                    <a:pt x="7466" y="664"/>
                    <a:pt x="6009" y="115"/>
                  </a:cubicBezTo>
                  <a:cubicBezTo>
                    <a:pt x="4552" y="-434"/>
                    <a:pt x="3009" y="1030"/>
                    <a:pt x="1894" y="3593"/>
                  </a:cubicBezTo>
                  <a:cubicBezTo>
                    <a:pt x="780" y="6156"/>
                    <a:pt x="94" y="9817"/>
                    <a:pt x="9" y="12563"/>
                  </a:cubicBezTo>
                  <a:cubicBezTo>
                    <a:pt x="-77" y="15308"/>
                    <a:pt x="437" y="17139"/>
                    <a:pt x="2152" y="16590"/>
                  </a:cubicBezTo>
                  <a:cubicBezTo>
                    <a:pt x="3866" y="16041"/>
                    <a:pt x="6780" y="13112"/>
                    <a:pt x="8494" y="10915"/>
                  </a:cubicBezTo>
                  <a:cubicBezTo>
                    <a:pt x="10209" y="8719"/>
                    <a:pt x="10723" y="7254"/>
                    <a:pt x="11152" y="5607"/>
                  </a:cubicBezTo>
                  <a:cubicBezTo>
                    <a:pt x="11580" y="3959"/>
                    <a:pt x="11923" y="2129"/>
                    <a:pt x="12094" y="2678"/>
                  </a:cubicBezTo>
                  <a:cubicBezTo>
                    <a:pt x="12266" y="3227"/>
                    <a:pt x="12266" y="6156"/>
                    <a:pt x="12952" y="9268"/>
                  </a:cubicBezTo>
                  <a:cubicBezTo>
                    <a:pt x="13637" y="12380"/>
                    <a:pt x="15009" y="15674"/>
                    <a:pt x="16552" y="17688"/>
                  </a:cubicBezTo>
                  <a:cubicBezTo>
                    <a:pt x="18094" y="19702"/>
                    <a:pt x="19809" y="20434"/>
                    <a:pt x="21523" y="2116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8" name="Line"/>
            <p:cNvSpPr/>
            <p:nvPr/>
          </p:nvSpPr>
          <p:spPr>
            <a:xfrm>
              <a:off x="7616973" y="2479139"/>
              <a:ext cx="229246" cy="192880"/>
            </a:xfrm>
            <a:custGeom>
              <a:avLst/>
              <a:gdLst/>
              <a:ahLst/>
              <a:cxnLst>
                <a:cxn ang="0">
                  <a:pos x="wd2" y="hd2"/>
                </a:cxn>
                <a:cxn ang="5400000">
                  <a:pos x="wd2" y="hd2"/>
                </a:cxn>
                <a:cxn ang="10800000">
                  <a:pos x="wd2" y="hd2"/>
                </a:cxn>
                <a:cxn ang="16200000">
                  <a:pos x="wd2" y="hd2"/>
                </a:cxn>
              </a:cxnLst>
              <a:rect l="0" t="0" r="r" b="b"/>
              <a:pathLst>
                <a:path w="21512" h="20995" fill="norm" stroke="1" extrusionOk="0">
                  <a:moveTo>
                    <a:pt x="843" y="11377"/>
                  </a:moveTo>
                  <a:cubicBezTo>
                    <a:pt x="3078" y="10945"/>
                    <a:pt x="5312" y="10513"/>
                    <a:pt x="7360" y="9433"/>
                  </a:cubicBezTo>
                  <a:cubicBezTo>
                    <a:pt x="9409" y="8353"/>
                    <a:pt x="11271" y="6625"/>
                    <a:pt x="12388" y="5221"/>
                  </a:cubicBezTo>
                  <a:cubicBezTo>
                    <a:pt x="13505" y="3817"/>
                    <a:pt x="13878" y="2737"/>
                    <a:pt x="13412" y="1657"/>
                  </a:cubicBezTo>
                  <a:cubicBezTo>
                    <a:pt x="12946" y="577"/>
                    <a:pt x="11643" y="-503"/>
                    <a:pt x="9688" y="253"/>
                  </a:cubicBezTo>
                  <a:cubicBezTo>
                    <a:pt x="7733" y="1009"/>
                    <a:pt x="5126" y="3601"/>
                    <a:pt x="3171" y="6841"/>
                  </a:cubicBezTo>
                  <a:cubicBezTo>
                    <a:pt x="1215" y="10081"/>
                    <a:pt x="-88" y="13969"/>
                    <a:pt x="5" y="16669"/>
                  </a:cubicBezTo>
                  <a:cubicBezTo>
                    <a:pt x="98" y="19369"/>
                    <a:pt x="1588" y="20881"/>
                    <a:pt x="5405" y="20989"/>
                  </a:cubicBezTo>
                  <a:cubicBezTo>
                    <a:pt x="9222" y="21097"/>
                    <a:pt x="15367" y="19801"/>
                    <a:pt x="21512" y="1850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49" name="Line"/>
            <p:cNvSpPr/>
            <p:nvPr/>
          </p:nvSpPr>
          <p:spPr>
            <a:xfrm>
              <a:off x="7780734" y="2250281"/>
              <a:ext cx="166688"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143" y="16457"/>
                    <a:pt x="10286" y="11314"/>
                    <a:pt x="13886" y="7714"/>
                  </a:cubicBezTo>
                  <a:cubicBezTo>
                    <a:pt x="17486" y="4114"/>
                    <a:pt x="19543" y="2057"/>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0" name="Line"/>
            <p:cNvSpPr/>
            <p:nvPr/>
          </p:nvSpPr>
          <p:spPr>
            <a:xfrm>
              <a:off x="7997031" y="2030015"/>
              <a:ext cx="115094" cy="2440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214" y="0"/>
                  </a:moveTo>
                  <a:cubicBezTo>
                    <a:pt x="4097" y="4917"/>
                    <a:pt x="2979" y="9834"/>
                    <a:pt x="2234" y="12907"/>
                  </a:cubicBezTo>
                  <a:cubicBezTo>
                    <a:pt x="1490" y="15980"/>
                    <a:pt x="1117" y="17210"/>
                    <a:pt x="745" y="18263"/>
                  </a:cubicBezTo>
                  <a:cubicBezTo>
                    <a:pt x="372" y="19317"/>
                    <a:pt x="0" y="20195"/>
                    <a:pt x="0" y="20107"/>
                  </a:cubicBezTo>
                  <a:cubicBezTo>
                    <a:pt x="0" y="20020"/>
                    <a:pt x="372" y="18966"/>
                    <a:pt x="1303" y="17824"/>
                  </a:cubicBezTo>
                  <a:cubicBezTo>
                    <a:pt x="2234" y="16683"/>
                    <a:pt x="3724" y="15454"/>
                    <a:pt x="5214" y="14576"/>
                  </a:cubicBezTo>
                  <a:cubicBezTo>
                    <a:pt x="6703" y="13698"/>
                    <a:pt x="8193" y="13171"/>
                    <a:pt x="10055" y="12907"/>
                  </a:cubicBezTo>
                  <a:cubicBezTo>
                    <a:pt x="11917" y="12644"/>
                    <a:pt x="14152" y="12644"/>
                    <a:pt x="16014" y="12907"/>
                  </a:cubicBezTo>
                  <a:cubicBezTo>
                    <a:pt x="17876" y="13171"/>
                    <a:pt x="19366" y="13698"/>
                    <a:pt x="20297" y="14400"/>
                  </a:cubicBezTo>
                  <a:cubicBezTo>
                    <a:pt x="21228" y="15102"/>
                    <a:pt x="21600" y="15980"/>
                    <a:pt x="21600" y="16859"/>
                  </a:cubicBezTo>
                  <a:cubicBezTo>
                    <a:pt x="21600" y="17737"/>
                    <a:pt x="21228" y="18615"/>
                    <a:pt x="17690" y="19405"/>
                  </a:cubicBezTo>
                  <a:cubicBezTo>
                    <a:pt x="14152" y="20195"/>
                    <a:pt x="7448" y="20898"/>
                    <a:pt x="74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1" name="Line"/>
            <p:cNvSpPr/>
            <p:nvPr/>
          </p:nvSpPr>
          <p:spPr>
            <a:xfrm>
              <a:off x="8177234" y="2180554"/>
              <a:ext cx="151188" cy="129259"/>
            </a:xfrm>
            <a:custGeom>
              <a:avLst/>
              <a:gdLst/>
              <a:ahLst/>
              <a:cxnLst>
                <a:cxn ang="0">
                  <a:pos x="wd2" y="hd2"/>
                </a:cxn>
                <a:cxn ang="5400000">
                  <a:pos x="wd2" y="hd2"/>
                </a:cxn>
                <a:cxn ang="10800000">
                  <a:pos x="wd2" y="hd2"/>
                </a:cxn>
                <a:cxn ang="16200000">
                  <a:pos x="wd2" y="hd2"/>
                </a:cxn>
              </a:cxnLst>
              <a:rect l="0" t="0" r="r" b="b"/>
              <a:pathLst>
                <a:path w="21099" h="21000" fill="norm" stroke="1" extrusionOk="0">
                  <a:moveTo>
                    <a:pt x="16114" y="690"/>
                  </a:moveTo>
                  <a:cubicBezTo>
                    <a:pt x="14453" y="45"/>
                    <a:pt x="12791" y="-600"/>
                    <a:pt x="10022" y="1012"/>
                  </a:cubicBezTo>
                  <a:cubicBezTo>
                    <a:pt x="7253" y="2624"/>
                    <a:pt x="3376" y="6493"/>
                    <a:pt x="1437" y="9233"/>
                  </a:cubicBezTo>
                  <a:cubicBezTo>
                    <a:pt x="-501" y="11973"/>
                    <a:pt x="-501" y="13585"/>
                    <a:pt x="1576" y="15358"/>
                  </a:cubicBezTo>
                  <a:cubicBezTo>
                    <a:pt x="3653" y="17131"/>
                    <a:pt x="7807" y="19066"/>
                    <a:pt x="11407" y="20033"/>
                  </a:cubicBezTo>
                  <a:cubicBezTo>
                    <a:pt x="15007" y="21000"/>
                    <a:pt x="18053" y="21000"/>
                    <a:pt x="21099" y="210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2" name="Line"/>
            <p:cNvSpPr/>
            <p:nvPr/>
          </p:nvSpPr>
          <p:spPr>
            <a:xfrm>
              <a:off x="3663156" y="3815953"/>
              <a:ext cx="33735" cy="196709"/>
            </a:xfrm>
            <a:custGeom>
              <a:avLst/>
              <a:gdLst/>
              <a:ahLst/>
              <a:cxnLst>
                <a:cxn ang="0">
                  <a:pos x="wd2" y="hd2"/>
                </a:cxn>
                <a:cxn ang="5400000">
                  <a:pos x="wd2" y="hd2"/>
                </a:cxn>
                <a:cxn ang="10800000">
                  <a:pos x="wd2" y="hd2"/>
                </a:cxn>
                <a:cxn ang="16200000">
                  <a:pos x="wd2" y="hd2"/>
                </a:cxn>
              </a:cxnLst>
              <a:rect l="0" t="0" r="r" b="b"/>
              <a:pathLst>
                <a:path w="21600" h="21412" fill="norm" stroke="1" extrusionOk="0">
                  <a:moveTo>
                    <a:pt x="21600" y="0"/>
                  </a:moveTo>
                  <a:cubicBezTo>
                    <a:pt x="15247" y="5184"/>
                    <a:pt x="8894" y="10368"/>
                    <a:pt x="5082" y="13608"/>
                  </a:cubicBezTo>
                  <a:cubicBezTo>
                    <a:pt x="1271" y="16848"/>
                    <a:pt x="0" y="18144"/>
                    <a:pt x="0" y="19332"/>
                  </a:cubicBezTo>
                  <a:cubicBezTo>
                    <a:pt x="0" y="20520"/>
                    <a:pt x="1271" y="21600"/>
                    <a:pt x="3812" y="21384"/>
                  </a:cubicBezTo>
                  <a:cubicBezTo>
                    <a:pt x="6353" y="21168"/>
                    <a:pt x="10165" y="19656"/>
                    <a:pt x="13341" y="18360"/>
                  </a:cubicBezTo>
                  <a:cubicBezTo>
                    <a:pt x="16518" y="17064"/>
                    <a:pt x="19059" y="15984"/>
                    <a:pt x="21600" y="1490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3" name="Line"/>
            <p:cNvSpPr/>
            <p:nvPr/>
          </p:nvSpPr>
          <p:spPr>
            <a:xfrm>
              <a:off x="3702843" y="3798093"/>
              <a:ext cx="77392" cy="2103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8277" y="5502"/>
                    <a:pt x="14954" y="11004"/>
                    <a:pt x="13292" y="14264"/>
                  </a:cubicBezTo>
                  <a:cubicBezTo>
                    <a:pt x="11631" y="17525"/>
                    <a:pt x="11631" y="18543"/>
                    <a:pt x="11077" y="19562"/>
                  </a:cubicBezTo>
                  <a:cubicBezTo>
                    <a:pt x="10523" y="20581"/>
                    <a:pt x="9415" y="21600"/>
                    <a:pt x="7477" y="21600"/>
                  </a:cubicBezTo>
                  <a:cubicBezTo>
                    <a:pt x="5538" y="21600"/>
                    <a:pt x="2769" y="20581"/>
                    <a:pt x="0" y="1956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4" name="Line"/>
            <p:cNvSpPr/>
            <p:nvPr/>
          </p:nvSpPr>
          <p:spPr>
            <a:xfrm>
              <a:off x="3548062" y="3804046"/>
              <a:ext cx="309563" cy="654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38" y="18327"/>
                    <a:pt x="277" y="15055"/>
                    <a:pt x="1315" y="12109"/>
                  </a:cubicBezTo>
                  <a:cubicBezTo>
                    <a:pt x="2354" y="9164"/>
                    <a:pt x="4292" y="6545"/>
                    <a:pt x="7408" y="4909"/>
                  </a:cubicBezTo>
                  <a:cubicBezTo>
                    <a:pt x="10523" y="3273"/>
                    <a:pt x="14815" y="2618"/>
                    <a:pt x="17377" y="1964"/>
                  </a:cubicBezTo>
                  <a:cubicBezTo>
                    <a:pt x="19938" y="1309"/>
                    <a:pt x="20769" y="655"/>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5" name="Line"/>
            <p:cNvSpPr/>
            <p:nvPr/>
          </p:nvSpPr>
          <p:spPr>
            <a:xfrm>
              <a:off x="3982640" y="3820583"/>
              <a:ext cx="190501" cy="227542"/>
            </a:xfrm>
            <a:custGeom>
              <a:avLst/>
              <a:gdLst/>
              <a:ahLst/>
              <a:cxnLst>
                <a:cxn ang="0">
                  <a:pos x="wd2" y="hd2"/>
                </a:cxn>
                <a:cxn ang="5400000">
                  <a:pos x="wd2" y="hd2"/>
                </a:cxn>
                <a:cxn ang="10800000">
                  <a:pos x="wd2" y="hd2"/>
                </a:cxn>
                <a:cxn ang="16200000">
                  <a:pos x="wd2" y="hd2"/>
                </a:cxn>
              </a:cxnLst>
              <a:rect l="0" t="0" r="r" b="b"/>
              <a:pathLst>
                <a:path w="21600" h="21352" fill="norm" stroke="1" extrusionOk="0">
                  <a:moveTo>
                    <a:pt x="0" y="124"/>
                  </a:moveTo>
                  <a:cubicBezTo>
                    <a:pt x="1125" y="-62"/>
                    <a:pt x="2250" y="-248"/>
                    <a:pt x="4612" y="1242"/>
                  </a:cubicBezTo>
                  <a:cubicBezTo>
                    <a:pt x="6975" y="2731"/>
                    <a:pt x="10575" y="5897"/>
                    <a:pt x="13612" y="9062"/>
                  </a:cubicBezTo>
                  <a:cubicBezTo>
                    <a:pt x="16650" y="12228"/>
                    <a:pt x="19125" y="15393"/>
                    <a:pt x="20362" y="17442"/>
                  </a:cubicBezTo>
                  <a:cubicBezTo>
                    <a:pt x="21600" y="19490"/>
                    <a:pt x="21600" y="20421"/>
                    <a:pt x="21600" y="2135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6" name="Line"/>
            <p:cNvSpPr/>
            <p:nvPr/>
          </p:nvSpPr>
          <p:spPr>
            <a:xfrm>
              <a:off x="4065984" y="3804046"/>
              <a:ext cx="125016" cy="2917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114" y="3086"/>
                    <a:pt x="10629" y="6171"/>
                    <a:pt x="7029" y="9771"/>
                  </a:cubicBezTo>
                  <a:cubicBezTo>
                    <a:pt x="3429" y="13371"/>
                    <a:pt x="1714" y="1748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7" name="Line"/>
            <p:cNvSpPr/>
            <p:nvPr/>
          </p:nvSpPr>
          <p:spPr>
            <a:xfrm>
              <a:off x="4298156" y="3988593"/>
              <a:ext cx="5954" cy="89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8" name="Line"/>
            <p:cNvSpPr/>
            <p:nvPr/>
          </p:nvSpPr>
          <p:spPr>
            <a:xfrm>
              <a:off x="4262437" y="3899296"/>
              <a:ext cx="34364" cy="20024"/>
            </a:xfrm>
            <a:custGeom>
              <a:avLst/>
              <a:gdLst/>
              <a:ahLst/>
              <a:cxnLst>
                <a:cxn ang="0">
                  <a:pos x="wd2" y="hd2"/>
                </a:cxn>
                <a:cxn ang="5400000">
                  <a:pos x="wd2" y="hd2"/>
                </a:cxn>
                <a:cxn ang="10800000">
                  <a:pos x="wd2" y="hd2"/>
                </a:cxn>
                <a:cxn ang="16200000">
                  <a:pos x="wd2" y="hd2"/>
                </a:cxn>
              </a:cxnLst>
              <a:rect l="0" t="0" r="r" b="b"/>
              <a:pathLst>
                <a:path w="20780" h="19813" fill="norm" stroke="1" extrusionOk="0">
                  <a:moveTo>
                    <a:pt x="18000" y="0"/>
                  </a:moveTo>
                  <a:cubicBezTo>
                    <a:pt x="13200" y="5891"/>
                    <a:pt x="8400" y="11782"/>
                    <a:pt x="9000" y="15709"/>
                  </a:cubicBezTo>
                  <a:cubicBezTo>
                    <a:pt x="9600" y="19636"/>
                    <a:pt x="15600" y="21600"/>
                    <a:pt x="18600" y="17673"/>
                  </a:cubicBezTo>
                  <a:cubicBezTo>
                    <a:pt x="21600" y="13745"/>
                    <a:pt x="21600" y="3927"/>
                    <a:pt x="18000" y="1964"/>
                  </a:cubicBezTo>
                  <a:cubicBezTo>
                    <a:pt x="14400" y="0"/>
                    <a:pt x="7200" y="5891"/>
                    <a:pt x="0" y="117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59" name="Line"/>
            <p:cNvSpPr/>
            <p:nvPr/>
          </p:nvSpPr>
          <p:spPr>
            <a:xfrm>
              <a:off x="4363640" y="3719341"/>
              <a:ext cx="184989" cy="441894"/>
            </a:xfrm>
            <a:custGeom>
              <a:avLst/>
              <a:gdLst/>
              <a:ahLst/>
              <a:cxnLst>
                <a:cxn ang="0">
                  <a:pos x="wd2" y="hd2"/>
                </a:cxn>
                <a:cxn ang="5400000">
                  <a:pos x="wd2" y="hd2"/>
                </a:cxn>
                <a:cxn ang="10800000">
                  <a:pos x="wd2" y="hd2"/>
                </a:cxn>
                <a:cxn ang="16200000">
                  <a:pos x="wd2" y="hd2"/>
                </a:cxn>
              </a:cxnLst>
              <a:rect l="0" t="0" r="r" b="b"/>
              <a:pathLst>
                <a:path w="20547" h="21473" fill="norm" stroke="1" extrusionOk="0">
                  <a:moveTo>
                    <a:pt x="9257" y="66"/>
                  </a:moveTo>
                  <a:cubicBezTo>
                    <a:pt x="10359" y="-31"/>
                    <a:pt x="11461" y="-127"/>
                    <a:pt x="13004" y="596"/>
                  </a:cubicBezTo>
                  <a:cubicBezTo>
                    <a:pt x="14547" y="1319"/>
                    <a:pt x="16531" y="2862"/>
                    <a:pt x="18294" y="4646"/>
                  </a:cubicBezTo>
                  <a:cubicBezTo>
                    <a:pt x="20057" y="6430"/>
                    <a:pt x="21600" y="8455"/>
                    <a:pt x="19616" y="11155"/>
                  </a:cubicBezTo>
                  <a:cubicBezTo>
                    <a:pt x="17633" y="13855"/>
                    <a:pt x="12122" y="17230"/>
                    <a:pt x="8265" y="19062"/>
                  </a:cubicBezTo>
                  <a:cubicBezTo>
                    <a:pt x="4408" y="20894"/>
                    <a:pt x="2204" y="21184"/>
                    <a:pt x="0" y="2147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60" name="Line"/>
            <p:cNvSpPr/>
            <p:nvPr/>
          </p:nvSpPr>
          <p:spPr>
            <a:xfrm>
              <a:off x="3454477" y="3663156"/>
              <a:ext cx="230508" cy="408782"/>
            </a:xfrm>
            <a:custGeom>
              <a:avLst/>
              <a:gdLst/>
              <a:ahLst/>
              <a:cxnLst>
                <a:cxn ang="0">
                  <a:pos x="wd2" y="hd2"/>
                </a:cxn>
                <a:cxn ang="5400000">
                  <a:pos x="wd2" y="hd2"/>
                </a:cxn>
                <a:cxn ang="10800000">
                  <a:pos x="wd2" y="hd2"/>
                </a:cxn>
                <a:cxn ang="16200000">
                  <a:pos x="wd2" y="hd2"/>
                </a:cxn>
              </a:cxnLst>
              <a:rect l="0" t="0" r="r" b="b"/>
              <a:pathLst>
                <a:path w="21085" h="21600" fill="norm" stroke="1" extrusionOk="0">
                  <a:moveTo>
                    <a:pt x="10194" y="839"/>
                  </a:moveTo>
                  <a:cubicBezTo>
                    <a:pt x="9650" y="419"/>
                    <a:pt x="9105" y="0"/>
                    <a:pt x="8379" y="0"/>
                  </a:cubicBezTo>
                  <a:cubicBezTo>
                    <a:pt x="7653" y="0"/>
                    <a:pt x="6746" y="419"/>
                    <a:pt x="5112" y="1940"/>
                  </a:cubicBezTo>
                  <a:cubicBezTo>
                    <a:pt x="3478" y="3460"/>
                    <a:pt x="1119" y="6082"/>
                    <a:pt x="302" y="8546"/>
                  </a:cubicBezTo>
                  <a:cubicBezTo>
                    <a:pt x="-515" y="11010"/>
                    <a:pt x="211" y="13317"/>
                    <a:pt x="3932" y="15466"/>
                  </a:cubicBezTo>
                  <a:cubicBezTo>
                    <a:pt x="7653" y="17616"/>
                    <a:pt x="14369" y="19608"/>
                    <a:pt x="2108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61" name="Line"/>
            <p:cNvSpPr/>
            <p:nvPr/>
          </p:nvSpPr>
          <p:spPr>
            <a:xfrm>
              <a:off x="4720828" y="4131468"/>
              <a:ext cx="1" cy="11907"/>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462" name="Line"/>
            <p:cNvSpPr/>
            <p:nvPr/>
          </p:nvSpPr>
          <p:spPr>
            <a:xfrm>
              <a:off x="5033331" y="3876373"/>
              <a:ext cx="205420" cy="214786"/>
            </a:xfrm>
            <a:custGeom>
              <a:avLst/>
              <a:gdLst/>
              <a:ahLst/>
              <a:cxnLst>
                <a:cxn ang="0">
                  <a:pos x="wd2" y="hd2"/>
                </a:cxn>
                <a:cxn ang="5400000">
                  <a:pos x="wd2" y="hd2"/>
                </a:cxn>
                <a:cxn ang="10800000">
                  <a:pos x="wd2" y="hd2"/>
                </a:cxn>
                <a:cxn ang="16200000">
                  <a:pos x="wd2" y="hd2"/>
                </a:cxn>
              </a:cxnLst>
              <a:rect l="0" t="0" r="r" b="b"/>
              <a:pathLst>
                <a:path w="21500" h="21254" fill="norm" stroke="1" extrusionOk="0">
                  <a:moveTo>
                    <a:pt x="15269" y="1679"/>
                  </a:moveTo>
                  <a:cubicBezTo>
                    <a:pt x="14646" y="894"/>
                    <a:pt x="14023" y="108"/>
                    <a:pt x="12258" y="10"/>
                  </a:cubicBezTo>
                  <a:cubicBezTo>
                    <a:pt x="10492" y="-88"/>
                    <a:pt x="7585" y="501"/>
                    <a:pt x="4988" y="2661"/>
                  </a:cubicBezTo>
                  <a:cubicBezTo>
                    <a:pt x="2392" y="4821"/>
                    <a:pt x="108" y="8552"/>
                    <a:pt x="4" y="11988"/>
                  </a:cubicBezTo>
                  <a:cubicBezTo>
                    <a:pt x="-100" y="15425"/>
                    <a:pt x="1977" y="18567"/>
                    <a:pt x="5715" y="20039"/>
                  </a:cubicBezTo>
                  <a:cubicBezTo>
                    <a:pt x="9454" y="21512"/>
                    <a:pt x="14854" y="21316"/>
                    <a:pt x="17762" y="21119"/>
                  </a:cubicBezTo>
                  <a:cubicBezTo>
                    <a:pt x="20669" y="20923"/>
                    <a:pt x="21085" y="20727"/>
                    <a:pt x="21500" y="205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63" name="Line"/>
            <p:cNvSpPr/>
            <p:nvPr/>
          </p:nvSpPr>
          <p:spPr>
            <a:xfrm>
              <a:off x="5170980" y="3500437"/>
              <a:ext cx="186833" cy="189214"/>
            </a:xfrm>
            <a:custGeom>
              <a:avLst/>
              <a:gdLst/>
              <a:ahLst/>
              <a:cxnLst>
                <a:cxn ang="0">
                  <a:pos x="wd2" y="hd2"/>
                </a:cxn>
                <a:cxn ang="5400000">
                  <a:pos x="wd2" y="hd2"/>
                </a:cxn>
                <a:cxn ang="10800000">
                  <a:pos x="wd2" y="hd2"/>
                </a:cxn>
                <a:cxn ang="16200000">
                  <a:pos x="wd2" y="hd2"/>
                </a:cxn>
              </a:cxnLst>
              <a:rect l="0" t="0" r="r" b="b"/>
              <a:pathLst>
                <a:path w="21407" h="21454" fill="norm" stroke="1" extrusionOk="0">
                  <a:moveTo>
                    <a:pt x="21407" y="0"/>
                  </a:moveTo>
                  <a:cubicBezTo>
                    <a:pt x="16405" y="1575"/>
                    <a:pt x="11403" y="3150"/>
                    <a:pt x="8220" y="4275"/>
                  </a:cubicBezTo>
                  <a:cubicBezTo>
                    <a:pt x="5036" y="5400"/>
                    <a:pt x="3672" y="6075"/>
                    <a:pt x="2535" y="6750"/>
                  </a:cubicBezTo>
                  <a:cubicBezTo>
                    <a:pt x="1399" y="7425"/>
                    <a:pt x="489" y="8100"/>
                    <a:pt x="716" y="8662"/>
                  </a:cubicBezTo>
                  <a:cubicBezTo>
                    <a:pt x="944" y="9225"/>
                    <a:pt x="2308" y="9675"/>
                    <a:pt x="3672" y="9900"/>
                  </a:cubicBezTo>
                  <a:cubicBezTo>
                    <a:pt x="5036" y="10125"/>
                    <a:pt x="6401" y="10125"/>
                    <a:pt x="7879" y="10575"/>
                  </a:cubicBezTo>
                  <a:cubicBezTo>
                    <a:pt x="9356" y="11025"/>
                    <a:pt x="10948" y="11925"/>
                    <a:pt x="11175" y="12825"/>
                  </a:cubicBezTo>
                  <a:cubicBezTo>
                    <a:pt x="11403" y="13725"/>
                    <a:pt x="10266" y="14625"/>
                    <a:pt x="8447" y="15638"/>
                  </a:cubicBezTo>
                  <a:cubicBezTo>
                    <a:pt x="6628" y="16650"/>
                    <a:pt x="4127" y="17775"/>
                    <a:pt x="2422" y="18788"/>
                  </a:cubicBezTo>
                  <a:cubicBezTo>
                    <a:pt x="716" y="19800"/>
                    <a:pt x="-193" y="20700"/>
                    <a:pt x="34" y="21150"/>
                  </a:cubicBezTo>
                  <a:cubicBezTo>
                    <a:pt x="262" y="21600"/>
                    <a:pt x="1626" y="21600"/>
                    <a:pt x="4923" y="20812"/>
                  </a:cubicBezTo>
                  <a:cubicBezTo>
                    <a:pt x="8220" y="20025"/>
                    <a:pt x="13449" y="18450"/>
                    <a:pt x="18679" y="1687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64" name="Line"/>
            <p:cNvSpPr/>
            <p:nvPr/>
          </p:nvSpPr>
          <p:spPr>
            <a:xfrm>
              <a:off x="5393531" y="3518296"/>
              <a:ext cx="142876" cy="1012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700" y="2118"/>
                    <a:pt x="5400" y="4235"/>
                    <a:pt x="7800" y="7412"/>
                  </a:cubicBezTo>
                  <a:cubicBezTo>
                    <a:pt x="10200" y="10588"/>
                    <a:pt x="12300" y="14824"/>
                    <a:pt x="13950" y="17576"/>
                  </a:cubicBezTo>
                  <a:cubicBezTo>
                    <a:pt x="15600" y="20329"/>
                    <a:pt x="16800" y="21600"/>
                    <a:pt x="18000" y="21600"/>
                  </a:cubicBezTo>
                  <a:cubicBezTo>
                    <a:pt x="19200" y="21600"/>
                    <a:pt x="20400" y="20329"/>
                    <a:pt x="21600" y="190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65" name="Line"/>
            <p:cNvSpPr/>
            <p:nvPr/>
          </p:nvSpPr>
          <p:spPr>
            <a:xfrm>
              <a:off x="5441764" y="3482578"/>
              <a:ext cx="106549" cy="184547"/>
            </a:xfrm>
            <a:custGeom>
              <a:avLst/>
              <a:gdLst/>
              <a:ahLst/>
              <a:cxnLst>
                <a:cxn ang="0">
                  <a:pos x="wd2" y="hd2"/>
                </a:cxn>
                <a:cxn ang="5400000">
                  <a:pos x="wd2" y="hd2"/>
                </a:cxn>
                <a:cxn ang="10800000">
                  <a:pos x="wd2" y="hd2"/>
                </a:cxn>
                <a:cxn ang="16200000">
                  <a:pos x="wd2" y="hd2"/>
                </a:cxn>
              </a:cxnLst>
              <a:rect l="0" t="0" r="r" b="b"/>
              <a:pathLst>
                <a:path w="21477" h="21600" fill="norm" stroke="1" extrusionOk="0">
                  <a:moveTo>
                    <a:pt x="21477" y="0"/>
                  </a:moveTo>
                  <a:cubicBezTo>
                    <a:pt x="19477" y="232"/>
                    <a:pt x="17477" y="465"/>
                    <a:pt x="13877" y="3368"/>
                  </a:cubicBezTo>
                  <a:cubicBezTo>
                    <a:pt x="10277" y="6271"/>
                    <a:pt x="5077" y="11845"/>
                    <a:pt x="2477" y="15213"/>
                  </a:cubicBezTo>
                  <a:cubicBezTo>
                    <a:pt x="-123" y="18581"/>
                    <a:pt x="-123" y="19742"/>
                    <a:pt x="77" y="20439"/>
                  </a:cubicBezTo>
                  <a:cubicBezTo>
                    <a:pt x="277" y="21135"/>
                    <a:pt x="677" y="21368"/>
                    <a:pt x="107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66" name="Line"/>
            <p:cNvSpPr/>
            <p:nvPr/>
          </p:nvSpPr>
          <p:spPr>
            <a:xfrm>
              <a:off x="5572125" y="3607593"/>
              <a:ext cx="5954"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67" name="Line"/>
            <p:cNvSpPr/>
            <p:nvPr/>
          </p:nvSpPr>
          <p:spPr>
            <a:xfrm>
              <a:off x="5566171" y="3536156"/>
              <a:ext cx="23814"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68" name="Line"/>
            <p:cNvSpPr/>
            <p:nvPr/>
          </p:nvSpPr>
          <p:spPr>
            <a:xfrm>
              <a:off x="5899546" y="4125515"/>
              <a:ext cx="47626"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469" name="Line"/>
            <p:cNvSpPr/>
            <p:nvPr/>
          </p:nvSpPr>
          <p:spPr>
            <a:xfrm>
              <a:off x="6191929" y="3939768"/>
              <a:ext cx="237447" cy="210040"/>
            </a:xfrm>
            <a:custGeom>
              <a:avLst/>
              <a:gdLst/>
              <a:ahLst/>
              <a:cxnLst>
                <a:cxn ang="0">
                  <a:pos x="wd2" y="hd2"/>
                </a:cxn>
                <a:cxn ang="5400000">
                  <a:pos x="wd2" y="hd2"/>
                </a:cxn>
                <a:cxn ang="10800000">
                  <a:pos x="wd2" y="hd2"/>
                </a:cxn>
                <a:cxn ang="16200000">
                  <a:pos x="wd2" y="hd2"/>
                </a:cxn>
              </a:cxnLst>
              <a:rect l="0" t="0" r="r" b="b"/>
              <a:pathLst>
                <a:path w="21185" h="21169" fill="norm" stroke="1" extrusionOk="0">
                  <a:moveTo>
                    <a:pt x="15342" y="4921"/>
                  </a:moveTo>
                  <a:cubicBezTo>
                    <a:pt x="15874" y="3321"/>
                    <a:pt x="16405" y="1721"/>
                    <a:pt x="16228" y="821"/>
                  </a:cubicBezTo>
                  <a:cubicBezTo>
                    <a:pt x="16051" y="-79"/>
                    <a:pt x="15165" y="-279"/>
                    <a:pt x="13129" y="421"/>
                  </a:cubicBezTo>
                  <a:cubicBezTo>
                    <a:pt x="11093" y="1121"/>
                    <a:pt x="7906" y="2721"/>
                    <a:pt x="5339" y="5021"/>
                  </a:cubicBezTo>
                  <a:cubicBezTo>
                    <a:pt x="2772" y="7321"/>
                    <a:pt x="824" y="10321"/>
                    <a:pt x="205" y="13021"/>
                  </a:cubicBezTo>
                  <a:cubicBezTo>
                    <a:pt x="-415" y="15721"/>
                    <a:pt x="293" y="18121"/>
                    <a:pt x="3392" y="19521"/>
                  </a:cubicBezTo>
                  <a:cubicBezTo>
                    <a:pt x="6490" y="20921"/>
                    <a:pt x="11978" y="21321"/>
                    <a:pt x="15342" y="21121"/>
                  </a:cubicBezTo>
                  <a:cubicBezTo>
                    <a:pt x="18706" y="20921"/>
                    <a:pt x="19946" y="20121"/>
                    <a:pt x="21185" y="1932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0" name="Line"/>
            <p:cNvSpPr/>
            <p:nvPr/>
          </p:nvSpPr>
          <p:spPr>
            <a:xfrm>
              <a:off x="6422285" y="3740968"/>
              <a:ext cx="173778" cy="146423"/>
            </a:xfrm>
            <a:custGeom>
              <a:avLst/>
              <a:gdLst/>
              <a:ahLst/>
              <a:cxnLst>
                <a:cxn ang="0">
                  <a:pos x="wd2" y="hd2"/>
                </a:cxn>
                <a:cxn ang="5400000">
                  <a:pos x="wd2" y="hd2"/>
                </a:cxn>
                <a:cxn ang="10800000">
                  <a:pos x="wd2" y="hd2"/>
                </a:cxn>
                <a:cxn ang="16200000">
                  <a:pos x="wd2" y="hd2"/>
                </a:cxn>
              </a:cxnLst>
              <a:rect l="0" t="0" r="r" b="b"/>
              <a:pathLst>
                <a:path w="21495" h="21251" fill="norm" stroke="1" extrusionOk="0">
                  <a:moveTo>
                    <a:pt x="18550" y="6563"/>
                  </a:moveTo>
                  <a:cubicBezTo>
                    <a:pt x="17077" y="4259"/>
                    <a:pt x="15604" y="1955"/>
                    <a:pt x="14131" y="803"/>
                  </a:cubicBezTo>
                  <a:cubicBezTo>
                    <a:pt x="12659" y="-349"/>
                    <a:pt x="11186" y="-349"/>
                    <a:pt x="8977" y="1379"/>
                  </a:cubicBezTo>
                  <a:cubicBezTo>
                    <a:pt x="6768" y="3107"/>
                    <a:pt x="3822" y="6563"/>
                    <a:pt x="2104" y="9011"/>
                  </a:cubicBezTo>
                  <a:cubicBezTo>
                    <a:pt x="386" y="11459"/>
                    <a:pt x="-105" y="12899"/>
                    <a:pt x="18" y="14195"/>
                  </a:cubicBezTo>
                  <a:cubicBezTo>
                    <a:pt x="140" y="15491"/>
                    <a:pt x="877" y="16643"/>
                    <a:pt x="2840" y="16355"/>
                  </a:cubicBezTo>
                  <a:cubicBezTo>
                    <a:pt x="4804" y="16067"/>
                    <a:pt x="7995" y="14339"/>
                    <a:pt x="10204" y="12611"/>
                  </a:cubicBezTo>
                  <a:cubicBezTo>
                    <a:pt x="12413" y="10883"/>
                    <a:pt x="13640" y="9155"/>
                    <a:pt x="14622" y="9299"/>
                  </a:cubicBezTo>
                  <a:cubicBezTo>
                    <a:pt x="15604" y="9443"/>
                    <a:pt x="16340" y="11459"/>
                    <a:pt x="17445" y="13763"/>
                  </a:cubicBezTo>
                  <a:cubicBezTo>
                    <a:pt x="18550" y="16067"/>
                    <a:pt x="20022" y="18659"/>
                    <a:pt x="21495" y="2125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1" name="Line"/>
            <p:cNvSpPr/>
            <p:nvPr/>
          </p:nvSpPr>
          <p:spPr>
            <a:xfrm>
              <a:off x="6732984" y="4137421"/>
              <a:ext cx="17860"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2" name="Line"/>
            <p:cNvSpPr/>
            <p:nvPr/>
          </p:nvSpPr>
          <p:spPr>
            <a:xfrm>
              <a:off x="7154723" y="3919684"/>
              <a:ext cx="233106" cy="207340"/>
            </a:xfrm>
            <a:custGeom>
              <a:avLst/>
              <a:gdLst/>
              <a:ahLst/>
              <a:cxnLst>
                <a:cxn ang="0">
                  <a:pos x="wd2" y="hd2"/>
                </a:cxn>
                <a:cxn ang="5400000">
                  <a:pos x="wd2" y="hd2"/>
                </a:cxn>
                <a:cxn ang="10800000">
                  <a:pos x="wd2" y="hd2"/>
                </a:cxn>
                <a:cxn ang="16200000">
                  <a:pos x="wd2" y="hd2"/>
                </a:cxn>
              </a:cxnLst>
              <a:rect l="0" t="0" r="r" b="b"/>
              <a:pathLst>
                <a:path w="21145" h="21092" fill="norm" stroke="1" extrusionOk="0">
                  <a:moveTo>
                    <a:pt x="5485" y="10644"/>
                  </a:moveTo>
                  <a:cubicBezTo>
                    <a:pt x="7465" y="10644"/>
                    <a:pt x="9445" y="10644"/>
                    <a:pt x="11245" y="10038"/>
                  </a:cubicBezTo>
                  <a:cubicBezTo>
                    <a:pt x="13045" y="9433"/>
                    <a:pt x="14665" y="8222"/>
                    <a:pt x="15655" y="7111"/>
                  </a:cubicBezTo>
                  <a:cubicBezTo>
                    <a:pt x="16645" y="6001"/>
                    <a:pt x="17005" y="4992"/>
                    <a:pt x="16825" y="3579"/>
                  </a:cubicBezTo>
                  <a:cubicBezTo>
                    <a:pt x="16645" y="2165"/>
                    <a:pt x="15925" y="349"/>
                    <a:pt x="13945" y="46"/>
                  </a:cubicBezTo>
                  <a:cubicBezTo>
                    <a:pt x="11965" y="-257"/>
                    <a:pt x="8725" y="954"/>
                    <a:pt x="5935" y="3478"/>
                  </a:cubicBezTo>
                  <a:cubicBezTo>
                    <a:pt x="3145" y="6001"/>
                    <a:pt x="805" y="9836"/>
                    <a:pt x="175" y="12965"/>
                  </a:cubicBezTo>
                  <a:cubicBezTo>
                    <a:pt x="-455" y="16094"/>
                    <a:pt x="625" y="18517"/>
                    <a:pt x="3325" y="19829"/>
                  </a:cubicBezTo>
                  <a:cubicBezTo>
                    <a:pt x="6025" y="21141"/>
                    <a:pt x="10345" y="21343"/>
                    <a:pt x="13585" y="20838"/>
                  </a:cubicBezTo>
                  <a:cubicBezTo>
                    <a:pt x="16825" y="20334"/>
                    <a:pt x="18985" y="19122"/>
                    <a:pt x="21145" y="1791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3" name="Line"/>
            <p:cNvSpPr/>
            <p:nvPr/>
          </p:nvSpPr>
          <p:spPr>
            <a:xfrm>
              <a:off x="7334250" y="3702843"/>
              <a:ext cx="154782"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4" name="Line"/>
            <p:cNvSpPr/>
            <p:nvPr/>
          </p:nvSpPr>
          <p:spPr>
            <a:xfrm>
              <a:off x="7569661" y="3423046"/>
              <a:ext cx="150437" cy="226220"/>
            </a:xfrm>
            <a:custGeom>
              <a:avLst/>
              <a:gdLst/>
              <a:ahLst/>
              <a:cxnLst>
                <a:cxn ang="0">
                  <a:pos x="wd2" y="hd2"/>
                </a:cxn>
                <a:cxn ang="5400000">
                  <a:pos x="wd2" y="hd2"/>
                </a:cxn>
                <a:cxn ang="10800000">
                  <a:pos x="wd2" y="hd2"/>
                </a:cxn>
                <a:cxn ang="16200000">
                  <a:pos x="wd2" y="hd2"/>
                </a:cxn>
              </a:cxnLst>
              <a:rect l="0" t="0" r="r" b="b"/>
              <a:pathLst>
                <a:path w="21266" h="21600" fill="norm" stroke="1" extrusionOk="0">
                  <a:moveTo>
                    <a:pt x="6275" y="0"/>
                  </a:moveTo>
                  <a:cubicBezTo>
                    <a:pt x="5153" y="4926"/>
                    <a:pt x="4031" y="9853"/>
                    <a:pt x="3329" y="13074"/>
                  </a:cubicBezTo>
                  <a:cubicBezTo>
                    <a:pt x="2628" y="16295"/>
                    <a:pt x="2348" y="17811"/>
                    <a:pt x="1787" y="18947"/>
                  </a:cubicBezTo>
                  <a:cubicBezTo>
                    <a:pt x="1226" y="20084"/>
                    <a:pt x="384" y="20842"/>
                    <a:pt x="104" y="20747"/>
                  </a:cubicBezTo>
                  <a:cubicBezTo>
                    <a:pt x="-177" y="20653"/>
                    <a:pt x="104" y="19705"/>
                    <a:pt x="1085" y="18189"/>
                  </a:cubicBezTo>
                  <a:cubicBezTo>
                    <a:pt x="2067" y="16674"/>
                    <a:pt x="3750" y="14589"/>
                    <a:pt x="5153" y="13263"/>
                  </a:cubicBezTo>
                  <a:cubicBezTo>
                    <a:pt x="6555" y="11937"/>
                    <a:pt x="7678" y="11368"/>
                    <a:pt x="9781" y="11368"/>
                  </a:cubicBezTo>
                  <a:cubicBezTo>
                    <a:pt x="11885" y="11368"/>
                    <a:pt x="14971" y="11937"/>
                    <a:pt x="17075" y="13074"/>
                  </a:cubicBezTo>
                  <a:cubicBezTo>
                    <a:pt x="19179" y="14211"/>
                    <a:pt x="20301" y="15916"/>
                    <a:pt x="20862" y="17242"/>
                  </a:cubicBezTo>
                  <a:cubicBezTo>
                    <a:pt x="21423" y="18568"/>
                    <a:pt x="21423" y="19516"/>
                    <a:pt x="20722" y="20179"/>
                  </a:cubicBezTo>
                  <a:cubicBezTo>
                    <a:pt x="20020" y="20842"/>
                    <a:pt x="18618" y="21221"/>
                    <a:pt x="15532" y="21411"/>
                  </a:cubicBezTo>
                  <a:cubicBezTo>
                    <a:pt x="12446" y="21600"/>
                    <a:pt x="7678" y="21600"/>
                    <a:pt x="290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5" name="Line"/>
            <p:cNvSpPr/>
            <p:nvPr/>
          </p:nvSpPr>
          <p:spPr>
            <a:xfrm>
              <a:off x="7798542" y="3554948"/>
              <a:ext cx="166740" cy="135990"/>
            </a:xfrm>
            <a:custGeom>
              <a:avLst/>
              <a:gdLst/>
              <a:ahLst/>
              <a:cxnLst>
                <a:cxn ang="0">
                  <a:pos x="wd2" y="hd2"/>
                </a:cxn>
                <a:cxn ang="5400000">
                  <a:pos x="wd2" y="hd2"/>
                </a:cxn>
                <a:cxn ang="10800000">
                  <a:pos x="wd2" y="hd2"/>
                </a:cxn>
                <a:cxn ang="16200000">
                  <a:pos x="wd2" y="hd2"/>
                </a:cxn>
              </a:cxnLst>
              <a:rect l="0" t="0" r="r" b="b"/>
              <a:pathLst>
                <a:path w="21104" h="21146" fill="norm" stroke="1" extrusionOk="0">
                  <a:moveTo>
                    <a:pt x="15076" y="780"/>
                  </a:moveTo>
                  <a:cubicBezTo>
                    <a:pt x="12062" y="163"/>
                    <a:pt x="9048" y="-454"/>
                    <a:pt x="6411" y="472"/>
                  </a:cubicBezTo>
                  <a:cubicBezTo>
                    <a:pt x="3774" y="1397"/>
                    <a:pt x="1513" y="3866"/>
                    <a:pt x="509" y="6026"/>
                  </a:cubicBezTo>
                  <a:cubicBezTo>
                    <a:pt x="-496" y="8186"/>
                    <a:pt x="-245" y="10037"/>
                    <a:pt x="3397" y="12506"/>
                  </a:cubicBezTo>
                  <a:cubicBezTo>
                    <a:pt x="7039" y="14975"/>
                    <a:pt x="14071" y="18060"/>
                    <a:pt x="21104" y="2114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6" name="Line"/>
            <p:cNvSpPr/>
            <p:nvPr/>
          </p:nvSpPr>
          <p:spPr>
            <a:xfrm>
              <a:off x="3831302" y="4792265"/>
              <a:ext cx="91808" cy="214314"/>
            </a:xfrm>
            <a:custGeom>
              <a:avLst/>
              <a:gdLst/>
              <a:ahLst/>
              <a:cxnLst>
                <a:cxn ang="0">
                  <a:pos x="wd2" y="hd2"/>
                </a:cxn>
                <a:cxn ang="5400000">
                  <a:pos x="wd2" y="hd2"/>
                </a:cxn>
                <a:cxn ang="10800000">
                  <a:pos x="wd2" y="hd2"/>
                </a:cxn>
                <a:cxn ang="16200000">
                  <a:pos x="wd2" y="hd2"/>
                </a:cxn>
              </a:cxnLst>
              <a:rect l="0" t="0" r="r" b="b"/>
              <a:pathLst>
                <a:path w="21262" h="21600" fill="norm" stroke="1" extrusionOk="0">
                  <a:moveTo>
                    <a:pt x="21262" y="0"/>
                  </a:moveTo>
                  <a:cubicBezTo>
                    <a:pt x="15747" y="4600"/>
                    <a:pt x="10232" y="9200"/>
                    <a:pt x="6556" y="12600"/>
                  </a:cubicBezTo>
                  <a:cubicBezTo>
                    <a:pt x="2879" y="16000"/>
                    <a:pt x="1041" y="18200"/>
                    <a:pt x="351" y="19500"/>
                  </a:cubicBezTo>
                  <a:cubicBezTo>
                    <a:pt x="-338" y="20800"/>
                    <a:pt x="122" y="21200"/>
                    <a:pt x="58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7" name="Line"/>
            <p:cNvSpPr/>
            <p:nvPr/>
          </p:nvSpPr>
          <p:spPr>
            <a:xfrm>
              <a:off x="3923109" y="4798218"/>
              <a:ext cx="41673" cy="2024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486" y="6353"/>
                    <a:pt x="13371" y="12706"/>
                    <a:pt x="9771" y="16306"/>
                  </a:cubicBezTo>
                  <a:cubicBezTo>
                    <a:pt x="6171" y="19906"/>
                    <a:pt x="3086" y="2075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8" name="Line"/>
            <p:cNvSpPr/>
            <p:nvPr/>
          </p:nvSpPr>
          <p:spPr>
            <a:xfrm>
              <a:off x="3766696" y="4756546"/>
              <a:ext cx="329055" cy="71439"/>
            </a:xfrm>
            <a:custGeom>
              <a:avLst/>
              <a:gdLst/>
              <a:ahLst/>
              <a:cxnLst>
                <a:cxn ang="0">
                  <a:pos x="wd2" y="hd2"/>
                </a:cxn>
                <a:cxn ang="5400000">
                  <a:pos x="wd2" y="hd2"/>
                </a:cxn>
                <a:cxn ang="10800000">
                  <a:pos x="wd2" y="hd2"/>
                </a:cxn>
                <a:cxn ang="16200000">
                  <a:pos x="wd2" y="hd2"/>
                </a:cxn>
              </a:cxnLst>
              <a:rect l="0" t="0" r="r" b="b"/>
              <a:pathLst>
                <a:path w="21448" h="21600" fill="norm" stroke="1" extrusionOk="0">
                  <a:moveTo>
                    <a:pt x="883" y="21600"/>
                  </a:moveTo>
                  <a:cubicBezTo>
                    <a:pt x="365" y="19800"/>
                    <a:pt x="-152" y="18000"/>
                    <a:pt x="42" y="16500"/>
                  </a:cubicBezTo>
                  <a:cubicBezTo>
                    <a:pt x="236" y="15000"/>
                    <a:pt x="1141" y="13800"/>
                    <a:pt x="3599" y="11400"/>
                  </a:cubicBezTo>
                  <a:cubicBezTo>
                    <a:pt x="6056" y="9000"/>
                    <a:pt x="10066" y="5400"/>
                    <a:pt x="13299" y="3300"/>
                  </a:cubicBezTo>
                  <a:cubicBezTo>
                    <a:pt x="16533" y="1200"/>
                    <a:pt x="18991" y="600"/>
                    <a:pt x="21448"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79" name="Line"/>
            <p:cNvSpPr/>
            <p:nvPr/>
          </p:nvSpPr>
          <p:spPr>
            <a:xfrm>
              <a:off x="4149328" y="4810125"/>
              <a:ext cx="160735" cy="2381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200" y="1800"/>
                    <a:pt x="6400" y="3600"/>
                    <a:pt x="9600" y="6840"/>
                  </a:cubicBezTo>
                  <a:cubicBezTo>
                    <a:pt x="12800" y="10080"/>
                    <a:pt x="16000" y="14760"/>
                    <a:pt x="18000" y="17460"/>
                  </a:cubicBezTo>
                  <a:cubicBezTo>
                    <a:pt x="20000" y="20160"/>
                    <a:pt x="20800" y="2088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0" name="Line"/>
            <p:cNvSpPr/>
            <p:nvPr/>
          </p:nvSpPr>
          <p:spPr>
            <a:xfrm>
              <a:off x="4202906" y="4804171"/>
              <a:ext cx="125016" cy="2559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886" y="167"/>
                    <a:pt x="18171" y="335"/>
                    <a:pt x="15771" y="1591"/>
                  </a:cubicBezTo>
                  <a:cubicBezTo>
                    <a:pt x="13371" y="2847"/>
                    <a:pt x="10286" y="5191"/>
                    <a:pt x="7543" y="8707"/>
                  </a:cubicBezTo>
                  <a:cubicBezTo>
                    <a:pt x="4800" y="12223"/>
                    <a:pt x="2400" y="1691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1" name="Line"/>
            <p:cNvSpPr/>
            <p:nvPr/>
          </p:nvSpPr>
          <p:spPr>
            <a:xfrm>
              <a:off x="4393406" y="5006578"/>
              <a:ext cx="5954"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2" name="Line"/>
            <p:cNvSpPr/>
            <p:nvPr/>
          </p:nvSpPr>
          <p:spPr>
            <a:xfrm>
              <a:off x="4411265" y="4881562"/>
              <a:ext cx="23814"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3" name="Line"/>
            <p:cNvSpPr/>
            <p:nvPr/>
          </p:nvSpPr>
          <p:spPr>
            <a:xfrm>
              <a:off x="4417218" y="4756546"/>
              <a:ext cx="168521" cy="357189"/>
            </a:xfrm>
            <a:custGeom>
              <a:avLst/>
              <a:gdLst/>
              <a:ahLst/>
              <a:cxnLst>
                <a:cxn ang="0">
                  <a:pos x="wd2" y="hd2"/>
                </a:cxn>
                <a:cxn ang="5400000">
                  <a:pos x="wd2" y="hd2"/>
                </a:cxn>
                <a:cxn ang="10800000">
                  <a:pos x="wd2" y="hd2"/>
                </a:cxn>
                <a:cxn ang="16200000">
                  <a:pos x="wd2" y="hd2"/>
                </a:cxn>
              </a:cxnLst>
              <a:rect l="0" t="0" r="r" b="b"/>
              <a:pathLst>
                <a:path w="20611" h="21600" fill="norm" stroke="1" extrusionOk="0">
                  <a:moveTo>
                    <a:pt x="10193" y="0"/>
                  </a:moveTo>
                  <a:cubicBezTo>
                    <a:pt x="11407" y="0"/>
                    <a:pt x="12620" y="0"/>
                    <a:pt x="14198" y="480"/>
                  </a:cubicBezTo>
                  <a:cubicBezTo>
                    <a:pt x="15775" y="960"/>
                    <a:pt x="17717" y="1920"/>
                    <a:pt x="19173" y="3600"/>
                  </a:cubicBezTo>
                  <a:cubicBezTo>
                    <a:pt x="20629" y="5280"/>
                    <a:pt x="21600" y="7680"/>
                    <a:pt x="18930" y="10620"/>
                  </a:cubicBezTo>
                  <a:cubicBezTo>
                    <a:pt x="16261" y="13560"/>
                    <a:pt x="9951" y="17040"/>
                    <a:pt x="6189" y="18960"/>
                  </a:cubicBezTo>
                  <a:cubicBezTo>
                    <a:pt x="2427" y="20880"/>
                    <a:pt x="1213" y="2124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4" name="Line"/>
            <p:cNvSpPr/>
            <p:nvPr/>
          </p:nvSpPr>
          <p:spPr>
            <a:xfrm>
              <a:off x="3595691" y="4675387"/>
              <a:ext cx="154778" cy="396676"/>
            </a:xfrm>
            <a:custGeom>
              <a:avLst/>
              <a:gdLst/>
              <a:ahLst/>
              <a:cxnLst>
                <a:cxn ang="0">
                  <a:pos x="wd2" y="hd2"/>
                </a:cxn>
                <a:cxn ang="5400000">
                  <a:pos x="wd2" y="hd2"/>
                </a:cxn>
                <a:cxn ang="10800000">
                  <a:pos x="wd2" y="hd2"/>
                </a:cxn>
                <a:cxn ang="16200000">
                  <a:pos x="wd2" y="hd2"/>
                </a:cxn>
              </a:cxnLst>
              <a:rect l="0" t="0" r="r" b="b"/>
              <a:pathLst>
                <a:path w="21059" h="21482" fill="norm" stroke="1" extrusionOk="0">
                  <a:moveTo>
                    <a:pt x="13769" y="527"/>
                  </a:moveTo>
                  <a:cubicBezTo>
                    <a:pt x="12689" y="204"/>
                    <a:pt x="11609" y="-118"/>
                    <a:pt x="10529" y="43"/>
                  </a:cubicBezTo>
                  <a:cubicBezTo>
                    <a:pt x="9449" y="204"/>
                    <a:pt x="8369" y="849"/>
                    <a:pt x="6209" y="2945"/>
                  </a:cubicBezTo>
                  <a:cubicBezTo>
                    <a:pt x="4049" y="5040"/>
                    <a:pt x="809" y="8586"/>
                    <a:pt x="134" y="11434"/>
                  </a:cubicBezTo>
                  <a:cubicBezTo>
                    <a:pt x="-541" y="14282"/>
                    <a:pt x="1349" y="16431"/>
                    <a:pt x="5264" y="17989"/>
                  </a:cubicBezTo>
                  <a:cubicBezTo>
                    <a:pt x="9179" y="19548"/>
                    <a:pt x="15119" y="20515"/>
                    <a:pt x="21059" y="214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5" name="Line"/>
            <p:cNvSpPr/>
            <p:nvPr/>
          </p:nvSpPr>
          <p:spPr>
            <a:xfrm>
              <a:off x="4920902" y="4829710"/>
              <a:ext cx="234505" cy="219051"/>
            </a:xfrm>
            <a:custGeom>
              <a:avLst/>
              <a:gdLst/>
              <a:ahLst/>
              <a:cxnLst>
                <a:cxn ang="0">
                  <a:pos x="wd2" y="hd2"/>
                </a:cxn>
                <a:cxn ang="5400000">
                  <a:pos x="wd2" y="hd2"/>
                </a:cxn>
                <a:cxn ang="10800000">
                  <a:pos x="wd2" y="hd2"/>
                </a:cxn>
                <a:cxn ang="16200000">
                  <a:pos x="wd2" y="hd2"/>
                </a:cxn>
              </a:cxnLst>
              <a:rect l="0" t="0" r="r" b="b"/>
              <a:pathLst>
                <a:path w="21450" h="21289" fill="norm" stroke="1" extrusionOk="0">
                  <a:moveTo>
                    <a:pt x="18183" y="2146"/>
                  </a:moveTo>
                  <a:cubicBezTo>
                    <a:pt x="17638" y="1375"/>
                    <a:pt x="17094" y="603"/>
                    <a:pt x="15914" y="218"/>
                  </a:cubicBezTo>
                  <a:cubicBezTo>
                    <a:pt x="14734" y="-168"/>
                    <a:pt x="12919" y="-168"/>
                    <a:pt x="10468" y="1278"/>
                  </a:cubicBezTo>
                  <a:cubicBezTo>
                    <a:pt x="8018" y="2725"/>
                    <a:pt x="4932" y="5618"/>
                    <a:pt x="3026" y="8607"/>
                  </a:cubicBezTo>
                  <a:cubicBezTo>
                    <a:pt x="1121" y="11596"/>
                    <a:pt x="395" y="14682"/>
                    <a:pt x="122" y="16707"/>
                  </a:cubicBezTo>
                  <a:cubicBezTo>
                    <a:pt x="-150" y="18732"/>
                    <a:pt x="32" y="19696"/>
                    <a:pt x="667" y="20371"/>
                  </a:cubicBezTo>
                  <a:cubicBezTo>
                    <a:pt x="1302" y="21046"/>
                    <a:pt x="2391" y="21432"/>
                    <a:pt x="5931" y="21239"/>
                  </a:cubicBezTo>
                  <a:cubicBezTo>
                    <a:pt x="9470" y="21046"/>
                    <a:pt x="15460" y="20275"/>
                    <a:pt x="21450" y="1950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6" name="Line"/>
            <p:cNvSpPr/>
            <p:nvPr/>
          </p:nvSpPr>
          <p:spPr>
            <a:xfrm>
              <a:off x="5188318" y="4546203"/>
              <a:ext cx="88483" cy="178594"/>
            </a:xfrm>
            <a:custGeom>
              <a:avLst/>
              <a:gdLst/>
              <a:ahLst/>
              <a:cxnLst>
                <a:cxn ang="0">
                  <a:pos x="wd2" y="hd2"/>
                </a:cxn>
                <a:cxn ang="5400000">
                  <a:pos x="wd2" y="hd2"/>
                </a:cxn>
                <a:cxn ang="10800000">
                  <a:pos x="wd2" y="hd2"/>
                </a:cxn>
                <a:cxn ang="16200000">
                  <a:pos x="wd2" y="hd2"/>
                </a:cxn>
              </a:cxnLst>
              <a:rect l="0" t="0" r="r" b="b"/>
              <a:pathLst>
                <a:path w="20492" h="21600" fill="norm" stroke="1" extrusionOk="0">
                  <a:moveTo>
                    <a:pt x="13058" y="4560"/>
                  </a:moveTo>
                  <a:cubicBezTo>
                    <a:pt x="13977" y="3360"/>
                    <a:pt x="14897" y="2160"/>
                    <a:pt x="14207" y="1320"/>
                  </a:cubicBezTo>
                  <a:cubicBezTo>
                    <a:pt x="13518" y="480"/>
                    <a:pt x="11220" y="0"/>
                    <a:pt x="8922" y="0"/>
                  </a:cubicBezTo>
                  <a:cubicBezTo>
                    <a:pt x="6624" y="0"/>
                    <a:pt x="4326" y="480"/>
                    <a:pt x="2488" y="1200"/>
                  </a:cubicBezTo>
                  <a:cubicBezTo>
                    <a:pt x="650" y="1920"/>
                    <a:pt x="-729" y="2880"/>
                    <a:pt x="420" y="4680"/>
                  </a:cubicBezTo>
                  <a:cubicBezTo>
                    <a:pt x="1569" y="6480"/>
                    <a:pt x="5245" y="9120"/>
                    <a:pt x="8233" y="10920"/>
                  </a:cubicBezTo>
                  <a:cubicBezTo>
                    <a:pt x="11220" y="12720"/>
                    <a:pt x="13518" y="13680"/>
                    <a:pt x="15586" y="14640"/>
                  </a:cubicBezTo>
                  <a:cubicBezTo>
                    <a:pt x="17654" y="15600"/>
                    <a:pt x="19492" y="16560"/>
                    <a:pt x="20182" y="17640"/>
                  </a:cubicBezTo>
                  <a:cubicBezTo>
                    <a:pt x="20871" y="18720"/>
                    <a:pt x="20411" y="19920"/>
                    <a:pt x="18803" y="20640"/>
                  </a:cubicBezTo>
                  <a:cubicBezTo>
                    <a:pt x="17194" y="21360"/>
                    <a:pt x="14437" y="21600"/>
                    <a:pt x="11909" y="21600"/>
                  </a:cubicBezTo>
                  <a:cubicBezTo>
                    <a:pt x="9382" y="21600"/>
                    <a:pt x="7084" y="21360"/>
                    <a:pt x="6854" y="20880"/>
                  </a:cubicBezTo>
                  <a:cubicBezTo>
                    <a:pt x="6624" y="20400"/>
                    <a:pt x="8462" y="19680"/>
                    <a:pt x="10301" y="189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7" name="Line"/>
            <p:cNvSpPr/>
            <p:nvPr/>
          </p:nvSpPr>
          <p:spPr>
            <a:xfrm>
              <a:off x="5339953" y="4655343"/>
              <a:ext cx="119063"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8" name="Line"/>
            <p:cNvSpPr/>
            <p:nvPr/>
          </p:nvSpPr>
          <p:spPr>
            <a:xfrm>
              <a:off x="5403453" y="4589859"/>
              <a:ext cx="7938" cy="1785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800" y="6000"/>
                    <a:pt x="0" y="12000"/>
                    <a:pt x="0" y="15600"/>
                  </a:cubicBezTo>
                  <a:cubicBezTo>
                    <a:pt x="0" y="19200"/>
                    <a:pt x="10800" y="20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89" name="Line"/>
            <p:cNvSpPr/>
            <p:nvPr/>
          </p:nvSpPr>
          <p:spPr>
            <a:xfrm>
              <a:off x="5504975" y="4585395"/>
              <a:ext cx="162401" cy="189012"/>
            </a:xfrm>
            <a:custGeom>
              <a:avLst/>
              <a:gdLst/>
              <a:ahLst/>
              <a:cxnLst>
                <a:cxn ang="0">
                  <a:pos x="wd2" y="hd2"/>
                </a:cxn>
                <a:cxn ang="5400000">
                  <a:pos x="wd2" y="hd2"/>
                </a:cxn>
                <a:cxn ang="10800000">
                  <a:pos x="wd2" y="hd2"/>
                </a:cxn>
                <a:cxn ang="16200000">
                  <a:pos x="wd2" y="hd2"/>
                </a:cxn>
              </a:cxnLst>
              <a:rect l="0" t="0" r="r" b="b"/>
              <a:pathLst>
                <a:path w="21298" h="21431" fill="norm" stroke="1" extrusionOk="0">
                  <a:moveTo>
                    <a:pt x="13491" y="2531"/>
                  </a:moveTo>
                  <a:cubicBezTo>
                    <a:pt x="12450" y="1631"/>
                    <a:pt x="11409" y="731"/>
                    <a:pt x="10238" y="281"/>
                  </a:cubicBezTo>
                  <a:cubicBezTo>
                    <a:pt x="9067" y="-169"/>
                    <a:pt x="7765" y="-169"/>
                    <a:pt x="6074" y="956"/>
                  </a:cubicBezTo>
                  <a:cubicBezTo>
                    <a:pt x="4382" y="2081"/>
                    <a:pt x="2300" y="4331"/>
                    <a:pt x="1129" y="6131"/>
                  </a:cubicBezTo>
                  <a:cubicBezTo>
                    <a:pt x="-42" y="7931"/>
                    <a:pt x="-302" y="9281"/>
                    <a:pt x="349" y="10068"/>
                  </a:cubicBezTo>
                  <a:cubicBezTo>
                    <a:pt x="999" y="10856"/>
                    <a:pt x="2561" y="11081"/>
                    <a:pt x="4382" y="10518"/>
                  </a:cubicBezTo>
                  <a:cubicBezTo>
                    <a:pt x="6204" y="9956"/>
                    <a:pt x="8286" y="8606"/>
                    <a:pt x="9978" y="7368"/>
                  </a:cubicBezTo>
                  <a:cubicBezTo>
                    <a:pt x="11669" y="6131"/>
                    <a:pt x="12970" y="5006"/>
                    <a:pt x="13751" y="5118"/>
                  </a:cubicBezTo>
                  <a:cubicBezTo>
                    <a:pt x="14532" y="5231"/>
                    <a:pt x="14792" y="6581"/>
                    <a:pt x="15963" y="9506"/>
                  </a:cubicBezTo>
                  <a:cubicBezTo>
                    <a:pt x="17134" y="12431"/>
                    <a:pt x="19216" y="16931"/>
                    <a:pt x="21298" y="2143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0" name="Line"/>
            <p:cNvSpPr/>
            <p:nvPr/>
          </p:nvSpPr>
          <p:spPr>
            <a:xfrm>
              <a:off x="5637609" y="5042296"/>
              <a:ext cx="11907"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1" name="Line"/>
            <p:cNvSpPr/>
            <p:nvPr/>
          </p:nvSpPr>
          <p:spPr>
            <a:xfrm>
              <a:off x="5925402" y="4877260"/>
              <a:ext cx="265849" cy="222361"/>
            </a:xfrm>
            <a:custGeom>
              <a:avLst/>
              <a:gdLst/>
              <a:ahLst/>
              <a:cxnLst>
                <a:cxn ang="0">
                  <a:pos x="wd2" y="hd2"/>
                </a:cxn>
                <a:cxn ang="5400000">
                  <a:pos x="wd2" y="hd2"/>
                </a:cxn>
                <a:cxn ang="10800000">
                  <a:pos x="wd2" y="hd2"/>
                </a:cxn>
                <a:cxn ang="16200000">
                  <a:pos x="wd2" y="hd2"/>
                </a:cxn>
              </a:cxnLst>
              <a:rect l="0" t="0" r="r" b="b"/>
              <a:pathLst>
                <a:path w="21435" h="21047" fill="norm" stroke="1" extrusionOk="0">
                  <a:moveTo>
                    <a:pt x="4155" y="6606"/>
                  </a:moveTo>
                  <a:cubicBezTo>
                    <a:pt x="6555" y="6793"/>
                    <a:pt x="8955" y="6981"/>
                    <a:pt x="10955" y="6512"/>
                  </a:cubicBezTo>
                  <a:cubicBezTo>
                    <a:pt x="12955" y="6042"/>
                    <a:pt x="14555" y="4915"/>
                    <a:pt x="15595" y="3976"/>
                  </a:cubicBezTo>
                  <a:cubicBezTo>
                    <a:pt x="16635" y="3037"/>
                    <a:pt x="17115" y="2286"/>
                    <a:pt x="17275" y="1440"/>
                  </a:cubicBezTo>
                  <a:cubicBezTo>
                    <a:pt x="17435" y="595"/>
                    <a:pt x="17275" y="-344"/>
                    <a:pt x="15275" y="126"/>
                  </a:cubicBezTo>
                  <a:cubicBezTo>
                    <a:pt x="13275" y="595"/>
                    <a:pt x="9435" y="2473"/>
                    <a:pt x="6555" y="5385"/>
                  </a:cubicBezTo>
                  <a:cubicBezTo>
                    <a:pt x="3675" y="8296"/>
                    <a:pt x="1755" y="12240"/>
                    <a:pt x="795" y="14870"/>
                  </a:cubicBezTo>
                  <a:cubicBezTo>
                    <a:pt x="-165" y="17499"/>
                    <a:pt x="-165" y="18814"/>
                    <a:pt x="315" y="19753"/>
                  </a:cubicBezTo>
                  <a:cubicBezTo>
                    <a:pt x="795" y="20693"/>
                    <a:pt x="1755" y="21256"/>
                    <a:pt x="4715" y="20974"/>
                  </a:cubicBezTo>
                  <a:cubicBezTo>
                    <a:pt x="7675" y="20693"/>
                    <a:pt x="12635" y="19566"/>
                    <a:pt x="15755" y="18720"/>
                  </a:cubicBezTo>
                  <a:cubicBezTo>
                    <a:pt x="18875" y="17875"/>
                    <a:pt x="20155" y="17312"/>
                    <a:pt x="21435" y="1674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2" name="Line"/>
            <p:cNvSpPr/>
            <p:nvPr/>
          </p:nvSpPr>
          <p:spPr>
            <a:xfrm>
              <a:off x="6125765" y="4697015"/>
              <a:ext cx="166689"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886" y="15840"/>
                    <a:pt x="9771" y="10080"/>
                    <a:pt x="13371" y="6480"/>
                  </a:cubicBezTo>
                  <a:cubicBezTo>
                    <a:pt x="16971" y="2880"/>
                    <a:pt x="19286" y="144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3" name="Line"/>
            <p:cNvSpPr/>
            <p:nvPr/>
          </p:nvSpPr>
          <p:spPr>
            <a:xfrm>
              <a:off x="6394498" y="4452937"/>
              <a:ext cx="132815" cy="279798"/>
            </a:xfrm>
            <a:custGeom>
              <a:avLst/>
              <a:gdLst/>
              <a:ahLst/>
              <a:cxnLst>
                <a:cxn ang="0">
                  <a:pos x="wd2" y="hd2"/>
                </a:cxn>
                <a:cxn ang="5400000">
                  <a:pos x="wd2" y="hd2"/>
                </a:cxn>
                <a:cxn ang="10800000">
                  <a:pos x="wd2" y="hd2"/>
                </a:cxn>
                <a:cxn ang="16200000">
                  <a:pos x="wd2" y="hd2"/>
                </a:cxn>
              </a:cxnLst>
              <a:rect l="0" t="0" r="r" b="b"/>
              <a:pathLst>
                <a:path w="21260" h="21600" fill="norm" stroke="1" extrusionOk="0">
                  <a:moveTo>
                    <a:pt x="4630" y="0"/>
                  </a:moveTo>
                  <a:cubicBezTo>
                    <a:pt x="3677" y="5362"/>
                    <a:pt x="2724" y="10723"/>
                    <a:pt x="1930" y="14094"/>
                  </a:cubicBezTo>
                  <a:cubicBezTo>
                    <a:pt x="1136" y="17464"/>
                    <a:pt x="500" y="18843"/>
                    <a:pt x="183" y="19149"/>
                  </a:cubicBezTo>
                  <a:cubicBezTo>
                    <a:pt x="-135" y="19455"/>
                    <a:pt x="-135" y="18689"/>
                    <a:pt x="977" y="17387"/>
                  </a:cubicBezTo>
                  <a:cubicBezTo>
                    <a:pt x="2089" y="16085"/>
                    <a:pt x="4312" y="14247"/>
                    <a:pt x="6536" y="13328"/>
                  </a:cubicBezTo>
                  <a:cubicBezTo>
                    <a:pt x="8759" y="12409"/>
                    <a:pt x="10983" y="12409"/>
                    <a:pt x="13365" y="12868"/>
                  </a:cubicBezTo>
                  <a:cubicBezTo>
                    <a:pt x="15747" y="13328"/>
                    <a:pt x="18289" y="14247"/>
                    <a:pt x="19718" y="15166"/>
                  </a:cubicBezTo>
                  <a:cubicBezTo>
                    <a:pt x="21147" y="16085"/>
                    <a:pt x="21465" y="17004"/>
                    <a:pt x="21147" y="17847"/>
                  </a:cubicBezTo>
                  <a:cubicBezTo>
                    <a:pt x="20830" y="18689"/>
                    <a:pt x="19877" y="19455"/>
                    <a:pt x="16383" y="20068"/>
                  </a:cubicBezTo>
                  <a:cubicBezTo>
                    <a:pt x="12889" y="20681"/>
                    <a:pt x="6853" y="21140"/>
                    <a:pt x="81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4" name="Line"/>
            <p:cNvSpPr/>
            <p:nvPr/>
          </p:nvSpPr>
          <p:spPr>
            <a:xfrm>
              <a:off x="6731308" y="4614555"/>
              <a:ext cx="144552" cy="141992"/>
            </a:xfrm>
            <a:custGeom>
              <a:avLst/>
              <a:gdLst/>
              <a:ahLst/>
              <a:cxnLst>
                <a:cxn ang="0">
                  <a:pos x="wd2" y="hd2"/>
                </a:cxn>
                <a:cxn ang="5400000">
                  <a:pos x="wd2" y="hd2"/>
                </a:cxn>
                <a:cxn ang="10800000">
                  <a:pos x="wd2" y="hd2"/>
                </a:cxn>
                <a:cxn ang="16200000">
                  <a:pos x="wd2" y="hd2"/>
                </a:cxn>
              </a:cxnLst>
              <a:rect l="0" t="0" r="r" b="b"/>
              <a:pathLst>
                <a:path w="20703" h="21466" fill="norm" stroke="1" extrusionOk="0">
                  <a:moveTo>
                    <a:pt x="13029" y="1666"/>
                  </a:moveTo>
                  <a:cubicBezTo>
                    <a:pt x="11892" y="766"/>
                    <a:pt x="10756" y="-134"/>
                    <a:pt x="8908" y="16"/>
                  </a:cubicBezTo>
                  <a:cubicBezTo>
                    <a:pt x="7061" y="166"/>
                    <a:pt x="4503" y="1366"/>
                    <a:pt x="2514" y="3616"/>
                  </a:cubicBezTo>
                  <a:cubicBezTo>
                    <a:pt x="524" y="5866"/>
                    <a:pt x="-897" y="9166"/>
                    <a:pt x="666" y="11866"/>
                  </a:cubicBezTo>
                  <a:cubicBezTo>
                    <a:pt x="2229" y="14566"/>
                    <a:pt x="6777" y="16666"/>
                    <a:pt x="10614" y="18166"/>
                  </a:cubicBezTo>
                  <a:cubicBezTo>
                    <a:pt x="14450" y="19666"/>
                    <a:pt x="17577" y="20566"/>
                    <a:pt x="20703" y="2146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5" name="Line"/>
            <p:cNvSpPr/>
            <p:nvPr/>
          </p:nvSpPr>
          <p:spPr>
            <a:xfrm>
              <a:off x="4839890" y="5163343"/>
              <a:ext cx="1057960" cy="110685"/>
            </a:xfrm>
            <a:custGeom>
              <a:avLst/>
              <a:gdLst/>
              <a:ahLst/>
              <a:cxnLst>
                <a:cxn ang="0">
                  <a:pos x="wd2" y="hd2"/>
                </a:cxn>
                <a:cxn ang="5400000">
                  <a:pos x="wd2" y="hd2"/>
                </a:cxn>
                <a:cxn ang="10800000">
                  <a:pos x="wd2" y="hd2"/>
                </a:cxn>
                <a:cxn ang="16200000">
                  <a:pos x="wd2" y="hd2"/>
                </a:cxn>
              </a:cxnLst>
              <a:rect l="0" t="0" r="r" b="b"/>
              <a:pathLst>
                <a:path w="21525" h="21514" fill="norm" stroke="1" extrusionOk="0">
                  <a:moveTo>
                    <a:pt x="0" y="19286"/>
                  </a:moveTo>
                  <a:cubicBezTo>
                    <a:pt x="686" y="17357"/>
                    <a:pt x="1373" y="15429"/>
                    <a:pt x="2463" y="13114"/>
                  </a:cubicBezTo>
                  <a:cubicBezTo>
                    <a:pt x="3553" y="10800"/>
                    <a:pt x="5047" y="8100"/>
                    <a:pt x="6561" y="5979"/>
                  </a:cubicBezTo>
                  <a:cubicBezTo>
                    <a:pt x="8075" y="3857"/>
                    <a:pt x="9609" y="2314"/>
                    <a:pt x="11163" y="1350"/>
                  </a:cubicBezTo>
                  <a:cubicBezTo>
                    <a:pt x="12718" y="386"/>
                    <a:pt x="14292" y="0"/>
                    <a:pt x="15726" y="0"/>
                  </a:cubicBezTo>
                  <a:cubicBezTo>
                    <a:pt x="17159" y="0"/>
                    <a:pt x="18451" y="386"/>
                    <a:pt x="19339" y="964"/>
                  </a:cubicBezTo>
                  <a:cubicBezTo>
                    <a:pt x="20227" y="1543"/>
                    <a:pt x="20712" y="2314"/>
                    <a:pt x="21055" y="2700"/>
                  </a:cubicBezTo>
                  <a:cubicBezTo>
                    <a:pt x="21398" y="3086"/>
                    <a:pt x="21600" y="3086"/>
                    <a:pt x="21499" y="3471"/>
                  </a:cubicBezTo>
                  <a:cubicBezTo>
                    <a:pt x="21398" y="3857"/>
                    <a:pt x="20994" y="4629"/>
                    <a:pt x="20025" y="5400"/>
                  </a:cubicBezTo>
                  <a:cubicBezTo>
                    <a:pt x="19056" y="6171"/>
                    <a:pt x="17522" y="6943"/>
                    <a:pt x="15927" y="8293"/>
                  </a:cubicBezTo>
                  <a:cubicBezTo>
                    <a:pt x="14333" y="9643"/>
                    <a:pt x="12677" y="11571"/>
                    <a:pt x="11103" y="13307"/>
                  </a:cubicBezTo>
                  <a:cubicBezTo>
                    <a:pt x="9528" y="15043"/>
                    <a:pt x="8034" y="16586"/>
                    <a:pt x="7045" y="17743"/>
                  </a:cubicBezTo>
                  <a:cubicBezTo>
                    <a:pt x="6056" y="18900"/>
                    <a:pt x="5572" y="19671"/>
                    <a:pt x="5188" y="20250"/>
                  </a:cubicBezTo>
                  <a:cubicBezTo>
                    <a:pt x="4804" y="20829"/>
                    <a:pt x="4522" y="21214"/>
                    <a:pt x="4481" y="21407"/>
                  </a:cubicBezTo>
                  <a:cubicBezTo>
                    <a:pt x="4441" y="21600"/>
                    <a:pt x="4643" y="21600"/>
                    <a:pt x="5491" y="20829"/>
                  </a:cubicBezTo>
                  <a:cubicBezTo>
                    <a:pt x="6339" y="20057"/>
                    <a:pt x="7833" y="18514"/>
                    <a:pt x="9367" y="16971"/>
                  </a:cubicBezTo>
                  <a:cubicBezTo>
                    <a:pt x="10901" y="15429"/>
                    <a:pt x="12476" y="13886"/>
                    <a:pt x="14090" y="12921"/>
                  </a:cubicBezTo>
                  <a:cubicBezTo>
                    <a:pt x="15705" y="11957"/>
                    <a:pt x="17361" y="11571"/>
                    <a:pt x="18350" y="11186"/>
                  </a:cubicBezTo>
                  <a:cubicBezTo>
                    <a:pt x="19339" y="10800"/>
                    <a:pt x="19662" y="10414"/>
                    <a:pt x="19985" y="100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6" name="Line"/>
            <p:cNvSpPr/>
            <p:nvPr/>
          </p:nvSpPr>
          <p:spPr>
            <a:xfrm>
              <a:off x="5363765" y="5417343"/>
              <a:ext cx="35720" cy="3155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8000" y="4075"/>
                    <a:pt x="14400" y="8151"/>
                    <a:pt x="10800" y="11751"/>
                  </a:cubicBezTo>
                  <a:cubicBezTo>
                    <a:pt x="7200" y="15351"/>
                    <a:pt x="3600" y="18475"/>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7" name="Line"/>
            <p:cNvSpPr/>
            <p:nvPr/>
          </p:nvSpPr>
          <p:spPr>
            <a:xfrm>
              <a:off x="5345906" y="5450003"/>
              <a:ext cx="213914" cy="241185"/>
            </a:xfrm>
            <a:custGeom>
              <a:avLst/>
              <a:gdLst/>
              <a:ahLst/>
              <a:cxnLst>
                <a:cxn ang="0">
                  <a:pos x="wd2" y="hd2"/>
                </a:cxn>
                <a:cxn ang="5400000">
                  <a:pos x="wd2" y="hd2"/>
                </a:cxn>
                <a:cxn ang="10800000">
                  <a:pos x="wd2" y="hd2"/>
                </a:cxn>
                <a:cxn ang="16200000">
                  <a:pos x="wd2" y="hd2"/>
                </a:cxn>
              </a:cxnLst>
              <a:rect l="0" t="0" r="r" b="b"/>
              <a:pathLst>
                <a:path w="21560" h="21519" fill="norm" stroke="1" extrusionOk="0">
                  <a:moveTo>
                    <a:pt x="0" y="14083"/>
                  </a:moveTo>
                  <a:cubicBezTo>
                    <a:pt x="400" y="12844"/>
                    <a:pt x="800" y="11604"/>
                    <a:pt x="1500" y="10985"/>
                  </a:cubicBezTo>
                  <a:cubicBezTo>
                    <a:pt x="2200" y="10365"/>
                    <a:pt x="3200" y="10365"/>
                    <a:pt x="5200" y="9922"/>
                  </a:cubicBezTo>
                  <a:cubicBezTo>
                    <a:pt x="7200" y="9480"/>
                    <a:pt x="10200" y="8594"/>
                    <a:pt x="12800" y="7089"/>
                  </a:cubicBezTo>
                  <a:cubicBezTo>
                    <a:pt x="15400" y="5585"/>
                    <a:pt x="17600" y="3460"/>
                    <a:pt x="19000" y="2044"/>
                  </a:cubicBezTo>
                  <a:cubicBezTo>
                    <a:pt x="20400" y="627"/>
                    <a:pt x="21000" y="-81"/>
                    <a:pt x="21300" y="8"/>
                  </a:cubicBezTo>
                  <a:cubicBezTo>
                    <a:pt x="21600" y="96"/>
                    <a:pt x="21600" y="981"/>
                    <a:pt x="21500" y="4257"/>
                  </a:cubicBezTo>
                  <a:cubicBezTo>
                    <a:pt x="21400" y="7532"/>
                    <a:pt x="21200" y="13198"/>
                    <a:pt x="21100" y="16473"/>
                  </a:cubicBezTo>
                  <a:cubicBezTo>
                    <a:pt x="21000" y="19749"/>
                    <a:pt x="21000" y="20634"/>
                    <a:pt x="21000" y="2151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8" name="Line"/>
            <p:cNvSpPr/>
            <p:nvPr/>
          </p:nvSpPr>
          <p:spPr>
            <a:xfrm>
              <a:off x="5706271" y="5403745"/>
              <a:ext cx="151605" cy="287443"/>
            </a:xfrm>
            <a:custGeom>
              <a:avLst/>
              <a:gdLst/>
              <a:ahLst/>
              <a:cxnLst>
                <a:cxn ang="0">
                  <a:pos x="wd2" y="hd2"/>
                </a:cxn>
                <a:cxn ang="5400000">
                  <a:pos x="wd2" y="hd2"/>
                </a:cxn>
                <a:cxn ang="10800000">
                  <a:pos x="wd2" y="hd2"/>
                </a:cxn>
                <a:cxn ang="16200000">
                  <a:pos x="wd2" y="hd2"/>
                </a:cxn>
              </a:cxnLst>
              <a:rect l="0" t="0" r="r" b="b"/>
              <a:pathLst>
                <a:path w="21157" h="21430" fill="norm" stroke="1" extrusionOk="0">
                  <a:moveTo>
                    <a:pt x="21157" y="126"/>
                  </a:moveTo>
                  <a:cubicBezTo>
                    <a:pt x="19772" y="-22"/>
                    <a:pt x="18388" y="-170"/>
                    <a:pt x="16172" y="496"/>
                  </a:cubicBezTo>
                  <a:cubicBezTo>
                    <a:pt x="13957" y="1162"/>
                    <a:pt x="10911" y="2641"/>
                    <a:pt x="8003" y="5230"/>
                  </a:cubicBezTo>
                  <a:cubicBezTo>
                    <a:pt x="5095" y="7819"/>
                    <a:pt x="2326" y="11518"/>
                    <a:pt x="942" y="14033"/>
                  </a:cubicBezTo>
                  <a:cubicBezTo>
                    <a:pt x="-443" y="16548"/>
                    <a:pt x="-443" y="17879"/>
                    <a:pt x="1911" y="18915"/>
                  </a:cubicBezTo>
                  <a:cubicBezTo>
                    <a:pt x="4265" y="19951"/>
                    <a:pt x="8972" y="20690"/>
                    <a:pt x="13680" y="214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499" name="Line"/>
            <p:cNvSpPr/>
            <p:nvPr/>
          </p:nvSpPr>
          <p:spPr>
            <a:xfrm>
              <a:off x="5916350" y="5447995"/>
              <a:ext cx="96307" cy="216156"/>
            </a:xfrm>
            <a:custGeom>
              <a:avLst/>
              <a:gdLst/>
              <a:ahLst/>
              <a:cxnLst>
                <a:cxn ang="0">
                  <a:pos x="wd2" y="hd2"/>
                </a:cxn>
                <a:cxn ang="5400000">
                  <a:pos x="wd2" y="hd2"/>
                </a:cxn>
                <a:cxn ang="10800000">
                  <a:pos x="wd2" y="hd2"/>
                </a:cxn>
                <a:cxn ang="16200000">
                  <a:pos x="wd2" y="hd2"/>
                </a:cxn>
              </a:cxnLst>
              <a:rect l="0" t="0" r="r" b="b"/>
              <a:pathLst>
                <a:path w="20555" h="21390" fill="norm" stroke="1" extrusionOk="0">
                  <a:moveTo>
                    <a:pt x="20555" y="1679"/>
                  </a:moveTo>
                  <a:cubicBezTo>
                    <a:pt x="15896" y="894"/>
                    <a:pt x="11237" y="108"/>
                    <a:pt x="8061" y="10"/>
                  </a:cubicBezTo>
                  <a:cubicBezTo>
                    <a:pt x="4884" y="-88"/>
                    <a:pt x="3190" y="501"/>
                    <a:pt x="1708" y="1777"/>
                  </a:cubicBezTo>
                  <a:cubicBezTo>
                    <a:pt x="226" y="3054"/>
                    <a:pt x="-1045" y="5017"/>
                    <a:pt x="1284" y="6981"/>
                  </a:cubicBezTo>
                  <a:cubicBezTo>
                    <a:pt x="3614" y="8945"/>
                    <a:pt x="9543" y="10908"/>
                    <a:pt x="13355" y="12185"/>
                  </a:cubicBezTo>
                  <a:cubicBezTo>
                    <a:pt x="17167" y="13461"/>
                    <a:pt x="18861" y="14050"/>
                    <a:pt x="19284" y="15228"/>
                  </a:cubicBezTo>
                  <a:cubicBezTo>
                    <a:pt x="19708" y="16407"/>
                    <a:pt x="18861" y="18174"/>
                    <a:pt x="17379" y="19352"/>
                  </a:cubicBezTo>
                  <a:cubicBezTo>
                    <a:pt x="15896" y="20530"/>
                    <a:pt x="13779" y="21119"/>
                    <a:pt x="11661" y="21316"/>
                  </a:cubicBezTo>
                  <a:cubicBezTo>
                    <a:pt x="9543" y="21512"/>
                    <a:pt x="7426" y="21316"/>
                    <a:pt x="6367" y="20727"/>
                  </a:cubicBezTo>
                  <a:cubicBezTo>
                    <a:pt x="5308" y="20137"/>
                    <a:pt x="5308" y="19156"/>
                    <a:pt x="5308" y="1817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0" name="Line"/>
            <p:cNvSpPr/>
            <p:nvPr/>
          </p:nvSpPr>
          <p:spPr>
            <a:xfrm>
              <a:off x="6119812" y="5566171"/>
              <a:ext cx="142876"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700" y="16800"/>
                    <a:pt x="11400" y="12000"/>
                    <a:pt x="15000" y="8400"/>
                  </a:cubicBezTo>
                  <a:cubicBezTo>
                    <a:pt x="18600" y="4800"/>
                    <a:pt x="20100" y="2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1" name="Line"/>
            <p:cNvSpPr/>
            <p:nvPr/>
          </p:nvSpPr>
          <p:spPr>
            <a:xfrm>
              <a:off x="6191250" y="5500687"/>
              <a:ext cx="17860" cy="1726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2" name="Line"/>
            <p:cNvSpPr/>
            <p:nvPr/>
          </p:nvSpPr>
          <p:spPr>
            <a:xfrm>
              <a:off x="6313600" y="5502671"/>
              <a:ext cx="175307" cy="99220"/>
            </a:xfrm>
            <a:custGeom>
              <a:avLst/>
              <a:gdLst/>
              <a:ahLst/>
              <a:cxnLst>
                <a:cxn ang="0">
                  <a:pos x="wd2" y="hd2"/>
                </a:cxn>
                <a:cxn ang="5400000">
                  <a:pos x="wd2" y="hd2"/>
                </a:cxn>
                <a:cxn ang="10800000">
                  <a:pos x="wd2" y="hd2"/>
                </a:cxn>
                <a:cxn ang="16200000">
                  <a:pos x="wd2" y="hd2"/>
                </a:cxn>
              </a:cxnLst>
              <a:rect l="0" t="0" r="r" b="b"/>
              <a:pathLst>
                <a:path w="21441" h="21600" fill="norm" stroke="1" extrusionOk="0">
                  <a:moveTo>
                    <a:pt x="11248" y="9936"/>
                  </a:moveTo>
                  <a:cubicBezTo>
                    <a:pt x="11248" y="7776"/>
                    <a:pt x="11248" y="5616"/>
                    <a:pt x="10884" y="3672"/>
                  </a:cubicBezTo>
                  <a:cubicBezTo>
                    <a:pt x="10520" y="1728"/>
                    <a:pt x="9792" y="0"/>
                    <a:pt x="8214" y="0"/>
                  </a:cubicBezTo>
                  <a:cubicBezTo>
                    <a:pt x="6637" y="0"/>
                    <a:pt x="4210" y="1728"/>
                    <a:pt x="2632" y="4104"/>
                  </a:cubicBezTo>
                  <a:cubicBezTo>
                    <a:pt x="1054" y="6480"/>
                    <a:pt x="326" y="9504"/>
                    <a:pt x="84" y="12096"/>
                  </a:cubicBezTo>
                  <a:cubicBezTo>
                    <a:pt x="-159" y="14688"/>
                    <a:pt x="84" y="16848"/>
                    <a:pt x="1419" y="17928"/>
                  </a:cubicBezTo>
                  <a:cubicBezTo>
                    <a:pt x="2753" y="19008"/>
                    <a:pt x="5180" y="19008"/>
                    <a:pt x="6879" y="18144"/>
                  </a:cubicBezTo>
                  <a:cubicBezTo>
                    <a:pt x="8578" y="17280"/>
                    <a:pt x="9549" y="15552"/>
                    <a:pt x="10641" y="13608"/>
                  </a:cubicBezTo>
                  <a:cubicBezTo>
                    <a:pt x="11733" y="11664"/>
                    <a:pt x="12947" y="9504"/>
                    <a:pt x="14767" y="10800"/>
                  </a:cubicBezTo>
                  <a:cubicBezTo>
                    <a:pt x="16587" y="12096"/>
                    <a:pt x="19014" y="16848"/>
                    <a:pt x="2144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3" name="Line"/>
            <p:cNvSpPr/>
            <p:nvPr/>
          </p:nvSpPr>
          <p:spPr>
            <a:xfrm>
              <a:off x="6548437" y="5661421"/>
              <a:ext cx="59532" cy="7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4" name="Line"/>
            <p:cNvSpPr/>
            <p:nvPr/>
          </p:nvSpPr>
          <p:spPr>
            <a:xfrm>
              <a:off x="6780609" y="5363765"/>
              <a:ext cx="144116" cy="272560"/>
            </a:xfrm>
            <a:custGeom>
              <a:avLst/>
              <a:gdLst/>
              <a:ahLst/>
              <a:cxnLst>
                <a:cxn ang="0">
                  <a:pos x="wd2" y="hd2"/>
                </a:cxn>
                <a:cxn ang="5400000">
                  <a:pos x="wd2" y="hd2"/>
                </a:cxn>
                <a:cxn ang="10800000">
                  <a:pos x="wd2" y="hd2"/>
                </a:cxn>
                <a:cxn ang="16200000">
                  <a:pos x="wd2" y="hd2"/>
                </a:cxn>
              </a:cxnLst>
              <a:rect l="0" t="0" r="r" b="b"/>
              <a:pathLst>
                <a:path w="21199" h="21499" fill="norm" stroke="1" extrusionOk="0">
                  <a:moveTo>
                    <a:pt x="10508" y="0"/>
                  </a:moveTo>
                  <a:cubicBezTo>
                    <a:pt x="9049" y="1409"/>
                    <a:pt x="7589" y="2817"/>
                    <a:pt x="6568" y="5087"/>
                  </a:cubicBezTo>
                  <a:cubicBezTo>
                    <a:pt x="5546" y="7357"/>
                    <a:pt x="4962" y="10487"/>
                    <a:pt x="4670" y="12443"/>
                  </a:cubicBezTo>
                  <a:cubicBezTo>
                    <a:pt x="4378" y="14400"/>
                    <a:pt x="4378" y="15183"/>
                    <a:pt x="4232" y="15965"/>
                  </a:cubicBezTo>
                  <a:cubicBezTo>
                    <a:pt x="4086" y="16748"/>
                    <a:pt x="3795" y="17530"/>
                    <a:pt x="4232" y="17530"/>
                  </a:cubicBezTo>
                  <a:cubicBezTo>
                    <a:pt x="4670" y="17530"/>
                    <a:pt x="5838" y="16748"/>
                    <a:pt x="7443" y="15730"/>
                  </a:cubicBezTo>
                  <a:cubicBezTo>
                    <a:pt x="9049" y="14713"/>
                    <a:pt x="11092" y="13461"/>
                    <a:pt x="12843" y="12757"/>
                  </a:cubicBezTo>
                  <a:cubicBezTo>
                    <a:pt x="14595" y="12052"/>
                    <a:pt x="16054" y="11896"/>
                    <a:pt x="17368" y="12130"/>
                  </a:cubicBezTo>
                  <a:cubicBezTo>
                    <a:pt x="18681" y="12365"/>
                    <a:pt x="19849" y="12991"/>
                    <a:pt x="20578" y="13774"/>
                  </a:cubicBezTo>
                  <a:cubicBezTo>
                    <a:pt x="21308" y="14557"/>
                    <a:pt x="21600" y="15496"/>
                    <a:pt x="20286" y="16826"/>
                  </a:cubicBezTo>
                  <a:cubicBezTo>
                    <a:pt x="18973" y="18157"/>
                    <a:pt x="16054" y="19878"/>
                    <a:pt x="12989" y="20739"/>
                  </a:cubicBezTo>
                  <a:cubicBezTo>
                    <a:pt x="9924" y="21600"/>
                    <a:pt x="6714" y="21600"/>
                    <a:pt x="4524" y="21365"/>
                  </a:cubicBezTo>
                  <a:cubicBezTo>
                    <a:pt x="2335" y="21130"/>
                    <a:pt x="1168" y="20661"/>
                    <a:pt x="0" y="2019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5" name="Line"/>
            <p:cNvSpPr/>
            <p:nvPr/>
          </p:nvSpPr>
          <p:spPr>
            <a:xfrm>
              <a:off x="6947296" y="5345906"/>
              <a:ext cx="104019" cy="339329"/>
            </a:xfrm>
            <a:custGeom>
              <a:avLst/>
              <a:gdLst/>
              <a:ahLst/>
              <a:cxnLst>
                <a:cxn ang="0">
                  <a:pos x="wd2" y="hd2"/>
                </a:cxn>
                <a:cxn ang="5400000">
                  <a:pos x="wd2" y="hd2"/>
                </a:cxn>
                <a:cxn ang="10800000">
                  <a:pos x="wd2" y="hd2"/>
                </a:cxn>
                <a:cxn ang="16200000">
                  <a:pos x="wd2" y="hd2"/>
                </a:cxn>
              </a:cxnLst>
              <a:rect l="0" t="0" r="r" b="b"/>
              <a:pathLst>
                <a:path w="20218" h="21600" fill="norm" stroke="1" extrusionOk="0">
                  <a:moveTo>
                    <a:pt x="6943" y="0"/>
                  </a:moveTo>
                  <a:cubicBezTo>
                    <a:pt x="10800" y="1895"/>
                    <a:pt x="14657" y="3789"/>
                    <a:pt x="17357" y="6000"/>
                  </a:cubicBezTo>
                  <a:cubicBezTo>
                    <a:pt x="20057" y="8211"/>
                    <a:pt x="21600" y="10737"/>
                    <a:pt x="18514" y="13389"/>
                  </a:cubicBezTo>
                  <a:cubicBezTo>
                    <a:pt x="15429" y="16042"/>
                    <a:pt x="7714" y="18821"/>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6" name="Line"/>
            <p:cNvSpPr/>
            <p:nvPr/>
          </p:nvSpPr>
          <p:spPr>
            <a:xfrm>
              <a:off x="5839775" y="5757112"/>
              <a:ext cx="571741" cy="64247"/>
            </a:xfrm>
            <a:custGeom>
              <a:avLst/>
              <a:gdLst/>
              <a:ahLst/>
              <a:cxnLst>
                <a:cxn ang="0">
                  <a:pos x="wd2" y="hd2"/>
                </a:cxn>
                <a:cxn ang="5400000">
                  <a:pos x="wd2" y="hd2"/>
                </a:cxn>
                <a:cxn ang="10800000">
                  <a:pos x="wd2" y="hd2"/>
                </a:cxn>
                <a:cxn ang="16200000">
                  <a:pos x="wd2" y="hd2"/>
                </a:cxn>
              </a:cxnLst>
              <a:rect l="0" t="0" r="r" b="b"/>
              <a:pathLst>
                <a:path w="21534" h="21191" fill="norm" stroke="1" extrusionOk="0">
                  <a:moveTo>
                    <a:pt x="1130" y="19491"/>
                  </a:moveTo>
                  <a:cubicBezTo>
                    <a:pt x="607" y="17528"/>
                    <a:pt x="83" y="15564"/>
                    <a:pt x="9" y="14255"/>
                  </a:cubicBezTo>
                  <a:cubicBezTo>
                    <a:pt x="-66" y="12946"/>
                    <a:pt x="308" y="12291"/>
                    <a:pt x="1653" y="10982"/>
                  </a:cubicBezTo>
                  <a:cubicBezTo>
                    <a:pt x="2998" y="9673"/>
                    <a:pt x="5315" y="7710"/>
                    <a:pt x="7782" y="6073"/>
                  </a:cubicBezTo>
                  <a:cubicBezTo>
                    <a:pt x="10248" y="4437"/>
                    <a:pt x="12864" y="3128"/>
                    <a:pt x="14919" y="2473"/>
                  </a:cubicBezTo>
                  <a:cubicBezTo>
                    <a:pt x="16975" y="1819"/>
                    <a:pt x="18470" y="1819"/>
                    <a:pt x="19553" y="1491"/>
                  </a:cubicBezTo>
                  <a:cubicBezTo>
                    <a:pt x="20637" y="1164"/>
                    <a:pt x="21310" y="510"/>
                    <a:pt x="21422" y="182"/>
                  </a:cubicBezTo>
                  <a:cubicBezTo>
                    <a:pt x="21534" y="-145"/>
                    <a:pt x="21086" y="-145"/>
                    <a:pt x="19591" y="1164"/>
                  </a:cubicBezTo>
                  <a:cubicBezTo>
                    <a:pt x="18096" y="2473"/>
                    <a:pt x="15555" y="5091"/>
                    <a:pt x="12976" y="8037"/>
                  </a:cubicBezTo>
                  <a:cubicBezTo>
                    <a:pt x="10398" y="10982"/>
                    <a:pt x="7782" y="14255"/>
                    <a:pt x="6250" y="16219"/>
                  </a:cubicBezTo>
                  <a:cubicBezTo>
                    <a:pt x="4717" y="18182"/>
                    <a:pt x="4269" y="18837"/>
                    <a:pt x="4232" y="19164"/>
                  </a:cubicBezTo>
                  <a:cubicBezTo>
                    <a:pt x="4194" y="19491"/>
                    <a:pt x="4568" y="19491"/>
                    <a:pt x="6025" y="18182"/>
                  </a:cubicBezTo>
                  <a:cubicBezTo>
                    <a:pt x="7483" y="16873"/>
                    <a:pt x="10024" y="14255"/>
                    <a:pt x="11743" y="12291"/>
                  </a:cubicBezTo>
                  <a:cubicBezTo>
                    <a:pt x="13462" y="10328"/>
                    <a:pt x="14359" y="9019"/>
                    <a:pt x="15144" y="8364"/>
                  </a:cubicBezTo>
                  <a:cubicBezTo>
                    <a:pt x="15928" y="7710"/>
                    <a:pt x="16601" y="7710"/>
                    <a:pt x="16713" y="8364"/>
                  </a:cubicBezTo>
                  <a:cubicBezTo>
                    <a:pt x="16825" y="9019"/>
                    <a:pt x="16377" y="10328"/>
                    <a:pt x="15443" y="11964"/>
                  </a:cubicBezTo>
                  <a:cubicBezTo>
                    <a:pt x="14508" y="13600"/>
                    <a:pt x="13088" y="15564"/>
                    <a:pt x="12079" y="17200"/>
                  </a:cubicBezTo>
                  <a:cubicBezTo>
                    <a:pt x="11070" y="18837"/>
                    <a:pt x="10472" y="20146"/>
                    <a:pt x="10360" y="20800"/>
                  </a:cubicBezTo>
                  <a:cubicBezTo>
                    <a:pt x="10248" y="21455"/>
                    <a:pt x="10622" y="21455"/>
                    <a:pt x="12229" y="19491"/>
                  </a:cubicBezTo>
                  <a:cubicBezTo>
                    <a:pt x="13836" y="17528"/>
                    <a:pt x="16676" y="13600"/>
                    <a:pt x="18432" y="11310"/>
                  </a:cubicBezTo>
                  <a:cubicBezTo>
                    <a:pt x="20189" y="9019"/>
                    <a:pt x="20861" y="8364"/>
                    <a:pt x="21534" y="771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7" name="Line"/>
            <p:cNvSpPr/>
            <p:nvPr/>
          </p:nvSpPr>
          <p:spPr>
            <a:xfrm>
              <a:off x="6738937" y="5810851"/>
              <a:ext cx="232173" cy="44292"/>
            </a:xfrm>
            <a:custGeom>
              <a:avLst/>
              <a:gdLst/>
              <a:ahLst/>
              <a:cxnLst>
                <a:cxn ang="0">
                  <a:pos x="wd2" y="hd2"/>
                </a:cxn>
                <a:cxn ang="5400000">
                  <a:pos x="wd2" y="hd2"/>
                </a:cxn>
                <a:cxn ang="10800000">
                  <a:pos x="wd2" y="hd2"/>
                </a:cxn>
                <a:cxn ang="16200000">
                  <a:pos x="wd2" y="hd2"/>
                </a:cxn>
              </a:cxnLst>
              <a:rect l="0" t="0" r="r" b="b"/>
              <a:pathLst>
                <a:path w="21600" h="20961" fill="norm" stroke="1" extrusionOk="0">
                  <a:moveTo>
                    <a:pt x="0" y="8167"/>
                  </a:moveTo>
                  <a:cubicBezTo>
                    <a:pt x="4615" y="5350"/>
                    <a:pt x="9231" y="2532"/>
                    <a:pt x="12369" y="1124"/>
                  </a:cubicBezTo>
                  <a:cubicBezTo>
                    <a:pt x="15508" y="-285"/>
                    <a:pt x="17169" y="-285"/>
                    <a:pt x="17538" y="654"/>
                  </a:cubicBezTo>
                  <a:cubicBezTo>
                    <a:pt x="17908" y="1593"/>
                    <a:pt x="16985" y="3472"/>
                    <a:pt x="14769" y="6289"/>
                  </a:cubicBezTo>
                  <a:cubicBezTo>
                    <a:pt x="12554" y="9106"/>
                    <a:pt x="9046" y="12863"/>
                    <a:pt x="6646" y="15680"/>
                  </a:cubicBezTo>
                  <a:cubicBezTo>
                    <a:pt x="4246" y="18498"/>
                    <a:pt x="2954" y="20376"/>
                    <a:pt x="2954" y="20845"/>
                  </a:cubicBezTo>
                  <a:cubicBezTo>
                    <a:pt x="2954" y="21315"/>
                    <a:pt x="4246" y="20376"/>
                    <a:pt x="7569" y="17558"/>
                  </a:cubicBezTo>
                  <a:cubicBezTo>
                    <a:pt x="10892" y="14741"/>
                    <a:pt x="16246" y="10045"/>
                    <a:pt x="21600" y="535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8" name="Line"/>
            <p:cNvSpPr/>
            <p:nvPr/>
          </p:nvSpPr>
          <p:spPr>
            <a:xfrm>
              <a:off x="4988718" y="5162156"/>
              <a:ext cx="1245263" cy="129832"/>
            </a:xfrm>
            <a:custGeom>
              <a:avLst/>
              <a:gdLst/>
              <a:ahLst/>
              <a:cxnLst>
                <a:cxn ang="0">
                  <a:pos x="wd2" y="hd2"/>
                </a:cxn>
                <a:cxn ang="5400000">
                  <a:pos x="wd2" y="hd2"/>
                </a:cxn>
                <a:cxn ang="10800000">
                  <a:pos x="wd2" y="hd2"/>
                </a:cxn>
                <a:cxn ang="16200000">
                  <a:pos x="wd2" y="hd2"/>
                </a:cxn>
              </a:cxnLst>
              <a:rect l="0" t="0" r="r" b="b"/>
              <a:pathLst>
                <a:path w="21584" h="21412" fill="norm" stroke="1" extrusionOk="0">
                  <a:moveTo>
                    <a:pt x="0" y="7723"/>
                  </a:moveTo>
                  <a:cubicBezTo>
                    <a:pt x="344" y="7395"/>
                    <a:pt x="688" y="7068"/>
                    <a:pt x="1427" y="6577"/>
                  </a:cubicBezTo>
                  <a:cubicBezTo>
                    <a:pt x="2167" y="6086"/>
                    <a:pt x="3302" y="5432"/>
                    <a:pt x="4523" y="4613"/>
                  </a:cubicBezTo>
                  <a:cubicBezTo>
                    <a:pt x="5744" y="3795"/>
                    <a:pt x="7051" y="2813"/>
                    <a:pt x="8410" y="1995"/>
                  </a:cubicBezTo>
                  <a:cubicBezTo>
                    <a:pt x="9768" y="1177"/>
                    <a:pt x="11178" y="523"/>
                    <a:pt x="12554" y="195"/>
                  </a:cubicBezTo>
                  <a:cubicBezTo>
                    <a:pt x="13930" y="-132"/>
                    <a:pt x="15271" y="-132"/>
                    <a:pt x="16561" y="850"/>
                  </a:cubicBezTo>
                  <a:cubicBezTo>
                    <a:pt x="17851" y="1832"/>
                    <a:pt x="19089" y="3795"/>
                    <a:pt x="19863" y="5268"/>
                  </a:cubicBezTo>
                  <a:cubicBezTo>
                    <a:pt x="20637" y="6741"/>
                    <a:pt x="20946" y="7723"/>
                    <a:pt x="20981" y="8213"/>
                  </a:cubicBezTo>
                  <a:cubicBezTo>
                    <a:pt x="21015" y="8704"/>
                    <a:pt x="20775" y="8704"/>
                    <a:pt x="20018" y="8377"/>
                  </a:cubicBezTo>
                  <a:cubicBezTo>
                    <a:pt x="19261" y="8050"/>
                    <a:pt x="17989" y="7395"/>
                    <a:pt x="16716" y="6904"/>
                  </a:cubicBezTo>
                  <a:cubicBezTo>
                    <a:pt x="15443" y="6413"/>
                    <a:pt x="14171" y="6086"/>
                    <a:pt x="12812" y="5923"/>
                  </a:cubicBezTo>
                  <a:cubicBezTo>
                    <a:pt x="11454" y="5759"/>
                    <a:pt x="10009" y="5759"/>
                    <a:pt x="8668" y="6086"/>
                  </a:cubicBezTo>
                  <a:cubicBezTo>
                    <a:pt x="7326" y="6413"/>
                    <a:pt x="6088" y="7068"/>
                    <a:pt x="5211" y="7559"/>
                  </a:cubicBezTo>
                  <a:cubicBezTo>
                    <a:pt x="4334" y="8050"/>
                    <a:pt x="3818" y="8377"/>
                    <a:pt x="3354" y="8541"/>
                  </a:cubicBezTo>
                  <a:cubicBezTo>
                    <a:pt x="2889" y="8704"/>
                    <a:pt x="2476" y="8704"/>
                    <a:pt x="2373" y="8377"/>
                  </a:cubicBezTo>
                  <a:cubicBezTo>
                    <a:pt x="2270" y="8050"/>
                    <a:pt x="2476" y="7395"/>
                    <a:pt x="3199" y="6741"/>
                  </a:cubicBezTo>
                  <a:cubicBezTo>
                    <a:pt x="3921" y="6086"/>
                    <a:pt x="5159" y="5432"/>
                    <a:pt x="6518" y="5104"/>
                  </a:cubicBezTo>
                  <a:cubicBezTo>
                    <a:pt x="7876" y="4777"/>
                    <a:pt x="9355" y="4777"/>
                    <a:pt x="10714" y="5104"/>
                  </a:cubicBezTo>
                  <a:cubicBezTo>
                    <a:pt x="12073" y="5432"/>
                    <a:pt x="13311" y="6086"/>
                    <a:pt x="14601" y="7068"/>
                  </a:cubicBezTo>
                  <a:cubicBezTo>
                    <a:pt x="15890" y="8050"/>
                    <a:pt x="17232" y="9359"/>
                    <a:pt x="18212" y="10341"/>
                  </a:cubicBezTo>
                  <a:cubicBezTo>
                    <a:pt x="19192" y="11323"/>
                    <a:pt x="19811" y="11977"/>
                    <a:pt x="20241" y="12632"/>
                  </a:cubicBezTo>
                  <a:cubicBezTo>
                    <a:pt x="20671" y="13286"/>
                    <a:pt x="20912" y="13941"/>
                    <a:pt x="20946" y="14268"/>
                  </a:cubicBezTo>
                  <a:cubicBezTo>
                    <a:pt x="20981" y="14595"/>
                    <a:pt x="20809" y="14595"/>
                    <a:pt x="20155" y="14268"/>
                  </a:cubicBezTo>
                  <a:cubicBezTo>
                    <a:pt x="19502" y="13941"/>
                    <a:pt x="18367" y="13286"/>
                    <a:pt x="17129" y="12632"/>
                  </a:cubicBezTo>
                  <a:cubicBezTo>
                    <a:pt x="15890" y="11977"/>
                    <a:pt x="14549" y="11323"/>
                    <a:pt x="13225" y="10832"/>
                  </a:cubicBezTo>
                  <a:cubicBezTo>
                    <a:pt x="11901" y="10341"/>
                    <a:pt x="10594" y="10013"/>
                    <a:pt x="9459" y="9850"/>
                  </a:cubicBezTo>
                  <a:cubicBezTo>
                    <a:pt x="8324" y="9686"/>
                    <a:pt x="7361" y="9686"/>
                    <a:pt x="6776" y="9523"/>
                  </a:cubicBezTo>
                  <a:cubicBezTo>
                    <a:pt x="6191" y="9359"/>
                    <a:pt x="5985" y="9032"/>
                    <a:pt x="6088" y="8377"/>
                  </a:cubicBezTo>
                  <a:cubicBezTo>
                    <a:pt x="6191" y="7723"/>
                    <a:pt x="6604" y="6741"/>
                    <a:pt x="7361" y="5595"/>
                  </a:cubicBezTo>
                  <a:cubicBezTo>
                    <a:pt x="8117" y="4450"/>
                    <a:pt x="9218" y="3141"/>
                    <a:pt x="10473" y="2323"/>
                  </a:cubicBezTo>
                  <a:cubicBezTo>
                    <a:pt x="11729" y="1504"/>
                    <a:pt x="13139" y="1177"/>
                    <a:pt x="14566" y="1013"/>
                  </a:cubicBezTo>
                  <a:cubicBezTo>
                    <a:pt x="15994" y="850"/>
                    <a:pt x="17438" y="850"/>
                    <a:pt x="18367" y="1341"/>
                  </a:cubicBezTo>
                  <a:cubicBezTo>
                    <a:pt x="19296" y="1832"/>
                    <a:pt x="19708" y="2813"/>
                    <a:pt x="20001" y="3632"/>
                  </a:cubicBezTo>
                  <a:cubicBezTo>
                    <a:pt x="20293" y="4450"/>
                    <a:pt x="20465" y="5104"/>
                    <a:pt x="20517" y="6250"/>
                  </a:cubicBezTo>
                  <a:cubicBezTo>
                    <a:pt x="20568" y="7395"/>
                    <a:pt x="20499" y="9032"/>
                    <a:pt x="20087" y="10341"/>
                  </a:cubicBezTo>
                  <a:cubicBezTo>
                    <a:pt x="19674" y="11650"/>
                    <a:pt x="18917" y="12632"/>
                    <a:pt x="17885" y="13286"/>
                  </a:cubicBezTo>
                  <a:cubicBezTo>
                    <a:pt x="16854" y="13941"/>
                    <a:pt x="15546" y="14268"/>
                    <a:pt x="14343" y="14595"/>
                  </a:cubicBezTo>
                  <a:cubicBezTo>
                    <a:pt x="13139" y="14923"/>
                    <a:pt x="12038" y="15250"/>
                    <a:pt x="11247" y="15413"/>
                  </a:cubicBezTo>
                  <a:cubicBezTo>
                    <a:pt x="10456" y="15577"/>
                    <a:pt x="9975" y="15577"/>
                    <a:pt x="9871" y="15250"/>
                  </a:cubicBezTo>
                  <a:cubicBezTo>
                    <a:pt x="9768" y="14923"/>
                    <a:pt x="10043" y="14268"/>
                    <a:pt x="10817" y="13450"/>
                  </a:cubicBezTo>
                  <a:cubicBezTo>
                    <a:pt x="11591" y="12632"/>
                    <a:pt x="12864" y="11650"/>
                    <a:pt x="14205" y="10832"/>
                  </a:cubicBezTo>
                  <a:cubicBezTo>
                    <a:pt x="15546" y="10013"/>
                    <a:pt x="16957" y="9359"/>
                    <a:pt x="18126" y="9032"/>
                  </a:cubicBezTo>
                  <a:cubicBezTo>
                    <a:pt x="19296" y="8704"/>
                    <a:pt x="20224" y="8704"/>
                    <a:pt x="20792" y="9032"/>
                  </a:cubicBezTo>
                  <a:cubicBezTo>
                    <a:pt x="21359" y="9359"/>
                    <a:pt x="21566" y="10013"/>
                    <a:pt x="21583" y="10832"/>
                  </a:cubicBezTo>
                  <a:cubicBezTo>
                    <a:pt x="21600" y="11650"/>
                    <a:pt x="21428" y="12632"/>
                    <a:pt x="20757" y="13941"/>
                  </a:cubicBezTo>
                  <a:cubicBezTo>
                    <a:pt x="20087" y="15250"/>
                    <a:pt x="18917" y="16886"/>
                    <a:pt x="17662" y="18032"/>
                  </a:cubicBezTo>
                  <a:cubicBezTo>
                    <a:pt x="16406" y="19177"/>
                    <a:pt x="15065" y="19832"/>
                    <a:pt x="14188" y="20323"/>
                  </a:cubicBezTo>
                  <a:cubicBezTo>
                    <a:pt x="13311" y="20813"/>
                    <a:pt x="12898" y="21141"/>
                    <a:pt x="12485" y="21304"/>
                  </a:cubicBezTo>
                  <a:cubicBezTo>
                    <a:pt x="12073" y="21468"/>
                    <a:pt x="11660" y="21468"/>
                    <a:pt x="11574" y="21141"/>
                  </a:cubicBezTo>
                  <a:cubicBezTo>
                    <a:pt x="11488" y="20813"/>
                    <a:pt x="11729" y="20159"/>
                    <a:pt x="12485" y="19341"/>
                  </a:cubicBezTo>
                  <a:cubicBezTo>
                    <a:pt x="13242" y="18523"/>
                    <a:pt x="14515" y="17541"/>
                    <a:pt x="15804" y="17377"/>
                  </a:cubicBezTo>
                  <a:cubicBezTo>
                    <a:pt x="17094" y="17213"/>
                    <a:pt x="18401" y="17868"/>
                    <a:pt x="19708" y="1852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09" name="Line"/>
            <p:cNvSpPr/>
            <p:nvPr/>
          </p:nvSpPr>
          <p:spPr>
            <a:xfrm>
              <a:off x="3199755" y="4355975"/>
              <a:ext cx="1498862" cy="919636"/>
            </a:xfrm>
            <a:custGeom>
              <a:avLst/>
              <a:gdLst/>
              <a:ahLst/>
              <a:cxnLst>
                <a:cxn ang="0">
                  <a:pos x="wd2" y="hd2"/>
                </a:cxn>
                <a:cxn ang="5400000">
                  <a:pos x="wd2" y="hd2"/>
                </a:cxn>
                <a:cxn ang="10800000">
                  <a:pos x="wd2" y="hd2"/>
                </a:cxn>
                <a:cxn ang="16200000">
                  <a:pos x="wd2" y="hd2"/>
                </a:cxn>
              </a:cxnLst>
              <a:rect l="0" t="0" r="r" b="b"/>
              <a:pathLst>
                <a:path w="21552" h="21527" fill="norm" stroke="1" extrusionOk="0">
                  <a:moveTo>
                    <a:pt x="17762" y="5057"/>
                  </a:moveTo>
                  <a:cubicBezTo>
                    <a:pt x="17934" y="4639"/>
                    <a:pt x="18105" y="4221"/>
                    <a:pt x="18133" y="3756"/>
                  </a:cubicBezTo>
                  <a:cubicBezTo>
                    <a:pt x="18162" y="3292"/>
                    <a:pt x="18048" y="2781"/>
                    <a:pt x="17734" y="2316"/>
                  </a:cubicBezTo>
                  <a:cubicBezTo>
                    <a:pt x="17420" y="1852"/>
                    <a:pt x="16906" y="1433"/>
                    <a:pt x="16222" y="1062"/>
                  </a:cubicBezTo>
                  <a:cubicBezTo>
                    <a:pt x="15537" y="690"/>
                    <a:pt x="14681" y="365"/>
                    <a:pt x="13754" y="179"/>
                  </a:cubicBezTo>
                  <a:cubicBezTo>
                    <a:pt x="12826" y="-7"/>
                    <a:pt x="11827" y="-53"/>
                    <a:pt x="10829" y="63"/>
                  </a:cubicBezTo>
                  <a:cubicBezTo>
                    <a:pt x="9830" y="179"/>
                    <a:pt x="8831" y="458"/>
                    <a:pt x="7833" y="946"/>
                  </a:cubicBezTo>
                  <a:cubicBezTo>
                    <a:pt x="6834" y="1433"/>
                    <a:pt x="5835" y="2130"/>
                    <a:pt x="5008" y="2873"/>
                  </a:cubicBezTo>
                  <a:cubicBezTo>
                    <a:pt x="4180" y="3617"/>
                    <a:pt x="3524" y="4406"/>
                    <a:pt x="2797" y="5359"/>
                  </a:cubicBezTo>
                  <a:cubicBezTo>
                    <a:pt x="2069" y="6311"/>
                    <a:pt x="1270" y="7426"/>
                    <a:pt x="756" y="8610"/>
                  </a:cubicBezTo>
                  <a:cubicBezTo>
                    <a:pt x="243" y="9795"/>
                    <a:pt x="15" y="11049"/>
                    <a:pt x="0" y="12303"/>
                  </a:cubicBezTo>
                  <a:cubicBezTo>
                    <a:pt x="-14" y="13557"/>
                    <a:pt x="186" y="14812"/>
                    <a:pt x="571" y="15880"/>
                  </a:cubicBezTo>
                  <a:cubicBezTo>
                    <a:pt x="956" y="16948"/>
                    <a:pt x="1527" y="17831"/>
                    <a:pt x="2254" y="18574"/>
                  </a:cubicBezTo>
                  <a:cubicBezTo>
                    <a:pt x="2982" y="19317"/>
                    <a:pt x="3867" y="19921"/>
                    <a:pt x="4794" y="20362"/>
                  </a:cubicBezTo>
                  <a:cubicBezTo>
                    <a:pt x="5721" y="20804"/>
                    <a:pt x="6691" y="21082"/>
                    <a:pt x="7704" y="21268"/>
                  </a:cubicBezTo>
                  <a:cubicBezTo>
                    <a:pt x="8717" y="21454"/>
                    <a:pt x="9773" y="21547"/>
                    <a:pt x="10757" y="21524"/>
                  </a:cubicBezTo>
                  <a:cubicBezTo>
                    <a:pt x="11742" y="21501"/>
                    <a:pt x="12655" y="21361"/>
                    <a:pt x="13568" y="21106"/>
                  </a:cubicBezTo>
                  <a:cubicBezTo>
                    <a:pt x="14481" y="20850"/>
                    <a:pt x="15394" y="20479"/>
                    <a:pt x="16279" y="20014"/>
                  </a:cubicBezTo>
                  <a:cubicBezTo>
                    <a:pt x="17163" y="19550"/>
                    <a:pt x="18019" y="18992"/>
                    <a:pt x="18647" y="18458"/>
                  </a:cubicBezTo>
                  <a:cubicBezTo>
                    <a:pt x="19275" y="17924"/>
                    <a:pt x="19674" y="17413"/>
                    <a:pt x="20088" y="16461"/>
                  </a:cubicBezTo>
                  <a:cubicBezTo>
                    <a:pt x="20502" y="15508"/>
                    <a:pt x="20930" y="14115"/>
                    <a:pt x="21201" y="12675"/>
                  </a:cubicBezTo>
                  <a:cubicBezTo>
                    <a:pt x="21472" y="11235"/>
                    <a:pt x="21586" y="9748"/>
                    <a:pt x="21543" y="8355"/>
                  </a:cubicBezTo>
                  <a:cubicBezTo>
                    <a:pt x="21500" y="6961"/>
                    <a:pt x="21301" y="5661"/>
                    <a:pt x="20915" y="4569"/>
                  </a:cubicBezTo>
                  <a:cubicBezTo>
                    <a:pt x="20530" y="3477"/>
                    <a:pt x="19960" y="2595"/>
                    <a:pt x="19118" y="2061"/>
                  </a:cubicBezTo>
                  <a:cubicBezTo>
                    <a:pt x="18276" y="1526"/>
                    <a:pt x="17163" y="1341"/>
                    <a:pt x="16264" y="1457"/>
                  </a:cubicBezTo>
                  <a:cubicBezTo>
                    <a:pt x="15366" y="1573"/>
                    <a:pt x="14681" y="1991"/>
                    <a:pt x="13996" y="240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0" name="Line"/>
            <p:cNvSpPr/>
            <p:nvPr/>
          </p:nvSpPr>
          <p:spPr>
            <a:xfrm>
              <a:off x="3102689" y="5304234"/>
              <a:ext cx="829077" cy="134938"/>
            </a:xfrm>
            <a:custGeom>
              <a:avLst/>
              <a:gdLst/>
              <a:ahLst/>
              <a:cxnLst>
                <a:cxn ang="0">
                  <a:pos x="wd2" y="hd2"/>
                </a:cxn>
                <a:cxn ang="5400000">
                  <a:pos x="wd2" y="hd2"/>
                </a:cxn>
                <a:cxn ang="10800000">
                  <a:pos x="wd2" y="hd2"/>
                </a:cxn>
                <a:cxn ang="16200000">
                  <a:pos x="wd2" y="hd2"/>
                </a:cxn>
              </a:cxnLst>
              <a:rect l="0" t="0" r="r" b="b"/>
              <a:pathLst>
                <a:path w="21335" h="21600" fill="norm" stroke="1" extrusionOk="0">
                  <a:moveTo>
                    <a:pt x="2116" y="20965"/>
                  </a:moveTo>
                  <a:cubicBezTo>
                    <a:pt x="1248" y="21282"/>
                    <a:pt x="380" y="21600"/>
                    <a:pt x="99" y="21600"/>
                  </a:cubicBezTo>
                  <a:cubicBezTo>
                    <a:pt x="-182" y="21600"/>
                    <a:pt x="124" y="21282"/>
                    <a:pt x="1146" y="20012"/>
                  </a:cubicBezTo>
                  <a:cubicBezTo>
                    <a:pt x="2167" y="18741"/>
                    <a:pt x="3903" y="16518"/>
                    <a:pt x="5741" y="14453"/>
                  </a:cubicBezTo>
                  <a:cubicBezTo>
                    <a:pt x="7580" y="12388"/>
                    <a:pt x="9520" y="10482"/>
                    <a:pt x="11435" y="9053"/>
                  </a:cubicBezTo>
                  <a:cubicBezTo>
                    <a:pt x="13350" y="7624"/>
                    <a:pt x="15239" y="6671"/>
                    <a:pt x="16695" y="5876"/>
                  </a:cubicBezTo>
                  <a:cubicBezTo>
                    <a:pt x="18150" y="5082"/>
                    <a:pt x="19171" y="4447"/>
                    <a:pt x="19937" y="3653"/>
                  </a:cubicBezTo>
                  <a:cubicBezTo>
                    <a:pt x="20703" y="2859"/>
                    <a:pt x="21214" y="1906"/>
                    <a:pt x="21316" y="1271"/>
                  </a:cubicBezTo>
                  <a:cubicBezTo>
                    <a:pt x="21418" y="635"/>
                    <a:pt x="21112" y="318"/>
                    <a:pt x="20039" y="953"/>
                  </a:cubicBezTo>
                  <a:cubicBezTo>
                    <a:pt x="18967" y="1588"/>
                    <a:pt x="17129" y="3176"/>
                    <a:pt x="15290" y="5241"/>
                  </a:cubicBezTo>
                  <a:cubicBezTo>
                    <a:pt x="13452" y="7306"/>
                    <a:pt x="11614" y="9847"/>
                    <a:pt x="10337" y="11594"/>
                  </a:cubicBezTo>
                  <a:cubicBezTo>
                    <a:pt x="9061" y="13341"/>
                    <a:pt x="8346" y="14294"/>
                    <a:pt x="7809" y="15088"/>
                  </a:cubicBezTo>
                  <a:cubicBezTo>
                    <a:pt x="7273" y="15882"/>
                    <a:pt x="6916" y="16518"/>
                    <a:pt x="6865" y="16835"/>
                  </a:cubicBezTo>
                  <a:cubicBezTo>
                    <a:pt x="6814" y="17153"/>
                    <a:pt x="7069" y="17153"/>
                    <a:pt x="8192" y="15406"/>
                  </a:cubicBezTo>
                  <a:cubicBezTo>
                    <a:pt x="9316" y="13659"/>
                    <a:pt x="11307" y="10165"/>
                    <a:pt x="13350" y="7306"/>
                  </a:cubicBezTo>
                  <a:cubicBezTo>
                    <a:pt x="15392" y="4447"/>
                    <a:pt x="17486" y="2224"/>
                    <a:pt x="1958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1" name="Line"/>
            <p:cNvSpPr/>
            <p:nvPr/>
          </p:nvSpPr>
          <p:spPr>
            <a:xfrm>
              <a:off x="937974" y="5381213"/>
              <a:ext cx="270511" cy="403985"/>
            </a:xfrm>
            <a:custGeom>
              <a:avLst/>
              <a:gdLst/>
              <a:ahLst/>
              <a:cxnLst>
                <a:cxn ang="0">
                  <a:pos x="wd2" y="hd2"/>
                </a:cxn>
                <a:cxn ang="5400000">
                  <a:pos x="wd2" y="hd2"/>
                </a:cxn>
                <a:cxn ang="10800000">
                  <a:pos x="wd2" y="hd2"/>
                </a:cxn>
                <a:cxn ang="16200000">
                  <a:pos x="wd2" y="hd2"/>
                </a:cxn>
              </a:cxnLst>
              <a:rect l="0" t="0" r="r" b="b"/>
              <a:pathLst>
                <a:path w="21493" h="21347" fill="norm" stroke="1" extrusionOk="0">
                  <a:moveTo>
                    <a:pt x="21493" y="2853"/>
                  </a:moveTo>
                  <a:cubicBezTo>
                    <a:pt x="20705" y="1909"/>
                    <a:pt x="19916" y="965"/>
                    <a:pt x="18497" y="441"/>
                  </a:cubicBezTo>
                  <a:cubicBezTo>
                    <a:pt x="17078" y="-83"/>
                    <a:pt x="15029" y="-188"/>
                    <a:pt x="13137" y="389"/>
                  </a:cubicBezTo>
                  <a:cubicBezTo>
                    <a:pt x="11245" y="965"/>
                    <a:pt x="9511" y="2224"/>
                    <a:pt x="8407" y="4426"/>
                  </a:cubicBezTo>
                  <a:cubicBezTo>
                    <a:pt x="7303" y="6628"/>
                    <a:pt x="6830" y="9773"/>
                    <a:pt x="6909" y="12185"/>
                  </a:cubicBezTo>
                  <a:cubicBezTo>
                    <a:pt x="6988" y="14596"/>
                    <a:pt x="7619" y="16274"/>
                    <a:pt x="8013" y="17428"/>
                  </a:cubicBezTo>
                  <a:cubicBezTo>
                    <a:pt x="8407" y="18581"/>
                    <a:pt x="8565" y="19210"/>
                    <a:pt x="8722" y="19787"/>
                  </a:cubicBezTo>
                  <a:cubicBezTo>
                    <a:pt x="8880" y="20363"/>
                    <a:pt x="9038" y="20888"/>
                    <a:pt x="8722" y="21150"/>
                  </a:cubicBezTo>
                  <a:cubicBezTo>
                    <a:pt x="8407" y="21412"/>
                    <a:pt x="7619" y="21412"/>
                    <a:pt x="6278" y="21150"/>
                  </a:cubicBezTo>
                  <a:cubicBezTo>
                    <a:pt x="4938" y="20888"/>
                    <a:pt x="3046" y="20363"/>
                    <a:pt x="1864" y="19892"/>
                  </a:cubicBezTo>
                  <a:cubicBezTo>
                    <a:pt x="681" y="19420"/>
                    <a:pt x="208" y="19000"/>
                    <a:pt x="51" y="18476"/>
                  </a:cubicBezTo>
                  <a:cubicBezTo>
                    <a:pt x="-107" y="17952"/>
                    <a:pt x="51" y="17323"/>
                    <a:pt x="1312" y="16484"/>
                  </a:cubicBezTo>
                  <a:cubicBezTo>
                    <a:pt x="2573" y="15645"/>
                    <a:pt x="4938" y="14596"/>
                    <a:pt x="8092" y="13862"/>
                  </a:cubicBezTo>
                  <a:cubicBezTo>
                    <a:pt x="11245" y="13129"/>
                    <a:pt x="15186" y="12709"/>
                    <a:pt x="19128" y="1229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2" name="Line"/>
            <p:cNvSpPr/>
            <p:nvPr/>
          </p:nvSpPr>
          <p:spPr>
            <a:xfrm>
              <a:off x="1195475" y="5461220"/>
              <a:ext cx="203510" cy="276390"/>
            </a:xfrm>
            <a:custGeom>
              <a:avLst/>
              <a:gdLst/>
              <a:ahLst/>
              <a:cxnLst>
                <a:cxn ang="0">
                  <a:pos x="wd2" y="hd2"/>
                </a:cxn>
                <a:cxn ang="5400000">
                  <a:pos x="wd2" y="hd2"/>
                </a:cxn>
                <a:cxn ang="10800000">
                  <a:pos x="wd2" y="hd2"/>
                </a:cxn>
                <a:cxn ang="16200000">
                  <a:pos x="wd2" y="hd2"/>
                </a:cxn>
              </a:cxnLst>
              <a:rect l="0" t="0" r="r" b="b"/>
              <a:pathLst>
                <a:path w="21300" h="21337" fill="norm" stroke="1" extrusionOk="0">
                  <a:moveTo>
                    <a:pt x="20054" y="2128"/>
                  </a:moveTo>
                  <a:cubicBezTo>
                    <a:pt x="19431" y="1362"/>
                    <a:pt x="18808" y="596"/>
                    <a:pt x="17769" y="213"/>
                  </a:cubicBezTo>
                  <a:cubicBezTo>
                    <a:pt x="16731" y="-170"/>
                    <a:pt x="15277" y="-170"/>
                    <a:pt x="12785" y="1362"/>
                  </a:cubicBezTo>
                  <a:cubicBezTo>
                    <a:pt x="10292" y="2894"/>
                    <a:pt x="6762" y="5958"/>
                    <a:pt x="4373" y="9098"/>
                  </a:cubicBezTo>
                  <a:cubicBezTo>
                    <a:pt x="1985" y="12239"/>
                    <a:pt x="738" y="15456"/>
                    <a:pt x="219" y="17524"/>
                  </a:cubicBezTo>
                  <a:cubicBezTo>
                    <a:pt x="-300" y="19592"/>
                    <a:pt x="-92" y="20511"/>
                    <a:pt x="3023" y="20970"/>
                  </a:cubicBezTo>
                  <a:cubicBezTo>
                    <a:pt x="6138" y="21430"/>
                    <a:pt x="12162" y="21430"/>
                    <a:pt x="15692" y="21124"/>
                  </a:cubicBezTo>
                  <a:cubicBezTo>
                    <a:pt x="19223" y="20817"/>
                    <a:pt x="20262" y="20204"/>
                    <a:pt x="21300" y="1959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3" name="Line"/>
            <p:cNvSpPr/>
            <p:nvPr/>
          </p:nvSpPr>
          <p:spPr>
            <a:xfrm>
              <a:off x="1340018" y="5613796"/>
              <a:ext cx="166123" cy="132828"/>
            </a:xfrm>
            <a:custGeom>
              <a:avLst/>
              <a:gdLst/>
              <a:ahLst/>
              <a:cxnLst>
                <a:cxn ang="0">
                  <a:pos x="wd2" y="hd2"/>
                </a:cxn>
                <a:cxn ang="5400000">
                  <a:pos x="wd2" y="hd2"/>
                </a:cxn>
                <a:cxn ang="10800000">
                  <a:pos x="wd2" y="hd2"/>
                </a:cxn>
                <a:cxn ang="16200000">
                  <a:pos x="wd2" y="hd2"/>
                </a:cxn>
              </a:cxnLst>
              <a:rect l="0" t="0" r="r" b="b"/>
              <a:pathLst>
                <a:path w="21273" h="21262" fill="norm" stroke="1" extrusionOk="0">
                  <a:moveTo>
                    <a:pt x="15937" y="0"/>
                  </a:moveTo>
                  <a:cubicBezTo>
                    <a:pt x="11871" y="953"/>
                    <a:pt x="7805" y="1906"/>
                    <a:pt x="5009" y="3653"/>
                  </a:cubicBezTo>
                  <a:cubicBezTo>
                    <a:pt x="2214" y="5400"/>
                    <a:pt x="689" y="7941"/>
                    <a:pt x="181" y="10959"/>
                  </a:cubicBezTo>
                  <a:cubicBezTo>
                    <a:pt x="-327" y="13976"/>
                    <a:pt x="181" y="17471"/>
                    <a:pt x="2341" y="19376"/>
                  </a:cubicBezTo>
                  <a:cubicBezTo>
                    <a:pt x="4501" y="21282"/>
                    <a:pt x="8313" y="21600"/>
                    <a:pt x="11744" y="20965"/>
                  </a:cubicBezTo>
                  <a:cubicBezTo>
                    <a:pt x="15174" y="20329"/>
                    <a:pt x="18224" y="18741"/>
                    <a:pt x="21273" y="1715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4" name="Line"/>
            <p:cNvSpPr/>
            <p:nvPr/>
          </p:nvSpPr>
          <p:spPr>
            <a:xfrm>
              <a:off x="1637109" y="5453062"/>
              <a:ext cx="23813" cy="404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400" y="3812"/>
                    <a:pt x="10800" y="7624"/>
                    <a:pt x="14400" y="11224"/>
                  </a:cubicBezTo>
                  <a:cubicBezTo>
                    <a:pt x="18000" y="14824"/>
                    <a:pt x="19800" y="18212"/>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5" name="Line"/>
            <p:cNvSpPr/>
            <p:nvPr/>
          </p:nvSpPr>
          <p:spPr>
            <a:xfrm>
              <a:off x="1744265" y="5524500"/>
              <a:ext cx="11907" cy="3115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127"/>
                    <a:pt x="0" y="8255"/>
                    <a:pt x="1800" y="11625"/>
                  </a:cubicBezTo>
                  <a:cubicBezTo>
                    <a:pt x="3600" y="14996"/>
                    <a:pt x="7200" y="17610"/>
                    <a:pt x="10800" y="19261"/>
                  </a:cubicBezTo>
                  <a:cubicBezTo>
                    <a:pt x="14400" y="20912"/>
                    <a:pt x="18000" y="21600"/>
                    <a:pt x="19800" y="21600"/>
                  </a:cubicBezTo>
                  <a:cubicBezTo>
                    <a:pt x="21600" y="21600"/>
                    <a:pt x="21600" y="20912"/>
                    <a:pt x="21600" y="202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6" name="Line"/>
            <p:cNvSpPr/>
            <p:nvPr/>
          </p:nvSpPr>
          <p:spPr>
            <a:xfrm>
              <a:off x="1702593" y="5506655"/>
              <a:ext cx="185293" cy="337701"/>
            </a:xfrm>
            <a:custGeom>
              <a:avLst/>
              <a:gdLst/>
              <a:ahLst/>
              <a:cxnLst>
                <a:cxn ang="0">
                  <a:pos x="wd2" y="hd2"/>
                </a:cxn>
                <a:cxn ang="5400000">
                  <a:pos x="wd2" y="hd2"/>
                </a:cxn>
                <a:cxn ang="10800000">
                  <a:pos x="wd2" y="hd2"/>
                </a:cxn>
                <a:cxn ang="16200000">
                  <a:pos x="wd2" y="hd2"/>
                </a:cxn>
              </a:cxnLst>
              <a:rect l="0" t="0" r="r" b="b"/>
              <a:pathLst>
                <a:path w="21009" h="21248" fill="norm" stroke="1" extrusionOk="0">
                  <a:moveTo>
                    <a:pt x="2700" y="2995"/>
                  </a:moveTo>
                  <a:cubicBezTo>
                    <a:pt x="2700" y="2121"/>
                    <a:pt x="2700" y="1247"/>
                    <a:pt x="3262" y="686"/>
                  </a:cubicBezTo>
                  <a:cubicBezTo>
                    <a:pt x="3825" y="124"/>
                    <a:pt x="4950" y="-126"/>
                    <a:pt x="6750" y="61"/>
                  </a:cubicBezTo>
                  <a:cubicBezTo>
                    <a:pt x="8550" y="249"/>
                    <a:pt x="11025" y="873"/>
                    <a:pt x="13725" y="2371"/>
                  </a:cubicBezTo>
                  <a:cubicBezTo>
                    <a:pt x="16425" y="3869"/>
                    <a:pt x="19350" y="6242"/>
                    <a:pt x="20475" y="8739"/>
                  </a:cubicBezTo>
                  <a:cubicBezTo>
                    <a:pt x="21600" y="11236"/>
                    <a:pt x="20925" y="13858"/>
                    <a:pt x="18675" y="15918"/>
                  </a:cubicBezTo>
                  <a:cubicBezTo>
                    <a:pt x="16425" y="17978"/>
                    <a:pt x="12600" y="19476"/>
                    <a:pt x="9450" y="20350"/>
                  </a:cubicBezTo>
                  <a:cubicBezTo>
                    <a:pt x="6300" y="21224"/>
                    <a:pt x="3825" y="21474"/>
                    <a:pt x="2362" y="21037"/>
                  </a:cubicBezTo>
                  <a:cubicBezTo>
                    <a:pt x="900" y="20600"/>
                    <a:pt x="450" y="19476"/>
                    <a:pt x="0" y="1835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7" name="Line"/>
            <p:cNvSpPr/>
            <p:nvPr/>
          </p:nvSpPr>
          <p:spPr>
            <a:xfrm>
              <a:off x="1910953" y="5428025"/>
              <a:ext cx="122226" cy="417944"/>
            </a:xfrm>
            <a:custGeom>
              <a:avLst/>
              <a:gdLst/>
              <a:ahLst/>
              <a:cxnLst>
                <a:cxn ang="0">
                  <a:pos x="wd2" y="hd2"/>
                </a:cxn>
                <a:cxn ang="5400000">
                  <a:pos x="wd2" y="hd2"/>
                </a:cxn>
                <a:cxn ang="10800000">
                  <a:pos x="wd2" y="hd2"/>
                </a:cxn>
                <a:cxn ang="16200000">
                  <a:pos x="wd2" y="hd2"/>
                </a:cxn>
              </a:cxnLst>
              <a:rect l="0" t="0" r="r" b="b"/>
              <a:pathLst>
                <a:path w="20788" h="21459" fill="norm" stroke="1" extrusionOk="0">
                  <a:moveTo>
                    <a:pt x="5062" y="63"/>
                  </a:moveTo>
                  <a:cubicBezTo>
                    <a:pt x="6750" y="-39"/>
                    <a:pt x="8438" y="-141"/>
                    <a:pt x="11306" y="827"/>
                  </a:cubicBezTo>
                  <a:cubicBezTo>
                    <a:pt x="14175" y="1795"/>
                    <a:pt x="18225" y="3833"/>
                    <a:pt x="19912" y="6431"/>
                  </a:cubicBezTo>
                  <a:cubicBezTo>
                    <a:pt x="21600" y="9029"/>
                    <a:pt x="20925" y="12187"/>
                    <a:pt x="17212" y="14785"/>
                  </a:cubicBezTo>
                  <a:cubicBezTo>
                    <a:pt x="13500" y="17384"/>
                    <a:pt x="6750" y="19421"/>
                    <a:pt x="0" y="214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8" name="Line"/>
            <p:cNvSpPr/>
            <p:nvPr/>
          </p:nvSpPr>
          <p:spPr>
            <a:xfrm>
              <a:off x="2626683" y="3625453"/>
              <a:ext cx="403458" cy="392907"/>
            </a:xfrm>
            <a:custGeom>
              <a:avLst/>
              <a:gdLst/>
              <a:ahLst/>
              <a:cxnLst>
                <a:cxn ang="0">
                  <a:pos x="wd2" y="hd2"/>
                </a:cxn>
                <a:cxn ang="5400000">
                  <a:pos x="wd2" y="hd2"/>
                </a:cxn>
                <a:cxn ang="10800000">
                  <a:pos x="wd2" y="hd2"/>
                </a:cxn>
                <a:cxn ang="16200000">
                  <a:pos x="wd2" y="hd2"/>
                </a:cxn>
              </a:cxnLst>
              <a:rect l="0" t="0" r="r" b="b"/>
              <a:pathLst>
                <a:path w="21528" h="21600" fill="norm" stroke="1" extrusionOk="0">
                  <a:moveTo>
                    <a:pt x="21528" y="0"/>
                  </a:moveTo>
                  <a:cubicBezTo>
                    <a:pt x="20999" y="2727"/>
                    <a:pt x="20469" y="5455"/>
                    <a:pt x="19357" y="8073"/>
                  </a:cubicBezTo>
                  <a:cubicBezTo>
                    <a:pt x="18246" y="10691"/>
                    <a:pt x="16552" y="13200"/>
                    <a:pt x="14540" y="14836"/>
                  </a:cubicBezTo>
                  <a:cubicBezTo>
                    <a:pt x="12528" y="16473"/>
                    <a:pt x="10199" y="17236"/>
                    <a:pt x="8028" y="17291"/>
                  </a:cubicBezTo>
                  <a:cubicBezTo>
                    <a:pt x="5857" y="17345"/>
                    <a:pt x="3846" y="16691"/>
                    <a:pt x="2522" y="15982"/>
                  </a:cubicBezTo>
                  <a:cubicBezTo>
                    <a:pt x="1199" y="15273"/>
                    <a:pt x="563" y="14509"/>
                    <a:pt x="246" y="13855"/>
                  </a:cubicBezTo>
                  <a:cubicBezTo>
                    <a:pt x="-72" y="13200"/>
                    <a:pt x="-72" y="12655"/>
                    <a:pt x="193" y="12218"/>
                  </a:cubicBezTo>
                  <a:cubicBezTo>
                    <a:pt x="457" y="11782"/>
                    <a:pt x="987" y="11455"/>
                    <a:pt x="2257" y="11400"/>
                  </a:cubicBezTo>
                  <a:cubicBezTo>
                    <a:pt x="3528" y="11345"/>
                    <a:pt x="5540" y="11564"/>
                    <a:pt x="8134" y="12491"/>
                  </a:cubicBezTo>
                  <a:cubicBezTo>
                    <a:pt x="10728" y="13418"/>
                    <a:pt x="13904" y="15055"/>
                    <a:pt x="16234" y="16691"/>
                  </a:cubicBezTo>
                  <a:cubicBezTo>
                    <a:pt x="18563" y="18327"/>
                    <a:pt x="20046" y="19964"/>
                    <a:pt x="2152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19" name="Line"/>
            <p:cNvSpPr/>
            <p:nvPr/>
          </p:nvSpPr>
          <p:spPr>
            <a:xfrm>
              <a:off x="2636765" y="4798218"/>
              <a:ext cx="333845" cy="167687"/>
            </a:xfrm>
            <a:custGeom>
              <a:avLst/>
              <a:gdLst/>
              <a:ahLst/>
              <a:cxnLst>
                <a:cxn ang="0">
                  <a:pos x="wd2" y="hd2"/>
                </a:cxn>
                <a:cxn ang="5400000">
                  <a:pos x="wd2" y="hd2"/>
                </a:cxn>
                <a:cxn ang="10800000">
                  <a:pos x="wd2" y="hd2"/>
                </a:cxn>
                <a:cxn ang="16200000">
                  <a:pos x="wd2" y="hd2"/>
                </a:cxn>
              </a:cxnLst>
              <a:rect l="0" t="0" r="r" b="b"/>
              <a:pathLst>
                <a:path w="21376" h="20281" fill="norm" stroke="1" extrusionOk="0">
                  <a:moveTo>
                    <a:pt x="20614" y="0"/>
                  </a:moveTo>
                  <a:cubicBezTo>
                    <a:pt x="18581" y="4080"/>
                    <a:pt x="16548" y="8160"/>
                    <a:pt x="14070" y="11760"/>
                  </a:cubicBezTo>
                  <a:cubicBezTo>
                    <a:pt x="11592" y="15360"/>
                    <a:pt x="8670" y="18480"/>
                    <a:pt x="6383" y="19680"/>
                  </a:cubicBezTo>
                  <a:cubicBezTo>
                    <a:pt x="4096" y="20880"/>
                    <a:pt x="2444" y="20160"/>
                    <a:pt x="1364" y="18600"/>
                  </a:cubicBezTo>
                  <a:cubicBezTo>
                    <a:pt x="284" y="17040"/>
                    <a:pt x="-224" y="14640"/>
                    <a:pt x="94" y="11520"/>
                  </a:cubicBezTo>
                  <a:cubicBezTo>
                    <a:pt x="411" y="8400"/>
                    <a:pt x="1555" y="4560"/>
                    <a:pt x="3334" y="2280"/>
                  </a:cubicBezTo>
                  <a:cubicBezTo>
                    <a:pt x="5112" y="0"/>
                    <a:pt x="7527" y="-720"/>
                    <a:pt x="10640" y="1680"/>
                  </a:cubicBezTo>
                  <a:cubicBezTo>
                    <a:pt x="13752" y="4080"/>
                    <a:pt x="17564" y="9600"/>
                    <a:pt x="21376" y="151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0" name="Line"/>
            <p:cNvSpPr/>
            <p:nvPr/>
          </p:nvSpPr>
          <p:spPr>
            <a:xfrm>
              <a:off x="2250878" y="5560218"/>
              <a:ext cx="368497" cy="273845"/>
            </a:xfrm>
            <a:custGeom>
              <a:avLst/>
              <a:gdLst/>
              <a:ahLst/>
              <a:cxnLst>
                <a:cxn ang="0">
                  <a:pos x="wd2" y="hd2"/>
                </a:cxn>
                <a:cxn ang="5400000">
                  <a:pos x="wd2" y="hd2"/>
                </a:cxn>
                <a:cxn ang="10800000">
                  <a:pos x="wd2" y="hd2"/>
                </a:cxn>
                <a:cxn ang="16200000">
                  <a:pos x="wd2" y="hd2"/>
                </a:cxn>
              </a:cxnLst>
              <a:rect l="0" t="0" r="r" b="b"/>
              <a:pathLst>
                <a:path w="21565" h="21600" fill="norm" stroke="1" extrusionOk="0">
                  <a:moveTo>
                    <a:pt x="16688" y="0"/>
                  </a:moveTo>
                  <a:cubicBezTo>
                    <a:pt x="17036" y="1722"/>
                    <a:pt x="17384" y="3443"/>
                    <a:pt x="16804" y="6104"/>
                  </a:cubicBezTo>
                  <a:cubicBezTo>
                    <a:pt x="16223" y="8765"/>
                    <a:pt x="14713" y="12365"/>
                    <a:pt x="12565" y="14791"/>
                  </a:cubicBezTo>
                  <a:cubicBezTo>
                    <a:pt x="10417" y="17217"/>
                    <a:pt x="7630" y="18470"/>
                    <a:pt x="5481" y="18391"/>
                  </a:cubicBezTo>
                  <a:cubicBezTo>
                    <a:pt x="3333" y="18313"/>
                    <a:pt x="1823" y="16904"/>
                    <a:pt x="1010" y="15809"/>
                  </a:cubicBezTo>
                  <a:cubicBezTo>
                    <a:pt x="197" y="14713"/>
                    <a:pt x="81" y="13930"/>
                    <a:pt x="23" y="13148"/>
                  </a:cubicBezTo>
                  <a:cubicBezTo>
                    <a:pt x="-35" y="12365"/>
                    <a:pt x="-35" y="11583"/>
                    <a:pt x="662" y="10722"/>
                  </a:cubicBezTo>
                  <a:cubicBezTo>
                    <a:pt x="1359" y="9861"/>
                    <a:pt x="2752" y="8922"/>
                    <a:pt x="5075" y="9000"/>
                  </a:cubicBezTo>
                  <a:cubicBezTo>
                    <a:pt x="7397" y="9078"/>
                    <a:pt x="10649" y="10174"/>
                    <a:pt x="13320" y="12052"/>
                  </a:cubicBezTo>
                  <a:cubicBezTo>
                    <a:pt x="15991" y="13930"/>
                    <a:pt x="18081" y="16591"/>
                    <a:pt x="19359" y="18313"/>
                  </a:cubicBezTo>
                  <a:cubicBezTo>
                    <a:pt x="20636" y="20035"/>
                    <a:pt x="21100" y="20817"/>
                    <a:pt x="2156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1" name="Line"/>
            <p:cNvSpPr/>
            <p:nvPr/>
          </p:nvSpPr>
          <p:spPr>
            <a:xfrm>
              <a:off x="2968616" y="5635482"/>
              <a:ext cx="162728" cy="212609"/>
            </a:xfrm>
            <a:custGeom>
              <a:avLst/>
              <a:gdLst/>
              <a:ahLst/>
              <a:cxnLst>
                <a:cxn ang="0">
                  <a:pos x="wd2" y="hd2"/>
                </a:cxn>
                <a:cxn ang="5400000">
                  <a:pos x="wd2" y="hd2"/>
                </a:cxn>
                <a:cxn ang="10800000">
                  <a:pos x="wd2" y="hd2"/>
                </a:cxn>
                <a:cxn ang="16200000">
                  <a:pos x="wd2" y="hd2"/>
                </a:cxn>
              </a:cxnLst>
              <a:rect l="0" t="0" r="r" b="b"/>
              <a:pathLst>
                <a:path w="20839" h="21232" fill="norm" stroke="1" extrusionOk="0">
                  <a:moveTo>
                    <a:pt x="20839" y="1996"/>
                  </a:moveTo>
                  <a:cubicBezTo>
                    <a:pt x="20077" y="1203"/>
                    <a:pt x="19314" y="410"/>
                    <a:pt x="18298" y="113"/>
                  </a:cubicBezTo>
                  <a:cubicBezTo>
                    <a:pt x="17281" y="-184"/>
                    <a:pt x="16011" y="14"/>
                    <a:pt x="12961" y="1798"/>
                  </a:cubicBezTo>
                  <a:cubicBezTo>
                    <a:pt x="9912" y="3581"/>
                    <a:pt x="5084" y="6950"/>
                    <a:pt x="2415" y="9922"/>
                  </a:cubicBezTo>
                  <a:cubicBezTo>
                    <a:pt x="-253" y="12895"/>
                    <a:pt x="-761" y="15471"/>
                    <a:pt x="1145" y="17354"/>
                  </a:cubicBezTo>
                  <a:cubicBezTo>
                    <a:pt x="3051" y="19236"/>
                    <a:pt x="7371" y="20425"/>
                    <a:pt x="11055" y="20921"/>
                  </a:cubicBezTo>
                  <a:cubicBezTo>
                    <a:pt x="14740" y="21416"/>
                    <a:pt x="17790" y="21218"/>
                    <a:pt x="20839" y="210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2" name="Line"/>
            <p:cNvSpPr/>
            <p:nvPr/>
          </p:nvSpPr>
          <p:spPr>
            <a:xfrm>
              <a:off x="3201765" y="5510234"/>
              <a:ext cx="84361" cy="127376"/>
            </a:xfrm>
            <a:custGeom>
              <a:avLst/>
              <a:gdLst/>
              <a:ahLst/>
              <a:cxnLst>
                <a:cxn ang="0">
                  <a:pos x="wd2" y="hd2"/>
                </a:cxn>
                <a:cxn ang="5400000">
                  <a:pos x="wd2" y="hd2"/>
                </a:cxn>
                <a:cxn ang="10800000">
                  <a:pos x="wd2" y="hd2"/>
                </a:cxn>
                <a:cxn ang="16200000">
                  <a:pos x="wd2" y="hd2"/>
                </a:cxn>
              </a:cxnLst>
              <a:rect l="0" t="0" r="r" b="b"/>
              <a:pathLst>
                <a:path w="20869" h="21331" fill="norm" stroke="1" extrusionOk="0">
                  <a:moveTo>
                    <a:pt x="20869" y="5380"/>
                  </a:moveTo>
                  <a:cubicBezTo>
                    <a:pt x="19396" y="3719"/>
                    <a:pt x="17924" y="2057"/>
                    <a:pt x="15960" y="1060"/>
                  </a:cubicBezTo>
                  <a:cubicBezTo>
                    <a:pt x="13996" y="63"/>
                    <a:pt x="11542" y="-269"/>
                    <a:pt x="8842" y="229"/>
                  </a:cubicBezTo>
                  <a:cubicBezTo>
                    <a:pt x="6142" y="728"/>
                    <a:pt x="3196" y="2057"/>
                    <a:pt x="1478" y="3553"/>
                  </a:cubicBezTo>
                  <a:cubicBezTo>
                    <a:pt x="-240" y="5048"/>
                    <a:pt x="-731" y="6709"/>
                    <a:pt x="1478" y="8371"/>
                  </a:cubicBezTo>
                  <a:cubicBezTo>
                    <a:pt x="3687" y="10033"/>
                    <a:pt x="8596" y="11694"/>
                    <a:pt x="12278" y="13189"/>
                  </a:cubicBezTo>
                  <a:cubicBezTo>
                    <a:pt x="15960" y="14685"/>
                    <a:pt x="18414" y="16014"/>
                    <a:pt x="18660" y="17343"/>
                  </a:cubicBezTo>
                  <a:cubicBezTo>
                    <a:pt x="18905" y="18673"/>
                    <a:pt x="16942" y="20002"/>
                    <a:pt x="14487" y="20666"/>
                  </a:cubicBezTo>
                  <a:cubicBezTo>
                    <a:pt x="12033" y="21331"/>
                    <a:pt x="9087" y="21331"/>
                    <a:pt x="6142" y="2133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3" name="Line"/>
            <p:cNvSpPr/>
            <p:nvPr/>
          </p:nvSpPr>
          <p:spPr>
            <a:xfrm>
              <a:off x="3303984" y="5560218"/>
              <a:ext cx="95251"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4" name="Line"/>
            <p:cNvSpPr/>
            <p:nvPr/>
          </p:nvSpPr>
          <p:spPr>
            <a:xfrm>
              <a:off x="3369468" y="5524500"/>
              <a:ext cx="29767" cy="892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440" y="4800"/>
                    <a:pt x="2880" y="9600"/>
                    <a:pt x="6480" y="13200"/>
                  </a:cubicBezTo>
                  <a:cubicBezTo>
                    <a:pt x="10080" y="16800"/>
                    <a:pt x="15840" y="192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5" name="Line"/>
            <p:cNvSpPr/>
            <p:nvPr/>
          </p:nvSpPr>
          <p:spPr>
            <a:xfrm>
              <a:off x="3440898" y="5537863"/>
              <a:ext cx="130977" cy="75934"/>
            </a:xfrm>
            <a:custGeom>
              <a:avLst/>
              <a:gdLst/>
              <a:ahLst/>
              <a:cxnLst>
                <a:cxn ang="0">
                  <a:pos x="wd2" y="hd2"/>
                </a:cxn>
                <a:cxn ang="5400000">
                  <a:pos x="wd2" y="hd2"/>
                </a:cxn>
                <a:cxn ang="10800000">
                  <a:pos x="wd2" y="hd2"/>
                </a:cxn>
                <a:cxn ang="16200000">
                  <a:pos x="wd2" y="hd2"/>
                </a:cxn>
              </a:cxnLst>
              <a:rect l="0" t="0" r="r" b="b"/>
              <a:pathLst>
                <a:path w="21279" h="21193" fill="norm" stroke="1" extrusionOk="0">
                  <a:moveTo>
                    <a:pt x="6772" y="7901"/>
                  </a:moveTo>
                  <a:cubicBezTo>
                    <a:pt x="6449" y="5131"/>
                    <a:pt x="6127" y="2362"/>
                    <a:pt x="5160" y="978"/>
                  </a:cubicBezTo>
                  <a:cubicBezTo>
                    <a:pt x="4192" y="-407"/>
                    <a:pt x="2580" y="-407"/>
                    <a:pt x="1452" y="1531"/>
                  </a:cubicBezTo>
                  <a:cubicBezTo>
                    <a:pt x="324" y="3470"/>
                    <a:pt x="-321" y="7347"/>
                    <a:pt x="163" y="9285"/>
                  </a:cubicBezTo>
                  <a:cubicBezTo>
                    <a:pt x="646" y="11224"/>
                    <a:pt x="2258" y="11224"/>
                    <a:pt x="3709" y="10393"/>
                  </a:cubicBezTo>
                  <a:cubicBezTo>
                    <a:pt x="5160" y="9562"/>
                    <a:pt x="6449" y="7901"/>
                    <a:pt x="7739" y="6239"/>
                  </a:cubicBezTo>
                  <a:cubicBezTo>
                    <a:pt x="9028" y="4578"/>
                    <a:pt x="10318" y="2916"/>
                    <a:pt x="11446" y="3193"/>
                  </a:cubicBezTo>
                  <a:cubicBezTo>
                    <a:pt x="12575" y="3470"/>
                    <a:pt x="13542" y="5685"/>
                    <a:pt x="15154" y="9008"/>
                  </a:cubicBezTo>
                  <a:cubicBezTo>
                    <a:pt x="16766" y="12331"/>
                    <a:pt x="19022" y="16762"/>
                    <a:pt x="21279" y="2119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6" name="Line"/>
            <p:cNvSpPr/>
            <p:nvPr/>
          </p:nvSpPr>
          <p:spPr>
            <a:xfrm>
              <a:off x="3637359" y="5804296"/>
              <a:ext cx="35720"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7" name="Line"/>
            <p:cNvSpPr/>
            <p:nvPr/>
          </p:nvSpPr>
          <p:spPr>
            <a:xfrm>
              <a:off x="3814215" y="5647798"/>
              <a:ext cx="186285" cy="165479"/>
            </a:xfrm>
            <a:custGeom>
              <a:avLst/>
              <a:gdLst/>
              <a:ahLst/>
              <a:cxnLst>
                <a:cxn ang="0">
                  <a:pos x="wd2" y="hd2"/>
                </a:cxn>
                <a:cxn ang="5400000">
                  <a:pos x="wd2" y="hd2"/>
                </a:cxn>
                <a:cxn ang="10800000">
                  <a:pos x="wd2" y="hd2"/>
                </a:cxn>
                <a:cxn ang="16200000">
                  <a:pos x="wd2" y="hd2"/>
                </a:cxn>
              </a:cxnLst>
              <a:rect l="0" t="0" r="r" b="b"/>
              <a:pathLst>
                <a:path w="21344" h="21191" fill="norm" stroke="1" extrusionOk="0">
                  <a:moveTo>
                    <a:pt x="881" y="8606"/>
                  </a:moveTo>
                  <a:cubicBezTo>
                    <a:pt x="1336" y="9877"/>
                    <a:pt x="1790" y="11147"/>
                    <a:pt x="3609" y="11401"/>
                  </a:cubicBezTo>
                  <a:cubicBezTo>
                    <a:pt x="5428" y="11656"/>
                    <a:pt x="8611" y="10893"/>
                    <a:pt x="10885" y="9368"/>
                  </a:cubicBezTo>
                  <a:cubicBezTo>
                    <a:pt x="13159" y="7844"/>
                    <a:pt x="14523" y="5557"/>
                    <a:pt x="14978" y="3778"/>
                  </a:cubicBezTo>
                  <a:cubicBezTo>
                    <a:pt x="15432" y="1999"/>
                    <a:pt x="14978" y="728"/>
                    <a:pt x="14182" y="220"/>
                  </a:cubicBezTo>
                  <a:cubicBezTo>
                    <a:pt x="13386" y="-288"/>
                    <a:pt x="12249" y="-34"/>
                    <a:pt x="9862" y="2253"/>
                  </a:cubicBezTo>
                  <a:cubicBezTo>
                    <a:pt x="7475" y="4540"/>
                    <a:pt x="3837" y="8860"/>
                    <a:pt x="1904" y="11656"/>
                  </a:cubicBezTo>
                  <a:cubicBezTo>
                    <a:pt x="-29" y="14451"/>
                    <a:pt x="-256" y="15721"/>
                    <a:pt x="199" y="17373"/>
                  </a:cubicBezTo>
                  <a:cubicBezTo>
                    <a:pt x="653" y="19025"/>
                    <a:pt x="1790" y="21058"/>
                    <a:pt x="5428" y="21185"/>
                  </a:cubicBezTo>
                  <a:cubicBezTo>
                    <a:pt x="9066" y="21312"/>
                    <a:pt x="15205" y="19533"/>
                    <a:pt x="21344" y="1775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8" name="Line"/>
            <p:cNvSpPr/>
            <p:nvPr/>
          </p:nvSpPr>
          <p:spPr>
            <a:xfrm>
              <a:off x="3893343" y="5530453"/>
              <a:ext cx="154782"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29" name="Line"/>
            <p:cNvSpPr/>
            <p:nvPr/>
          </p:nvSpPr>
          <p:spPr>
            <a:xfrm>
              <a:off x="4077890" y="5351859"/>
              <a:ext cx="87841" cy="186570"/>
            </a:xfrm>
            <a:custGeom>
              <a:avLst/>
              <a:gdLst/>
              <a:ahLst/>
              <a:cxnLst>
                <a:cxn ang="0">
                  <a:pos x="wd2" y="hd2"/>
                </a:cxn>
                <a:cxn ang="5400000">
                  <a:pos x="wd2" y="hd2"/>
                </a:cxn>
                <a:cxn ang="10800000">
                  <a:pos x="wd2" y="hd2"/>
                </a:cxn>
                <a:cxn ang="16200000">
                  <a:pos x="wd2" y="hd2"/>
                </a:cxn>
              </a:cxnLst>
              <a:rect l="0" t="0" r="r" b="b"/>
              <a:pathLst>
                <a:path w="21248" h="21377" fill="norm" stroke="1" extrusionOk="0">
                  <a:moveTo>
                    <a:pt x="1440" y="0"/>
                  </a:moveTo>
                  <a:cubicBezTo>
                    <a:pt x="1920" y="5684"/>
                    <a:pt x="2400" y="11368"/>
                    <a:pt x="2400" y="14893"/>
                  </a:cubicBezTo>
                  <a:cubicBezTo>
                    <a:pt x="2400" y="18417"/>
                    <a:pt x="1920" y="19781"/>
                    <a:pt x="1440" y="19667"/>
                  </a:cubicBezTo>
                  <a:cubicBezTo>
                    <a:pt x="960" y="19554"/>
                    <a:pt x="480" y="17962"/>
                    <a:pt x="720" y="16598"/>
                  </a:cubicBezTo>
                  <a:cubicBezTo>
                    <a:pt x="960" y="15234"/>
                    <a:pt x="1920" y="14097"/>
                    <a:pt x="3120" y="13074"/>
                  </a:cubicBezTo>
                  <a:cubicBezTo>
                    <a:pt x="4320" y="12051"/>
                    <a:pt x="5760" y="11141"/>
                    <a:pt x="7680" y="10914"/>
                  </a:cubicBezTo>
                  <a:cubicBezTo>
                    <a:pt x="9600" y="10686"/>
                    <a:pt x="12000" y="11141"/>
                    <a:pt x="14400" y="12278"/>
                  </a:cubicBezTo>
                  <a:cubicBezTo>
                    <a:pt x="16800" y="13415"/>
                    <a:pt x="19200" y="15234"/>
                    <a:pt x="20400" y="16825"/>
                  </a:cubicBezTo>
                  <a:cubicBezTo>
                    <a:pt x="21600" y="18417"/>
                    <a:pt x="21600" y="19781"/>
                    <a:pt x="19920" y="20577"/>
                  </a:cubicBezTo>
                  <a:cubicBezTo>
                    <a:pt x="18240" y="21373"/>
                    <a:pt x="14880" y="21600"/>
                    <a:pt x="11280" y="21145"/>
                  </a:cubicBezTo>
                  <a:cubicBezTo>
                    <a:pt x="7680" y="20691"/>
                    <a:pt x="3840" y="19554"/>
                    <a:pt x="0" y="1841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30" name="Line"/>
            <p:cNvSpPr/>
            <p:nvPr/>
          </p:nvSpPr>
          <p:spPr>
            <a:xfrm>
              <a:off x="4222808" y="5418276"/>
              <a:ext cx="158692" cy="82412"/>
            </a:xfrm>
            <a:custGeom>
              <a:avLst/>
              <a:gdLst/>
              <a:ahLst/>
              <a:cxnLst>
                <a:cxn ang="0">
                  <a:pos x="wd2" y="hd2"/>
                </a:cxn>
                <a:cxn ang="5400000">
                  <a:pos x="wd2" y="hd2"/>
                </a:cxn>
                <a:cxn ang="10800000">
                  <a:pos x="wd2" y="hd2"/>
                </a:cxn>
                <a:cxn ang="16200000">
                  <a:pos x="wd2" y="hd2"/>
                </a:cxn>
              </a:cxnLst>
              <a:rect l="0" t="0" r="r" b="b"/>
              <a:pathLst>
                <a:path w="21325" h="20861" fill="norm" stroke="1" extrusionOk="0">
                  <a:moveTo>
                    <a:pt x="13325" y="1270"/>
                  </a:moveTo>
                  <a:cubicBezTo>
                    <a:pt x="11992" y="266"/>
                    <a:pt x="10658" y="-739"/>
                    <a:pt x="8392" y="768"/>
                  </a:cubicBezTo>
                  <a:cubicBezTo>
                    <a:pt x="6125" y="2275"/>
                    <a:pt x="2925" y="6294"/>
                    <a:pt x="1325" y="9559"/>
                  </a:cubicBezTo>
                  <a:cubicBezTo>
                    <a:pt x="-275" y="12824"/>
                    <a:pt x="-275" y="15335"/>
                    <a:pt x="525" y="16842"/>
                  </a:cubicBezTo>
                  <a:cubicBezTo>
                    <a:pt x="1325" y="18349"/>
                    <a:pt x="2925" y="18852"/>
                    <a:pt x="6525" y="19354"/>
                  </a:cubicBezTo>
                  <a:cubicBezTo>
                    <a:pt x="10125" y="19856"/>
                    <a:pt x="15725" y="20359"/>
                    <a:pt x="21325" y="208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31" name="Line"/>
            <p:cNvSpPr/>
            <p:nvPr/>
          </p:nvSpPr>
          <p:spPr>
            <a:xfrm>
              <a:off x="3053828" y="4387453"/>
              <a:ext cx="1686844" cy="770418"/>
            </a:xfrm>
            <a:custGeom>
              <a:avLst/>
              <a:gdLst/>
              <a:ahLst/>
              <a:cxnLst>
                <a:cxn ang="0">
                  <a:pos x="wd2" y="hd2"/>
                </a:cxn>
                <a:cxn ang="5400000">
                  <a:pos x="wd2" y="hd2"/>
                </a:cxn>
                <a:cxn ang="10800000">
                  <a:pos x="wd2" y="hd2"/>
                </a:cxn>
                <a:cxn ang="16200000">
                  <a:pos x="wd2" y="hd2"/>
                </a:cxn>
              </a:cxnLst>
              <a:rect l="0" t="0" r="r" b="b"/>
              <a:pathLst>
                <a:path w="21576" h="21558" fill="norm" stroke="1" extrusionOk="0">
                  <a:moveTo>
                    <a:pt x="16068" y="5164"/>
                  </a:moveTo>
                  <a:cubicBezTo>
                    <a:pt x="15357" y="4053"/>
                    <a:pt x="14647" y="2943"/>
                    <a:pt x="13873" y="2249"/>
                  </a:cubicBezTo>
                  <a:cubicBezTo>
                    <a:pt x="13098" y="1555"/>
                    <a:pt x="12261" y="1277"/>
                    <a:pt x="11347" y="1166"/>
                  </a:cubicBezTo>
                  <a:cubicBezTo>
                    <a:pt x="10433" y="1055"/>
                    <a:pt x="9443" y="1111"/>
                    <a:pt x="8441" y="1333"/>
                  </a:cubicBezTo>
                  <a:cubicBezTo>
                    <a:pt x="7438" y="1555"/>
                    <a:pt x="6423" y="1943"/>
                    <a:pt x="5471" y="2471"/>
                  </a:cubicBezTo>
                  <a:cubicBezTo>
                    <a:pt x="4519" y="2998"/>
                    <a:pt x="3631" y="3665"/>
                    <a:pt x="2819" y="4498"/>
                  </a:cubicBezTo>
                  <a:cubicBezTo>
                    <a:pt x="2007" y="5331"/>
                    <a:pt x="1270" y="6330"/>
                    <a:pt x="763" y="7385"/>
                  </a:cubicBezTo>
                  <a:cubicBezTo>
                    <a:pt x="255" y="8440"/>
                    <a:pt x="-24" y="9551"/>
                    <a:pt x="1" y="10828"/>
                  </a:cubicBezTo>
                  <a:cubicBezTo>
                    <a:pt x="27" y="12105"/>
                    <a:pt x="357" y="13549"/>
                    <a:pt x="941" y="14853"/>
                  </a:cubicBezTo>
                  <a:cubicBezTo>
                    <a:pt x="1524" y="16158"/>
                    <a:pt x="2362" y="17324"/>
                    <a:pt x="3225" y="18213"/>
                  </a:cubicBezTo>
                  <a:cubicBezTo>
                    <a:pt x="4088" y="19101"/>
                    <a:pt x="4976" y="19712"/>
                    <a:pt x="5865" y="20156"/>
                  </a:cubicBezTo>
                  <a:cubicBezTo>
                    <a:pt x="6753" y="20601"/>
                    <a:pt x="7641" y="20878"/>
                    <a:pt x="8555" y="21072"/>
                  </a:cubicBezTo>
                  <a:cubicBezTo>
                    <a:pt x="9469" y="21267"/>
                    <a:pt x="10408" y="21378"/>
                    <a:pt x="11322" y="21461"/>
                  </a:cubicBezTo>
                  <a:cubicBezTo>
                    <a:pt x="12235" y="21544"/>
                    <a:pt x="13124" y="21600"/>
                    <a:pt x="14088" y="21517"/>
                  </a:cubicBezTo>
                  <a:cubicBezTo>
                    <a:pt x="15053" y="21433"/>
                    <a:pt x="16094" y="21211"/>
                    <a:pt x="16995" y="20906"/>
                  </a:cubicBezTo>
                  <a:cubicBezTo>
                    <a:pt x="17896" y="20601"/>
                    <a:pt x="18657" y="20212"/>
                    <a:pt x="19330" y="19573"/>
                  </a:cubicBezTo>
                  <a:cubicBezTo>
                    <a:pt x="20002" y="18935"/>
                    <a:pt x="20586" y="18046"/>
                    <a:pt x="20980" y="16769"/>
                  </a:cubicBezTo>
                  <a:cubicBezTo>
                    <a:pt x="21373" y="15492"/>
                    <a:pt x="21576" y="13826"/>
                    <a:pt x="21576" y="12216"/>
                  </a:cubicBezTo>
                  <a:cubicBezTo>
                    <a:pt x="21576" y="10606"/>
                    <a:pt x="21373" y="9051"/>
                    <a:pt x="20916" y="7802"/>
                  </a:cubicBezTo>
                  <a:cubicBezTo>
                    <a:pt x="20459" y="6552"/>
                    <a:pt x="19749" y="5608"/>
                    <a:pt x="18936" y="4803"/>
                  </a:cubicBezTo>
                  <a:cubicBezTo>
                    <a:pt x="18124" y="3998"/>
                    <a:pt x="17210" y="3332"/>
                    <a:pt x="16335" y="2804"/>
                  </a:cubicBezTo>
                  <a:cubicBezTo>
                    <a:pt x="15459" y="2277"/>
                    <a:pt x="14621" y="1888"/>
                    <a:pt x="13746" y="1583"/>
                  </a:cubicBezTo>
                  <a:cubicBezTo>
                    <a:pt x="12870" y="1277"/>
                    <a:pt x="11956" y="1055"/>
                    <a:pt x="11068" y="972"/>
                  </a:cubicBezTo>
                  <a:cubicBezTo>
                    <a:pt x="10180" y="888"/>
                    <a:pt x="9317" y="944"/>
                    <a:pt x="8390" y="1222"/>
                  </a:cubicBezTo>
                  <a:cubicBezTo>
                    <a:pt x="7464" y="1499"/>
                    <a:pt x="6474" y="1999"/>
                    <a:pt x="5598" y="2610"/>
                  </a:cubicBezTo>
                  <a:cubicBezTo>
                    <a:pt x="4722" y="3221"/>
                    <a:pt x="3961" y="3942"/>
                    <a:pt x="3403" y="4859"/>
                  </a:cubicBezTo>
                  <a:cubicBezTo>
                    <a:pt x="2844" y="5775"/>
                    <a:pt x="2489" y="6885"/>
                    <a:pt x="2476" y="8190"/>
                  </a:cubicBezTo>
                  <a:cubicBezTo>
                    <a:pt x="2463" y="9495"/>
                    <a:pt x="2793" y="10994"/>
                    <a:pt x="3263" y="12355"/>
                  </a:cubicBezTo>
                  <a:cubicBezTo>
                    <a:pt x="3733" y="13715"/>
                    <a:pt x="4342" y="14937"/>
                    <a:pt x="5052" y="16020"/>
                  </a:cubicBezTo>
                  <a:cubicBezTo>
                    <a:pt x="5763" y="17102"/>
                    <a:pt x="6575" y="18046"/>
                    <a:pt x="7476" y="18824"/>
                  </a:cubicBezTo>
                  <a:cubicBezTo>
                    <a:pt x="8377" y="19601"/>
                    <a:pt x="9367" y="20212"/>
                    <a:pt x="10357" y="20601"/>
                  </a:cubicBezTo>
                  <a:cubicBezTo>
                    <a:pt x="11347" y="20989"/>
                    <a:pt x="12337" y="21156"/>
                    <a:pt x="13327" y="21128"/>
                  </a:cubicBezTo>
                  <a:cubicBezTo>
                    <a:pt x="14317" y="21100"/>
                    <a:pt x="15307" y="20878"/>
                    <a:pt x="16144" y="20517"/>
                  </a:cubicBezTo>
                  <a:cubicBezTo>
                    <a:pt x="16982" y="20156"/>
                    <a:pt x="17667" y="19657"/>
                    <a:pt x="18302" y="18851"/>
                  </a:cubicBezTo>
                  <a:cubicBezTo>
                    <a:pt x="18936" y="18046"/>
                    <a:pt x="19520" y="16936"/>
                    <a:pt x="19913" y="15409"/>
                  </a:cubicBezTo>
                  <a:cubicBezTo>
                    <a:pt x="20307" y="13882"/>
                    <a:pt x="20510" y="11938"/>
                    <a:pt x="20485" y="10134"/>
                  </a:cubicBezTo>
                  <a:cubicBezTo>
                    <a:pt x="20459" y="8329"/>
                    <a:pt x="20205" y="6663"/>
                    <a:pt x="19672" y="5303"/>
                  </a:cubicBezTo>
                  <a:cubicBezTo>
                    <a:pt x="19139" y="3942"/>
                    <a:pt x="18327" y="2887"/>
                    <a:pt x="17413" y="2110"/>
                  </a:cubicBezTo>
                  <a:cubicBezTo>
                    <a:pt x="16500" y="1333"/>
                    <a:pt x="15484" y="833"/>
                    <a:pt x="14469" y="500"/>
                  </a:cubicBezTo>
                  <a:cubicBezTo>
                    <a:pt x="13454" y="167"/>
                    <a:pt x="12439" y="0"/>
                    <a:pt x="11436" y="0"/>
                  </a:cubicBezTo>
                  <a:cubicBezTo>
                    <a:pt x="10433" y="0"/>
                    <a:pt x="9443" y="167"/>
                    <a:pt x="8441" y="555"/>
                  </a:cubicBezTo>
                  <a:cubicBezTo>
                    <a:pt x="7438" y="944"/>
                    <a:pt x="6423" y="1555"/>
                    <a:pt x="5535" y="2304"/>
                  </a:cubicBezTo>
                  <a:cubicBezTo>
                    <a:pt x="4646" y="3054"/>
                    <a:pt x="3885" y="3942"/>
                    <a:pt x="3250" y="5025"/>
                  </a:cubicBezTo>
                  <a:cubicBezTo>
                    <a:pt x="2616" y="6108"/>
                    <a:pt x="2108" y="7385"/>
                    <a:pt x="1791" y="8857"/>
                  </a:cubicBezTo>
                  <a:cubicBezTo>
                    <a:pt x="1474" y="10328"/>
                    <a:pt x="1347" y="11994"/>
                    <a:pt x="1435" y="13465"/>
                  </a:cubicBezTo>
                  <a:cubicBezTo>
                    <a:pt x="1524" y="14937"/>
                    <a:pt x="1829" y="16214"/>
                    <a:pt x="2400" y="17297"/>
                  </a:cubicBezTo>
                  <a:cubicBezTo>
                    <a:pt x="2971" y="18379"/>
                    <a:pt x="3809" y="19268"/>
                    <a:pt x="4634" y="19906"/>
                  </a:cubicBezTo>
                  <a:cubicBezTo>
                    <a:pt x="5458" y="20545"/>
                    <a:pt x="6271" y="20934"/>
                    <a:pt x="7197" y="21156"/>
                  </a:cubicBezTo>
                  <a:cubicBezTo>
                    <a:pt x="8124" y="21378"/>
                    <a:pt x="9164" y="21433"/>
                    <a:pt x="10218" y="21406"/>
                  </a:cubicBezTo>
                  <a:cubicBezTo>
                    <a:pt x="11271" y="21378"/>
                    <a:pt x="12337" y="21267"/>
                    <a:pt x="13340" y="21045"/>
                  </a:cubicBezTo>
                  <a:cubicBezTo>
                    <a:pt x="14342" y="20823"/>
                    <a:pt x="15281" y="20489"/>
                    <a:pt x="16208" y="19962"/>
                  </a:cubicBezTo>
                  <a:cubicBezTo>
                    <a:pt x="17134" y="19434"/>
                    <a:pt x="18048" y="18713"/>
                    <a:pt x="18809" y="17824"/>
                  </a:cubicBezTo>
                  <a:cubicBezTo>
                    <a:pt x="19571" y="16936"/>
                    <a:pt x="20180" y="15881"/>
                    <a:pt x="20586" y="14604"/>
                  </a:cubicBezTo>
                  <a:cubicBezTo>
                    <a:pt x="20992" y="13326"/>
                    <a:pt x="21195" y="11827"/>
                    <a:pt x="21145" y="10272"/>
                  </a:cubicBezTo>
                  <a:cubicBezTo>
                    <a:pt x="21094" y="8718"/>
                    <a:pt x="20789" y="7107"/>
                    <a:pt x="20218" y="5747"/>
                  </a:cubicBezTo>
                  <a:cubicBezTo>
                    <a:pt x="19647" y="4387"/>
                    <a:pt x="18809" y="3276"/>
                    <a:pt x="17896" y="2443"/>
                  </a:cubicBezTo>
                  <a:cubicBezTo>
                    <a:pt x="16982" y="1610"/>
                    <a:pt x="15992" y="1055"/>
                    <a:pt x="15027" y="694"/>
                  </a:cubicBezTo>
                  <a:cubicBezTo>
                    <a:pt x="14063" y="333"/>
                    <a:pt x="13124" y="167"/>
                    <a:pt x="12197" y="111"/>
                  </a:cubicBezTo>
                  <a:cubicBezTo>
                    <a:pt x="11271" y="56"/>
                    <a:pt x="10357" y="111"/>
                    <a:pt x="9456" y="361"/>
                  </a:cubicBezTo>
                  <a:cubicBezTo>
                    <a:pt x="8555" y="611"/>
                    <a:pt x="7667" y="1055"/>
                    <a:pt x="6715" y="1777"/>
                  </a:cubicBezTo>
                  <a:cubicBezTo>
                    <a:pt x="5763" y="2499"/>
                    <a:pt x="4748" y="3498"/>
                    <a:pt x="4151" y="4248"/>
                  </a:cubicBezTo>
                  <a:cubicBezTo>
                    <a:pt x="3555" y="4997"/>
                    <a:pt x="3377" y="5497"/>
                    <a:pt x="3200" y="599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grpSp>
        <p:nvGrpSpPr>
          <p:cNvPr id="575" name="Drawing"/>
          <p:cNvGrpSpPr/>
          <p:nvPr/>
        </p:nvGrpSpPr>
        <p:grpSpPr>
          <a:xfrm>
            <a:off x="1369218" y="353218"/>
            <a:ext cx="10287165" cy="3603954"/>
            <a:chOff x="0" y="0"/>
            <a:chExt cx="10287163" cy="3603952"/>
          </a:xfrm>
        </p:grpSpPr>
        <p:pic>
          <p:nvPicPr>
            <p:cNvPr id="533" name="Line Shape" descr="Line Shape"/>
            <p:cNvPicPr>
              <a:picLocks noChangeAspect="0"/>
            </p:cNvPicPr>
            <p:nvPr/>
          </p:nvPicPr>
          <p:blipFill>
            <a:blip r:embed="rId4">
              <a:extLst/>
            </a:blip>
            <a:stretch>
              <a:fillRect/>
            </a:stretch>
          </p:blipFill>
          <p:spPr>
            <a:xfrm>
              <a:off x="3426618" y="531415"/>
              <a:ext cx="2287837" cy="117873"/>
            </a:xfrm>
            <a:prstGeom prst="rect">
              <a:avLst/>
            </a:prstGeom>
            <a:effectLst/>
          </p:spPr>
        </p:pic>
        <p:pic>
          <p:nvPicPr>
            <p:cNvPr id="535" name="Line Shape" descr="Line Shape"/>
            <p:cNvPicPr>
              <a:picLocks noChangeAspect="0"/>
            </p:cNvPicPr>
            <p:nvPr/>
          </p:nvPicPr>
          <p:blipFill>
            <a:blip r:embed="rId5">
              <a:extLst/>
            </a:blip>
            <a:stretch>
              <a:fillRect/>
            </a:stretch>
          </p:blipFill>
          <p:spPr>
            <a:xfrm>
              <a:off x="2453995" y="355715"/>
              <a:ext cx="1185746" cy="734104"/>
            </a:xfrm>
            <a:prstGeom prst="rect">
              <a:avLst/>
            </a:prstGeom>
            <a:effectLst/>
          </p:spPr>
        </p:pic>
        <p:sp>
          <p:nvSpPr>
            <p:cNvPr id="537" name="Line"/>
            <p:cNvSpPr/>
            <p:nvPr/>
          </p:nvSpPr>
          <p:spPr>
            <a:xfrm>
              <a:off x="2238375" y="215040"/>
              <a:ext cx="7636252" cy="110398"/>
            </a:xfrm>
            <a:custGeom>
              <a:avLst/>
              <a:gdLst/>
              <a:ahLst/>
              <a:cxnLst>
                <a:cxn ang="0">
                  <a:pos x="wd2" y="hd2"/>
                </a:cxn>
                <a:cxn ang="5400000">
                  <a:pos x="wd2" y="hd2"/>
                </a:cxn>
                <a:cxn ang="10800000">
                  <a:pos x="wd2" y="hd2"/>
                </a:cxn>
                <a:cxn ang="16200000">
                  <a:pos x="wd2" y="hd2"/>
                </a:cxn>
              </a:cxnLst>
              <a:rect l="0" t="0" r="r" b="b"/>
              <a:pathLst>
                <a:path w="21595" h="21458" fill="norm" stroke="1" extrusionOk="0">
                  <a:moveTo>
                    <a:pt x="0" y="5258"/>
                  </a:moveTo>
                  <a:cubicBezTo>
                    <a:pt x="163" y="4487"/>
                    <a:pt x="325" y="3715"/>
                    <a:pt x="499" y="3137"/>
                  </a:cubicBezTo>
                  <a:cubicBezTo>
                    <a:pt x="673" y="2558"/>
                    <a:pt x="859" y="2172"/>
                    <a:pt x="1052" y="1594"/>
                  </a:cubicBezTo>
                  <a:cubicBezTo>
                    <a:pt x="1246" y="1015"/>
                    <a:pt x="1448" y="244"/>
                    <a:pt x="1636" y="51"/>
                  </a:cubicBezTo>
                  <a:cubicBezTo>
                    <a:pt x="1824" y="-142"/>
                    <a:pt x="1998" y="244"/>
                    <a:pt x="2175" y="629"/>
                  </a:cubicBezTo>
                  <a:cubicBezTo>
                    <a:pt x="2351" y="1015"/>
                    <a:pt x="2531" y="1401"/>
                    <a:pt x="2702" y="1979"/>
                  </a:cubicBezTo>
                  <a:cubicBezTo>
                    <a:pt x="2873" y="2558"/>
                    <a:pt x="3036" y="3329"/>
                    <a:pt x="3230" y="3715"/>
                  </a:cubicBezTo>
                  <a:cubicBezTo>
                    <a:pt x="3423" y="4101"/>
                    <a:pt x="3648" y="4101"/>
                    <a:pt x="3869" y="4101"/>
                  </a:cubicBezTo>
                  <a:cubicBezTo>
                    <a:pt x="4091" y="4101"/>
                    <a:pt x="4310" y="4101"/>
                    <a:pt x="4506" y="3908"/>
                  </a:cubicBezTo>
                  <a:cubicBezTo>
                    <a:pt x="4703" y="3715"/>
                    <a:pt x="4877" y="3329"/>
                    <a:pt x="5062" y="3137"/>
                  </a:cubicBezTo>
                  <a:cubicBezTo>
                    <a:pt x="5247" y="2944"/>
                    <a:pt x="5443" y="2944"/>
                    <a:pt x="5612" y="3137"/>
                  </a:cubicBezTo>
                  <a:cubicBezTo>
                    <a:pt x="5780" y="3329"/>
                    <a:pt x="5920" y="3715"/>
                    <a:pt x="6094" y="4101"/>
                  </a:cubicBezTo>
                  <a:cubicBezTo>
                    <a:pt x="6268" y="4487"/>
                    <a:pt x="6476" y="4872"/>
                    <a:pt x="6672" y="4872"/>
                  </a:cubicBezTo>
                  <a:cubicBezTo>
                    <a:pt x="6869" y="4872"/>
                    <a:pt x="7054" y="4487"/>
                    <a:pt x="7262" y="4294"/>
                  </a:cubicBezTo>
                  <a:cubicBezTo>
                    <a:pt x="7469" y="4101"/>
                    <a:pt x="7699" y="4101"/>
                    <a:pt x="7873" y="4487"/>
                  </a:cubicBezTo>
                  <a:cubicBezTo>
                    <a:pt x="8047" y="4872"/>
                    <a:pt x="8165" y="5644"/>
                    <a:pt x="8289" y="6222"/>
                  </a:cubicBezTo>
                  <a:cubicBezTo>
                    <a:pt x="8412" y="6801"/>
                    <a:pt x="8541" y="7187"/>
                    <a:pt x="8690" y="7572"/>
                  </a:cubicBezTo>
                  <a:cubicBezTo>
                    <a:pt x="8839" y="7958"/>
                    <a:pt x="9007" y="8344"/>
                    <a:pt x="9181" y="8729"/>
                  </a:cubicBezTo>
                  <a:cubicBezTo>
                    <a:pt x="9355" y="9115"/>
                    <a:pt x="9535" y="9501"/>
                    <a:pt x="9720" y="9887"/>
                  </a:cubicBezTo>
                  <a:cubicBezTo>
                    <a:pt x="9905" y="10272"/>
                    <a:pt x="10096" y="10658"/>
                    <a:pt x="10272" y="11044"/>
                  </a:cubicBezTo>
                  <a:cubicBezTo>
                    <a:pt x="10449" y="11429"/>
                    <a:pt x="10612" y="11815"/>
                    <a:pt x="10806" y="12008"/>
                  </a:cubicBezTo>
                  <a:cubicBezTo>
                    <a:pt x="10999" y="12201"/>
                    <a:pt x="11224" y="12201"/>
                    <a:pt x="11448" y="12201"/>
                  </a:cubicBezTo>
                  <a:cubicBezTo>
                    <a:pt x="11673" y="12201"/>
                    <a:pt x="11897" y="12201"/>
                    <a:pt x="12122" y="12201"/>
                  </a:cubicBezTo>
                  <a:cubicBezTo>
                    <a:pt x="12346" y="12201"/>
                    <a:pt x="12571" y="12201"/>
                    <a:pt x="12753" y="12008"/>
                  </a:cubicBezTo>
                  <a:cubicBezTo>
                    <a:pt x="12935" y="11815"/>
                    <a:pt x="13076" y="11429"/>
                    <a:pt x="13216" y="11429"/>
                  </a:cubicBezTo>
                  <a:cubicBezTo>
                    <a:pt x="13356" y="11429"/>
                    <a:pt x="13496" y="11815"/>
                    <a:pt x="13670" y="12008"/>
                  </a:cubicBezTo>
                  <a:cubicBezTo>
                    <a:pt x="13844" y="12201"/>
                    <a:pt x="14052" y="12201"/>
                    <a:pt x="14246" y="12201"/>
                  </a:cubicBezTo>
                  <a:cubicBezTo>
                    <a:pt x="14439" y="12201"/>
                    <a:pt x="14619" y="12201"/>
                    <a:pt x="14751" y="12008"/>
                  </a:cubicBezTo>
                  <a:cubicBezTo>
                    <a:pt x="14883" y="11815"/>
                    <a:pt x="14967" y="11429"/>
                    <a:pt x="15087" y="11622"/>
                  </a:cubicBezTo>
                  <a:cubicBezTo>
                    <a:pt x="15208" y="11815"/>
                    <a:pt x="15365" y="12587"/>
                    <a:pt x="15525" y="12779"/>
                  </a:cubicBezTo>
                  <a:cubicBezTo>
                    <a:pt x="15685" y="12972"/>
                    <a:pt x="15848" y="12587"/>
                    <a:pt x="16005" y="12201"/>
                  </a:cubicBezTo>
                  <a:cubicBezTo>
                    <a:pt x="16162" y="11815"/>
                    <a:pt x="16314" y="11429"/>
                    <a:pt x="16485" y="11044"/>
                  </a:cubicBezTo>
                  <a:cubicBezTo>
                    <a:pt x="16656" y="10658"/>
                    <a:pt x="16847" y="10272"/>
                    <a:pt x="17060" y="9887"/>
                  </a:cubicBezTo>
                  <a:cubicBezTo>
                    <a:pt x="17273" y="9501"/>
                    <a:pt x="17509" y="9115"/>
                    <a:pt x="17714" y="9115"/>
                  </a:cubicBezTo>
                  <a:cubicBezTo>
                    <a:pt x="17919" y="9115"/>
                    <a:pt x="18093" y="9501"/>
                    <a:pt x="18275" y="9887"/>
                  </a:cubicBezTo>
                  <a:cubicBezTo>
                    <a:pt x="18457" y="10272"/>
                    <a:pt x="18648" y="10658"/>
                    <a:pt x="18825" y="10465"/>
                  </a:cubicBezTo>
                  <a:cubicBezTo>
                    <a:pt x="19002" y="10272"/>
                    <a:pt x="19164" y="9501"/>
                    <a:pt x="19327" y="8729"/>
                  </a:cubicBezTo>
                  <a:cubicBezTo>
                    <a:pt x="19490" y="7958"/>
                    <a:pt x="19653" y="7187"/>
                    <a:pt x="19824" y="6994"/>
                  </a:cubicBezTo>
                  <a:cubicBezTo>
                    <a:pt x="19995" y="6801"/>
                    <a:pt x="20175" y="7187"/>
                    <a:pt x="20320" y="7765"/>
                  </a:cubicBezTo>
                  <a:cubicBezTo>
                    <a:pt x="20466" y="8344"/>
                    <a:pt x="20579" y="9115"/>
                    <a:pt x="20716" y="9694"/>
                  </a:cubicBezTo>
                  <a:cubicBezTo>
                    <a:pt x="20854" y="10272"/>
                    <a:pt x="21016" y="10658"/>
                    <a:pt x="21140" y="11044"/>
                  </a:cubicBezTo>
                  <a:cubicBezTo>
                    <a:pt x="21263" y="11429"/>
                    <a:pt x="21347" y="11815"/>
                    <a:pt x="21406" y="12201"/>
                  </a:cubicBezTo>
                  <a:cubicBezTo>
                    <a:pt x="21465" y="12587"/>
                    <a:pt x="21499" y="12972"/>
                    <a:pt x="21530" y="13358"/>
                  </a:cubicBezTo>
                  <a:cubicBezTo>
                    <a:pt x="21561" y="13744"/>
                    <a:pt x="21589" y="14129"/>
                    <a:pt x="21594" y="15094"/>
                  </a:cubicBezTo>
                  <a:cubicBezTo>
                    <a:pt x="21600" y="16058"/>
                    <a:pt x="21583" y="17601"/>
                    <a:pt x="21549" y="18758"/>
                  </a:cubicBezTo>
                  <a:cubicBezTo>
                    <a:pt x="21516" y="19915"/>
                    <a:pt x="21465" y="20687"/>
                    <a:pt x="21415" y="214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38" name="Line"/>
            <p:cNvSpPr/>
            <p:nvPr/>
          </p:nvSpPr>
          <p:spPr>
            <a:xfrm>
              <a:off x="7312421" y="1564542"/>
              <a:ext cx="152798" cy="376177"/>
            </a:xfrm>
            <a:custGeom>
              <a:avLst/>
              <a:gdLst/>
              <a:ahLst/>
              <a:cxnLst>
                <a:cxn ang="0">
                  <a:pos x="wd2" y="hd2"/>
                </a:cxn>
                <a:cxn ang="5400000">
                  <a:pos x="wd2" y="hd2"/>
                </a:cxn>
                <a:cxn ang="10800000">
                  <a:pos x="wd2" y="hd2"/>
                </a:cxn>
                <a:cxn ang="16200000">
                  <a:pos x="wd2" y="hd2"/>
                </a:cxn>
              </a:cxnLst>
              <a:rect l="0" t="0" r="r" b="b"/>
              <a:pathLst>
                <a:path w="21600" h="21551" fill="norm" stroke="1" extrusionOk="0">
                  <a:moveTo>
                    <a:pt x="21600" y="4385"/>
                  </a:moveTo>
                  <a:cubicBezTo>
                    <a:pt x="21039" y="3248"/>
                    <a:pt x="20478" y="2111"/>
                    <a:pt x="19636" y="1372"/>
                  </a:cubicBezTo>
                  <a:cubicBezTo>
                    <a:pt x="18795" y="633"/>
                    <a:pt x="17673" y="292"/>
                    <a:pt x="16410" y="122"/>
                  </a:cubicBezTo>
                  <a:cubicBezTo>
                    <a:pt x="15148" y="-49"/>
                    <a:pt x="13745" y="-49"/>
                    <a:pt x="12623" y="178"/>
                  </a:cubicBezTo>
                  <a:cubicBezTo>
                    <a:pt x="11501" y="406"/>
                    <a:pt x="10660" y="860"/>
                    <a:pt x="10099" y="2395"/>
                  </a:cubicBezTo>
                  <a:cubicBezTo>
                    <a:pt x="9538" y="3930"/>
                    <a:pt x="9257" y="6545"/>
                    <a:pt x="9678" y="9444"/>
                  </a:cubicBezTo>
                  <a:cubicBezTo>
                    <a:pt x="10099" y="12343"/>
                    <a:pt x="11221" y="15526"/>
                    <a:pt x="11782" y="17402"/>
                  </a:cubicBezTo>
                  <a:cubicBezTo>
                    <a:pt x="12343" y="19277"/>
                    <a:pt x="12343" y="19846"/>
                    <a:pt x="12343" y="20414"/>
                  </a:cubicBezTo>
                  <a:cubicBezTo>
                    <a:pt x="12343" y="20983"/>
                    <a:pt x="12343" y="21551"/>
                    <a:pt x="11922" y="21551"/>
                  </a:cubicBezTo>
                  <a:cubicBezTo>
                    <a:pt x="11501" y="21551"/>
                    <a:pt x="10660" y="20983"/>
                    <a:pt x="8977" y="20187"/>
                  </a:cubicBezTo>
                  <a:cubicBezTo>
                    <a:pt x="7294" y="19391"/>
                    <a:pt x="4769" y="18368"/>
                    <a:pt x="2945" y="17629"/>
                  </a:cubicBezTo>
                  <a:cubicBezTo>
                    <a:pt x="1122" y="16890"/>
                    <a:pt x="0" y="16435"/>
                    <a:pt x="0" y="16037"/>
                  </a:cubicBezTo>
                  <a:cubicBezTo>
                    <a:pt x="0" y="15639"/>
                    <a:pt x="1122" y="15298"/>
                    <a:pt x="4068" y="14900"/>
                  </a:cubicBezTo>
                  <a:cubicBezTo>
                    <a:pt x="7013" y="14503"/>
                    <a:pt x="11782" y="14048"/>
                    <a:pt x="14868" y="13707"/>
                  </a:cubicBezTo>
                  <a:cubicBezTo>
                    <a:pt x="17953" y="13366"/>
                    <a:pt x="19356" y="13138"/>
                    <a:pt x="20758" y="1291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39" name="Line"/>
            <p:cNvSpPr/>
            <p:nvPr/>
          </p:nvSpPr>
          <p:spPr>
            <a:xfrm>
              <a:off x="7569480" y="1574467"/>
              <a:ext cx="145771" cy="322596"/>
            </a:xfrm>
            <a:custGeom>
              <a:avLst/>
              <a:gdLst/>
              <a:ahLst/>
              <a:cxnLst>
                <a:cxn ang="0">
                  <a:pos x="wd2" y="hd2"/>
                </a:cxn>
                <a:cxn ang="5400000">
                  <a:pos x="wd2" y="hd2"/>
                </a:cxn>
                <a:cxn ang="10800000">
                  <a:pos x="wd2" y="hd2"/>
                </a:cxn>
                <a:cxn ang="16200000">
                  <a:pos x="wd2" y="hd2"/>
                </a:cxn>
              </a:cxnLst>
              <a:rect l="0" t="0" r="r" b="b"/>
              <a:pathLst>
                <a:path w="20878" h="21543" fill="norm" stroke="1" extrusionOk="0">
                  <a:moveTo>
                    <a:pt x="20878" y="871"/>
                  </a:moveTo>
                  <a:cubicBezTo>
                    <a:pt x="19741" y="473"/>
                    <a:pt x="18604" y="76"/>
                    <a:pt x="17325" y="9"/>
                  </a:cubicBezTo>
                  <a:cubicBezTo>
                    <a:pt x="16046" y="-57"/>
                    <a:pt x="14625" y="208"/>
                    <a:pt x="11783" y="2063"/>
                  </a:cubicBezTo>
                  <a:cubicBezTo>
                    <a:pt x="8941" y="3918"/>
                    <a:pt x="4678" y="7364"/>
                    <a:pt x="2262" y="10412"/>
                  </a:cubicBezTo>
                  <a:cubicBezTo>
                    <a:pt x="-154" y="13460"/>
                    <a:pt x="-722" y="16110"/>
                    <a:pt x="983" y="17899"/>
                  </a:cubicBezTo>
                  <a:cubicBezTo>
                    <a:pt x="2689" y="19688"/>
                    <a:pt x="6667" y="20615"/>
                    <a:pt x="10646" y="215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0" name="Line"/>
            <p:cNvSpPr/>
            <p:nvPr/>
          </p:nvSpPr>
          <p:spPr>
            <a:xfrm>
              <a:off x="7722341" y="1701270"/>
              <a:ext cx="117925" cy="128713"/>
            </a:xfrm>
            <a:custGeom>
              <a:avLst/>
              <a:gdLst/>
              <a:ahLst/>
              <a:cxnLst>
                <a:cxn ang="0">
                  <a:pos x="wd2" y="hd2"/>
                </a:cxn>
                <a:cxn ang="5400000">
                  <a:pos x="wd2" y="hd2"/>
                </a:cxn>
                <a:cxn ang="10800000">
                  <a:pos x="wd2" y="hd2"/>
                </a:cxn>
                <a:cxn ang="16200000">
                  <a:pos x="wd2" y="hd2"/>
                </a:cxn>
              </a:cxnLst>
              <a:rect l="0" t="0" r="r" b="b"/>
              <a:pathLst>
                <a:path w="21043" h="20911" fill="norm" stroke="1" extrusionOk="0">
                  <a:moveTo>
                    <a:pt x="13607" y="860"/>
                  </a:moveTo>
                  <a:cubicBezTo>
                    <a:pt x="11836" y="215"/>
                    <a:pt x="10066" y="-430"/>
                    <a:pt x="7941" y="376"/>
                  </a:cubicBezTo>
                  <a:cubicBezTo>
                    <a:pt x="5817" y="1182"/>
                    <a:pt x="3338" y="3439"/>
                    <a:pt x="1745" y="6501"/>
                  </a:cubicBezTo>
                  <a:cubicBezTo>
                    <a:pt x="151" y="9564"/>
                    <a:pt x="-557" y="13433"/>
                    <a:pt x="505" y="16173"/>
                  </a:cubicBezTo>
                  <a:cubicBezTo>
                    <a:pt x="1568" y="18913"/>
                    <a:pt x="4400" y="20525"/>
                    <a:pt x="8118" y="20848"/>
                  </a:cubicBezTo>
                  <a:cubicBezTo>
                    <a:pt x="11836" y="21170"/>
                    <a:pt x="16440" y="20203"/>
                    <a:pt x="21043" y="192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1" name="Line"/>
            <p:cNvSpPr/>
            <p:nvPr/>
          </p:nvSpPr>
          <p:spPr>
            <a:xfrm>
              <a:off x="7899796" y="1569640"/>
              <a:ext cx="101736" cy="285751"/>
            </a:xfrm>
            <a:custGeom>
              <a:avLst/>
              <a:gdLst/>
              <a:ahLst/>
              <a:cxnLst>
                <a:cxn ang="0">
                  <a:pos x="wd2" y="hd2"/>
                </a:cxn>
                <a:cxn ang="5400000">
                  <a:pos x="wd2" y="hd2"/>
                </a:cxn>
                <a:cxn ang="10800000">
                  <a:pos x="wd2" y="hd2"/>
                </a:cxn>
                <a:cxn ang="16200000">
                  <a:pos x="wd2" y="hd2"/>
                </a:cxn>
              </a:cxnLst>
              <a:rect l="0" t="0" r="r" b="b"/>
              <a:pathLst>
                <a:path w="20894" h="21600" fill="norm" stroke="1" extrusionOk="0">
                  <a:moveTo>
                    <a:pt x="0" y="0"/>
                  </a:moveTo>
                  <a:cubicBezTo>
                    <a:pt x="7336" y="3300"/>
                    <a:pt x="14672" y="6600"/>
                    <a:pt x="18136" y="9825"/>
                  </a:cubicBezTo>
                  <a:cubicBezTo>
                    <a:pt x="21600" y="13050"/>
                    <a:pt x="21192" y="16200"/>
                    <a:pt x="20174" y="18150"/>
                  </a:cubicBezTo>
                  <a:cubicBezTo>
                    <a:pt x="19155" y="20100"/>
                    <a:pt x="17525" y="20850"/>
                    <a:pt x="15691" y="21225"/>
                  </a:cubicBezTo>
                  <a:cubicBezTo>
                    <a:pt x="13857" y="21600"/>
                    <a:pt x="11819" y="21600"/>
                    <a:pt x="978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2" name="Line"/>
            <p:cNvSpPr/>
            <p:nvPr/>
          </p:nvSpPr>
          <p:spPr>
            <a:xfrm>
              <a:off x="8149828" y="1688703"/>
              <a:ext cx="119063"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3" name="Line"/>
            <p:cNvSpPr/>
            <p:nvPr/>
          </p:nvSpPr>
          <p:spPr>
            <a:xfrm>
              <a:off x="8185546" y="1789906"/>
              <a:ext cx="101204" cy="18388"/>
            </a:xfrm>
            <a:custGeom>
              <a:avLst/>
              <a:gdLst/>
              <a:ahLst/>
              <a:cxnLst>
                <a:cxn ang="0">
                  <a:pos x="wd2" y="hd2"/>
                </a:cxn>
                <a:cxn ang="5400000">
                  <a:pos x="wd2" y="hd2"/>
                </a:cxn>
                <a:cxn ang="10800000">
                  <a:pos x="wd2" y="hd2"/>
                </a:cxn>
                <a:cxn ang="16200000">
                  <a:pos x="wd2" y="hd2"/>
                </a:cxn>
              </a:cxnLst>
              <a:rect l="0" t="0" r="r" b="b"/>
              <a:pathLst>
                <a:path w="21600" h="20015" fill="norm" stroke="1" extrusionOk="0">
                  <a:moveTo>
                    <a:pt x="0" y="0"/>
                  </a:moveTo>
                  <a:cubicBezTo>
                    <a:pt x="1271" y="8640"/>
                    <a:pt x="2541" y="17280"/>
                    <a:pt x="6141" y="19440"/>
                  </a:cubicBezTo>
                  <a:cubicBezTo>
                    <a:pt x="9741" y="21600"/>
                    <a:pt x="15671" y="17280"/>
                    <a:pt x="21600" y="129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4" name="Line"/>
            <p:cNvSpPr/>
            <p:nvPr/>
          </p:nvSpPr>
          <p:spPr>
            <a:xfrm>
              <a:off x="8575292" y="1643970"/>
              <a:ext cx="187709" cy="194622"/>
            </a:xfrm>
            <a:custGeom>
              <a:avLst/>
              <a:gdLst/>
              <a:ahLst/>
              <a:cxnLst>
                <a:cxn ang="0">
                  <a:pos x="wd2" y="hd2"/>
                </a:cxn>
                <a:cxn ang="5400000">
                  <a:pos x="wd2" y="hd2"/>
                </a:cxn>
                <a:cxn ang="10800000">
                  <a:pos x="wd2" y="hd2"/>
                </a:cxn>
                <a:cxn ang="16200000">
                  <a:pos x="wd2" y="hd2"/>
                </a:cxn>
              </a:cxnLst>
              <a:rect l="0" t="0" r="r" b="b"/>
              <a:pathLst>
                <a:path w="21283" h="21399" fill="norm" stroke="1" extrusionOk="0">
                  <a:moveTo>
                    <a:pt x="15883" y="1645"/>
                  </a:moveTo>
                  <a:cubicBezTo>
                    <a:pt x="15208" y="773"/>
                    <a:pt x="14533" y="-100"/>
                    <a:pt x="12733" y="9"/>
                  </a:cubicBezTo>
                  <a:cubicBezTo>
                    <a:pt x="10933" y="118"/>
                    <a:pt x="8008" y="1209"/>
                    <a:pt x="5645" y="3391"/>
                  </a:cubicBezTo>
                  <a:cubicBezTo>
                    <a:pt x="3283" y="5573"/>
                    <a:pt x="1483" y="8845"/>
                    <a:pt x="583" y="11682"/>
                  </a:cubicBezTo>
                  <a:cubicBezTo>
                    <a:pt x="-317" y="14518"/>
                    <a:pt x="-317" y="16918"/>
                    <a:pt x="1595" y="18664"/>
                  </a:cubicBezTo>
                  <a:cubicBezTo>
                    <a:pt x="3508" y="20409"/>
                    <a:pt x="7333" y="21500"/>
                    <a:pt x="10933" y="21391"/>
                  </a:cubicBezTo>
                  <a:cubicBezTo>
                    <a:pt x="14533" y="21282"/>
                    <a:pt x="17908" y="19973"/>
                    <a:pt x="21283" y="1866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5" name="Line"/>
            <p:cNvSpPr/>
            <p:nvPr/>
          </p:nvSpPr>
          <p:spPr>
            <a:xfrm>
              <a:off x="8799740" y="1356262"/>
              <a:ext cx="177573" cy="135988"/>
            </a:xfrm>
            <a:custGeom>
              <a:avLst/>
              <a:gdLst/>
              <a:ahLst/>
              <a:cxnLst>
                <a:cxn ang="0">
                  <a:pos x="wd2" y="hd2"/>
                </a:cxn>
                <a:cxn ang="5400000">
                  <a:pos x="wd2" y="hd2"/>
                </a:cxn>
                <a:cxn ang="10800000">
                  <a:pos x="wd2" y="hd2"/>
                </a:cxn>
                <a:cxn ang="16200000">
                  <a:pos x="wd2" y="hd2"/>
                </a:cxn>
              </a:cxnLst>
              <a:rect l="0" t="0" r="r" b="b"/>
              <a:pathLst>
                <a:path w="21476" h="21453" fill="norm" stroke="1" extrusionOk="0">
                  <a:moveTo>
                    <a:pt x="10676" y="9244"/>
                  </a:moveTo>
                  <a:cubicBezTo>
                    <a:pt x="11156" y="7679"/>
                    <a:pt x="11636" y="6114"/>
                    <a:pt x="11516" y="4705"/>
                  </a:cubicBezTo>
                  <a:cubicBezTo>
                    <a:pt x="11396" y="3296"/>
                    <a:pt x="10676" y="2044"/>
                    <a:pt x="9356" y="1418"/>
                  </a:cubicBezTo>
                  <a:cubicBezTo>
                    <a:pt x="8036" y="792"/>
                    <a:pt x="6116" y="792"/>
                    <a:pt x="4436" y="2514"/>
                  </a:cubicBezTo>
                  <a:cubicBezTo>
                    <a:pt x="2756" y="4236"/>
                    <a:pt x="1316" y="7679"/>
                    <a:pt x="596" y="10183"/>
                  </a:cubicBezTo>
                  <a:cubicBezTo>
                    <a:pt x="-124" y="12688"/>
                    <a:pt x="-124" y="14253"/>
                    <a:pt x="236" y="15818"/>
                  </a:cubicBezTo>
                  <a:cubicBezTo>
                    <a:pt x="596" y="17383"/>
                    <a:pt x="1316" y="18949"/>
                    <a:pt x="2756" y="18949"/>
                  </a:cubicBezTo>
                  <a:cubicBezTo>
                    <a:pt x="4196" y="18949"/>
                    <a:pt x="6356" y="17383"/>
                    <a:pt x="8036" y="14723"/>
                  </a:cubicBezTo>
                  <a:cubicBezTo>
                    <a:pt x="9716" y="12062"/>
                    <a:pt x="10916" y="8305"/>
                    <a:pt x="11636" y="5331"/>
                  </a:cubicBezTo>
                  <a:cubicBezTo>
                    <a:pt x="12356" y="2357"/>
                    <a:pt x="12596" y="166"/>
                    <a:pt x="12716" y="10"/>
                  </a:cubicBezTo>
                  <a:cubicBezTo>
                    <a:pt x="12836" y="-147"/>
                    <a:pt x="12836" y="1731"/>
                    <a:pt x="13556" y="5175"/>
                  </a:cubicBezTo>
                  <a:cubicBezTo>
                    <a:pt x="14276" y="8618"/>
                    <a:pt x="15716" y="13627"/>
                    <a:pt x="17156" y="16601"/>
                  </a:cubicBezTo>
                  <a:cubicBezTo>
                    <a:pt x="18596" y="19575"/>
                    <a:pt x="20036" y="20514"/>
                    <a:pt x="21476" y="2145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6" name="Line"/>
            <p:cNvSpPr/>
            <p:nvPr/>
          </p:nvSpPr>
          <p:spPr>
            <a:xfrm>
              <a:off x="9167567" y="1559362"/>
              <a:ext cx="250277" cy="253879"/>
            </a:xfrm>
            <a:custGeom>
              <a:avLst/>
              <a:gdLst/>
              <a:ahLst/>
              <a:cxnLst>
                <a:cxn ang="0">
                  <a:pos x="wd2" y="hd2"/>
                </a:cxn>
                <a:cxn ang="5400000">
                  <a:pos x="wd2" y="hd2"/>
                </a:cxn>
                <a:cxn ang="10800000">
                  <a:pos x="wd2" y="hd2"/>
                </a:cxn>
                <a:cxn ang="16200000">
                  <a:pos x="wd2" y="hd2"/>
                </a:cxn>
              </a:cxnLst>
              <a:rect l="0" t="0" r="r" b="b"/>
              <a:pathLst>
                <a:path w="21451" h="21095" fill="norm" stroke="1" extrusionOk="0">
                  <a:moveTo>
                    <a:pt x="531" y="4812"/>
                  </a:moveTo>
                  <a:cubicBezTo>
                    <a:pt x="531" y="5636"/>
                    <a:pt x="531" y="6460"/>
                    <a:pt x="957" y="7038"/>
                  </a:cubicBezTo>
                  <a:cubicBezTo>
                    <a:pt x="1382" y="7615"/>
                    <a:pt x="2232" y="7944"/>
                    <a:pt x="3593" y="7862"/>
                  </a:cubicBezTo>
                  <a:cubicBezTo>
                    <a:pt x="4953" y="7780"/>
                    <a:pt x="6824" y="7285"/>
                    <a:pt x="8185" y="6296"/>
                  </a:cubicBezTo>
                  <a:cubicBezTo>
                    <a:pt x="9545" y="5306"/>
                    <a:pt x="10396" y="3822"/>
                    <a:pt x="10821" y="2668"/>
                  </a:cubicBezTo>
                  <a:cubicBezTo>
                    <a:pt x="11246" y="1514"/>
                    <a:pt x="11246" y="689"/>
                    <a:pt x="10651" y="277"/>
                  </a:cubicBezTo>
                  <a:cubicBezTo>
                    <a:pt x="10056" y="-135"/>
                    <a:pt x="8865" y="-135"/>
                    <a:pt x="7420" y="607"/>
                  </a:cubicBezTo>
                  <a:cubicBezTo>
                    <a:pt x="5974" y="1349"/>
                    <a:pt x="4273" y="2833"/>
                    <a:pt x="2827" y="5059"/>
                  </a:cubicBezTo>
                  <a:cubicBezTo>
                    <a:pt x="1382" y="7285"/>
                    <a:pt x="191" y="10253"/>
                    <a:pt x="21" y="12891"/>
                  </a:cubicBezTo>
                  <a:cubicBezTo>
                    <a:pt x="-149" y="15529"/>
                    <a:pt x="701" y="17838"/>
                    <a:pt x="3082" y="19321"/>
                  </a:cubicBezTo>
                  <a:cubicBezTo>
                    <a:pt x="5464" y="20805"/>
                    <a:pt x="9375" y="21465"/>
                    <a:pt x="12692" y="20888"/>
                  </a:cubicBezTo>
                  <a:cubicBezTo>
                    <a:pt x="16008" y="20311"/>
                    <a:pt x="18730" y="18497"/>
                    <a:pt x="21451" y="1668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7" name="Line"/>
            <p:cNvSpPr/>
            <p:nvPr/>
          </p:nvSpPr>
          <p:spPr>
            <a:xfrm>
              <a:off x="9346406" y="1420812"/>
              <a:ext cx="130969"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564" y="16800"/>
                    <a:pt x="11127" y="12000"/>
                    <a:pt x="14727" y="8400"/>
                  </a:cubicBezTo>
                  <a:cubicBezTo>
                    <a:pt x="18327" y="4800"/>
                    <a:pt x="19964" y="2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8" name="Line"/>
            <p:cNvSpPr/>
            <p:nvPr/>
          </p:nvSpPr>
          <p:spPr>
            <a:xfrm>
              <a:off x="9549413" y="1200546"/>
              <a:ext cx="117622" cy="267892"/>
            </a:xfrm>
            <a:custGeom>
              <a:avLst/>
              <a:gdLst/>
              <a:ahLst/>
              <a:cxnLst>
                <a:cxn ang="0">
                  <a:pos x="wd2" y="hd2"/>
                </a:cxn>
                <a:cxn ang="5400000">
                  <a:pos x="wd2" y="hd2"/>
                </a:cxn>
                <a:cxn ang="10800000">
                  <a:pos x="wd2" y="hd2"/>
                </a:cxn>
                <a:cxn ang="16200000">
                  <a:pos x="wd2" y="hd2"/>
                </a:cxn>
              </a:cxnLst>
              <a:rect l="0" t="0" r="r" b="b"/>
              <a:pathLst>
                <a:path w="20989" h="21600" fill="norm" stroke="1" extrusionOk="0">
                  <a:moveTo>
                    <a:pt x="3080" y="0"/>
                  </a:moveTo>
                  <a:cubicBezTo>
                    <a:pt x="2018" y="4640"/>
                    <a:pt x="955" y="9280"/>
                    <a:pt x="424" y="12000"/>
                  </a:cubicBezTo>
                  <a:cubicBezTo>
                    <a:pt x="-107" y="14720"/>
                    <a:pt x="-107" y="15520"/>
                    <a:pt x="247" y="15440"/>
                  </a:cubicBezTo>
                  <a:cubicBezTo>
                    <a:pt x="601" y="15360"/>
                    <a:pt x="1309" y="14400"/>
                    <a:pt x="2372" y="13680"/>
                  </a:cubicBezTo>
                  <a:cubicBezTo>
                    <a:pt x="3434" y="12960"/>
                    <a:pt x="4850" y="12480"/>
                    <a:pt x="6444" y="12240"/>
                  </a:cubicBezTo>
                  <a:cubicBezTo>
                    <a:pt x="8037" y="12000"/>
                    <a:pt x="9808" y="12000"/>
                    <a:pt x="12109" y="12560"/>
                  </a:cubicBezTo>
                  <a:cubicBezTo>
                    <a:pt x="14411" y="13120"/>
                    <a:pt x="17244" y="14240"/>
                    <a:pt x="19014" y="15200"/>
                  </a:cubicBezTo>
                  <a:cubicBezTo>
                    <a:pt x="20785" y="16160"/>
                    <a:pt x="21493" y="16960"/>
                    <a:pt x="20608" y="18000"/>
                  </a:cubicBezTo>
                  <a:cubicBezTo>
                    <a:pt x="19723" y="19040"/>
                    <a:pt x="17244" y="20320"/>
                    <a:pt x="15119" y="20960"/>
                  </a:cubicBezTo>
                  <a:cubicBezTo>
                    <a:pt x="12995" y="21600"/>
                    <a:pt x="11224" y="21600"/>
                    <a:pt x="9454" y="21600"/>
                  </a:cubicBezTo>
                  <a:cubicBezTo>
                    <a:pt x="7683" y="21600"/>
                    <a:pt x="5913" y="21600"/>
                    <a:pt x="4496" y="21280"/>
                  </a:cubicBezTo>
                  <a:cubicBezTo>
                    <a:pt x="3080" y="20960"/>
                    <a:pt x="2018" y="20320"/>
                    <a:pt x="2372" y="19680"/>
                  </a:cubicBezTo>
                  <a:cubicBezTo>
                    <a:pt x="2726" y="19040"/>
                    <a:pt x="4496" y="18400"/>
                    <a:pt x="6267" y="177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49" name="Line"/>
            <p:cNvSpPr/>
            <p:nvPr/>
          </p:nvSpPr>
          <p:spPr>
            <a:xfrm>
              <a:off x="9751494" y="1325562"/>
              <a:ext cx="136647" cy="142876"/>
            </a:xfrm>
            <a:custGeom>
              <a:avLst/>
              <a:gdLst/>
              <a:ahLst/>
              <a:cxnLst>
                <a:cxn ang="0">
                  <a:pos x="wd2" y="hd2"/>
                </a:cxn>
                <a:cxn ang="5400000">
                  <a:pos x="wd2" y="hd2"/>
                </a:cxn>
                <a:cxn ang="10800000">
                  <a:pos x="wd2" y="hd2"/>
                </a:cxn>
                <a:cxn ang="16200000">
                  <a:pos x="wd2" y="hd2"/>
                </a:cxn>
              </a:cxnLst>
              <a:rect l="0" t="0" r="r" b="b"/>
              <a:pathLst>
                <a:path w="20949" h="21600" fill="norm" stroke="1" extrusionOk="0">
                  <a:moveTo>
                    <a:pt x="15473" y="0"/>
                  </a:moveTo>
                  <a:cubicBezTo>
                    <a:pt x="12126" y="300"/>
                    <a:pt x="8780" y="600"/>
                    <a:pt x="6194" y="2250"/>
                  </a:cubicBezTo>
                  <a:cubicBezTo>
                    <a:pt x="3608" y="3900"/>
                    <a:pt x="1783" y="6900"/>
                    <a:pt x="718" y="9450"/>
                  </a:cubicBezTo>
                  <a:cubicBezTo>
                    <a:pt x="-347" y="12000"/>
                    <a:pt x="-651" y="14100"/>
                    <a:pt x="2848" y="16050"/>
                  </a:cubicBezTo>
                  <a:cubicBezTo>
                    <a:pt x="6346" y="18000"/>
                    <a:pt x="13648" y="19800"/>
                    <a:pt x="2094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0" name="Line"/>
            <p:cNvSpPr/>
            <p:nvPr/>
          </p:nvSpPr>
          <p:spPr>
            <a:xfrm>
              <a:off x="9519046" y="1379140"/>
              <a:ext cx="41673" cy="7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1" name="Line"/>
            <p:cNvSpPr/>
            <p:nvPr/>
          </p:nvSpPr>
          <p:spPr>
            <a:xfrm>
              <a:off x="3310580" y="0"/>
              <a:ext cx="2488719" cy="825500"/>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9177" y="18952"/>
                  </a:moveTo>
                  <a:cubicBezTo>
                    <a:pt x="9556" y="18588"/>
                    <a:pt x="9934" y="18225"/>
                    <a:pt x="10347" y="17965"/>
                  </a:cubicBezTo>
                  <a:cubicBezTo>
                    <a:pt x="10760" y="17706"/>
                    <a:pt x="11207" y="17550"/>
                    <a:pt x="11748" y="17446"/>
                  </a:cubicBezTo>
                  <a:cubicBezTo>
                    <a:pt x="12290" y="17342"/>
                    <a:pt x="12926" y="17290"/>
                    <a:pt x="13520" y="17212"/>
                  </a:cubicBezTo>
                  <a:cubicBezTo>
                    <a:pt x="14113" y="17135"/>
                    <a:pt x="14663" y="17031"/>
                    <a:pt x="15231" y="16849"/>
                  </a:cubicBezTo>
                  <a:cubicBezTo>
                    <a:pt x="15798" y="16667"/>
                    <a:pt x="16383" y="16408"/>
                    <a:pt x="16968" y="16174"/>
                  </a:cubicBezTo>
                  <a:cubicBezTo>
                    <a:pt x="17553" y="15940"/>
                    <a:pt x="18137" y="15733"/>
                    <a:pt x="18713" y="15421"/>
                  </a:cubicBezTo>
                  <a:cubicBezTo>
                    <a:pt x="19290" y="15110"/>
                    <a:pt x="19857" y="14694"/>
                    <a:pt x="20278" y="14305"/>
                  </a:cubicBezTo>
                  <a:cubicBezTo>
                    <a:pt x="20700" y="13915"/>
                    <a:pt x="20975" y="13552"/>
                    <a:pt x="21181" y="12955"/>
                  </a:cubicBezTo>
                  <a:cubicBezTo>
                    <a:pt x="21388" y="12358"/>
                    <a:pt x="21525" y="11527"/>
                    <a:pt x="21560" y="10722"/>
                  </a:cubicBezTo>
                  <a:cubicBezTo>
                    <a:pt x="21594" y="9917"/>
                    <a:pt x="21525" y="9138"/>
                    <a:pt x="21276" y="8178"/>
                  </a:cubicBezTo>
                  <a:cubicBezTo>
                    <a:pt x="21026" y="7217"/>
                    <a:pt x="20597" y="6075"/>
                    <a:pt x="20106" y="5114"/>
                  </a:cubicBezTo>
                  <a:cubicBezTo>
                    <a:pt x="19616" y="4154"/>
                    <a:pt x="19066" y="3375"/>
                    <a:pt x="18507" y="2830"/>
                  </a:cubicBezTo>
                  <a:cubicBezTo>
                    <a:pt x="17948" y="2285"/>
                    <a:pt x="17381" y="1973"/>
                    <a:pt x="16779" y="1713"/>
                  </a:cubicBezTo>
                  <a:cubicBezTo>
                    <a:pt x="16177" y="1454"/>
                    <a:pt x="15540" y="1246"/>
                    <a:pt x="14999" y="1090"/>
                  </a:cubicBezTo>
                  <a:cubicBezTo>
                    <a:pt x="14457" y="935"/>
                    <a:pt x="14010" y="831"/>
                    <a:pt x="13460" y="675"/>
                  </a:cubicBezTo>
                  <a:cubicBezTo>
                    <a:pt x="12909" y="519"/>
                    <a:pt x="12256" y="312"/>
                    <a:pt x="11568" y="182"/>
                  </a:cubicBezTo>
                  <a:cubicBezTo>
                    <a:pt x="10880" y="52"/>
                    <a:pt x="10158" y="0"/>
                    <a:pt x="9487" y="0"/>
                  </a:cubicBezTo>
                  <a:cubicBezTo>
                    <a:pt x="8816" y="0"/>
                    <a:pt x="8197" y="52"/>
                    <a:pt x="7578" y="182"/>
                  </a:cubicBezTo>
                  <a:cubicBezTo>
                    <a:pt x="6959" y="312"/>
                    <a:pt x="6340" y="519"/>
                    <a:pt x="5747" y="857"/>
                  </a:cubicBezTo>
                  <a:cubicBezTo>
                    <a:pt x="5153" y="1194"/>
                    <a:pt x="4586" y="1662"/>
                    <a:pt x="4035" y="2155"/>
                  </a:cubicBezTo>
                  <a:cubicBezTo>
                    <a:pt x="3485" y="2648"/>
                    <a:pt x="2952" y="3167"/>
                    <a:pt x="2453" y="3738"/>
                  </a:cubicBezTo>
                  <a:cubicBezTo>
                    <a:pt x="1955" y="4310"/>
                    <a:pt x="1490" y="4933"/>
                    <a:pt x="1095" y="5634"/>
                  </a:cubicBezTo>
                  <a:cubicBezTo>
                    <a:pt x="699" y="6335"/>
                    <a:pt x="372" y="7113"/>
                    <a:pt x="200" y="7892"/>
                  </a:cubicBezTo>
                  <a:cubicBezTo>
                    <a:pt x="28" y="8671"/>
                    <a:pt x="11" y="9450"/>
                    <a:pt x="3" y="10359"/>
                  </a:cubicBezTo>
                  <a:cubicBezTo>
                    <a:pt x="-6" y="11267"/>
                    <a:pt x="-6" y="12306"/>
                    <a:pt x="140" y="13162"/>
                  </a:cubicBezTo>
                  <a:cubicBezTo>
                    <a:pt x="286" y="14019"/>
                    <a:pt x="579" y="14694"/>
                    <a:pt x="991" y="15239"/>
                  </a:cubicBezTo>
                  <a:cubicBezTo>
                    <a:pt x="1404" y="15785"/>
                    <a:pt x="1937" y="16200"/>
                    <a:pt x="2479" y="16486"/>
                  </a:cubicBezTo>
                  <a:cubicBezTo>
                    <a:pt x="3021" y="16771"/>
                    <a:pt x="3571" y="16927"/>
                    <a:pt x="4061" y="17109"/>
                  </a:cubicBezTo>
                  <a:cubicBezTo>
                    <a:pt x="4551" y="17290"/>
                    <a:pt x="4981" y="17498"/>
                    <a:pt x="5471" y="17758"/>
                  </a:cubicBezTo>
                  <a:cubicBezTo>
                    <a:pt x="5962" y="18017"/>
                    <a:pt x="6512" y="18329"/>
                    <a:pt x="7062" y="18562"/>
                  </a:cubicBezTo>
                  <a:cubicBezTo>
                    <a:pt x="7612" y="18796"/>
                    <a:pt x="8163" y="18952"/>
                    <a:pt x="8773" y="19082"/>
                  </a:cubicBezTo>
                  <a:cubicBezTo>
                    <a:pt x="9384" y="19212"/>
                    <a:pt x="10055" y="19315"/>
                    <a:pt x="10656" y="19393"/>
                  </a:cubicBezTo>
                  <a:cubicBezTo>
                    <a:pt x="11258" y="19471"/>
                    <a:pt x="11791" y="19523"/>
                    <a:pt x="12213" y="19887"/>
                  </a:cubicBezTo>
                  <a:cubicBezTo>
                    <a:pt x="12634" y="20250"/>
                    <a:pt x="12944" y="20925"/>
                    <a:pt x="1325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2" name="Line"/>
            <p:cNvSpPr/>
            <p:nvPr/>
          </p:nvSpPr>
          <p:spPr>
            <a:xfrm>
              <a:off x="8316515" y="2028279"/>
              <a:ext cx="1131095" cy="118815"/>
            </a:xfrm>
            <a:custGeom>
              <a:avLst/>
              <a:gdLst/>
              <a:ahLst/>
              <a:cxnLst>
                <a:cxn ang="0">
                  <a:pos x="wd2" y="hd2"/>
                </a:cxn>
                <a:cxn ang="5400000">
                  <a:pos x="wd2" y="hd2"/>
                </a:cxn>
                <a:cxn ang="10800000">
                  <a:pos x="wd2" y="hd2"/>
                </a:cxn>
                <a:cxn ang="16200000">
                  <a:pos x="wd2" y="hd2"/>
                </a:cxn>
              </a:cxnLst>
              <a:rect l="0" t="0" r="r" b="b"/>
              <a:pathLst>
                <a:path w="21600" h="21555" fill="norm" stroke="1" extrusionOk="0">
                  <a:moveTo>
                    <a:pt x="1364" y="3195"/>
                  </a:moveTo>
                  <a:cubicBezTo>
                    <a:pt x="2653" y="2475"/>
                    <a:pt x="3941" y="1755"/>
                    <a:pt x="5362" y="1395"/>
                  </a:cubicBezTo>
                  <a:cubicBezTo>
                    <a:pt x="6783" y="1035"/>
                    <a:pt x="8337" y="1035"/>
                    <a:pt x="9909" y="1035"/>
                  </a:cubicBezTo>
                  <a:cubicBezTo>
                    <a:pt x="11482" y="1035"/>
                    <a:pt x="13074" y="1035"/>
                    <a:pt x="14608" y="855"/>
                  </a:cubicBezTo>
                  <a:cubicBezTo>
                    <a:pt x="16143" y="675"/>
                    <a:pt x="17621" y="315"/>
                    <a:pt x="18474" y="135"/>
                  </a:cubicBezTo>
                  <a:cubicBezTo>
                    <a:pt x="19326" y="-45"/>
                    <a:pt x="19554" y="-45"/>
                    <a:pt x="19762" y="135"/>
                  </a:cubicBezTo>
                  <a:cubicBezTo>
                    <a:pt x="19971" y="315"/>
                    <a:pt x="20160" y="675"/>
                    <a:pt x="20122" y="1035"/>
                  </a:cubicBezTo>
                  <a:cubicBezTo>
                    <a:pt x="20084" y="1395"/>
                    <a:pt x="19819" y="1755"/>
                    <a:pt x="19042" y="2115"/>
                  </a:cubicBezTo>
                  <a:cubicBezTo>
                    <a:pt x="18265" y="2475"/>
                    <a:pt x="16977" y="2835"/>
                    <a:pt x="15669" y="3195"/>
                  </a:cubicBezTo>
                  <a:cubicBezTo>
                    <a:pt x="14362" y="3555"/>
                    <a:pt x="13036" y="3915"/>
                    <a:pt x="11577" y="4275"/>
                  </a:cubicBezTo>
                  <a:cubicBezTo>
                    <a:pt x="10118" y="4635"/>
                    <a:pt x="8526" y="4995"/>
                    <a:pt x="7579" y="4995"/>
                  </a:cubicBezTo>
                  <a:cubicBezTo>
                    <a:pt x="6632" y="4995"/>
                    <a:pt x="6328" y="4635"/>
                    <a:pt x="6916" y="4275"/>
                  </a:cubicBezTo>
                  <a:cubicBezTo>
                    <a:pt x="7503" y="3915"/>
                    <a:pt x="8981" y="3555"/>
                    <a:pt x="10497" y="3195"/>
                  </a:cubicBezTo>
                  <a:cubicBezTo>
                    <a:pt x="12013" y="2835"/>
                    <a:pt x="13566" y="2475"/>
                    <a:pt x="14760" y="2475"/>
                  </a:cubicBezTo>
                  <a:cubicBezTo>
                    <a:pt x="15954" y="2475"/>
                    <a:pt x="16787" y="2835"/>
                    <a:pt x="17318" y="3195"/>
                  </a:cubicBezTo>
                  <a:cubicBezTo>
                    <a:pt x="17848" y="3555"/>
                    <a:pt x="18076" y="3915"/>
                    <a:pt x="18076" y="4095"/>
                  </a:cubicBezTo>
                  <a:cubicBezTo>
                    <a:pt x="18076" y="4275"/>
                    <a:pt x="17848" y="4275"/>
                    <a:pt x="16996" y="4275"/>
                  </a:cubicBezTo>
                  <a:cubicBezTo>
                    <a:pt x="16143" y="4275"/>
                    <a:pt x="14665" y="4275"/>
                    <a:pt x="13244" y="4275"/>
                  </a:cubicBezTo>
                  <a:cubicBezTo>
                    <a:pt x="11823" y="4275"/>
                    <a:pt x="10459" y="4275"/>
                    <a:pt x="9057" y="4275"/>
                  </a:cubicBezTo>
                  <a:cubicBezTo>
                    <a:pt x="7655" y="4275"/>
                    <a:pt x="6215" y="4275"/>
                    <a:pt x="4775" y="4455"/>
                  </a:cubicBezTo>
                  <a:cubicBezTo>
                    <a:pt x="3335" y="4635"/>
                    <a:pt x="1895" y="4995"/>
                    <a:pt x="1061" y="5175"/>
                  </a:cubicBezTo>
                  <a:cubicBezTo>
                    <a:pt x="227" y="5355"/>
                    <a:pt x="0" y="5355"/>
                    <a:pt x="0" y="5355"/>
                  </a:cubicBezTo>
                  <a:cubicBezTo>
                    <a:pt x="0" y="5355"/>
                    <a:pt x="227" y="5355"/>
                    <a:pt x="1118" y="5355"/>
                  </a:cubicBezTo>
                  <a:cubicBezTo>
                    <a:pt x="2008" y="5355"/>
                    <a:pt x="3562" y="5355"/>
                    <a:pt x="5135" y="5355"/>
                  </a:cubicBezTo>
                  <a:cubicBezTo>
                    <a:pt x="6707" y="5355"/>
                    <a:pt x="8299" y="5355"/>
                    <a:pt x="9815" y="5535"/>
                  </a:cubicBezTo>
                  <a:cubicBezTo>
                    <a:pt x="11331" y="5715"/>
                    <a:pt x="12771" y="6075"/>
                    <a:pt x="13699" y="6435"/>
                  </a:cubicBezTo>
                  <a:cubicBezTo>
                    <a:pt x="14627" y="6795"/>
                    <a:pt x="15044" y="7155"/>
                    <a:pt x="15442" y="7515"/>
                  </a:cubicBezTo>
                  <a:cubicBezTo>
                    <a:pt x="15840" y="7875"/>
                    <a:pt x="16219" y="8235"/>
                    <a:pt x="16314" y="8595"/>
                  </a:cubicBezTo>
                  <a:cubicBezTo>
                    <a:pt x="16408" y="8955"/>
                    <a:pt x="16219" y="9315"/>
                    <a:pt x="15423" y="10035"/>
                  </a:cubicBezTo>
                  <a:cubicBezTo>
                    <a:pt x="14627" y="10755"/>
                    <a:pt x="13225" y="11835"/>
                    <a:pt x="11728" y="12915"/>
                  </a:cubicBezTo>
                  <a:cubicBezTo>
                    <a:pt x="10232" y="13995"/>
                    <a:pt x="8640" y="15075"/>
                    <a:pt x="7086" y="16335"/>
                  </a:cubicBezTo>
                  <a:cubicBezTo>
                    <a:pt x="5533" y="17595"/>
                    <a:pt x="4017" y="19035"/>
                    <a:pt x="3164" y="19755"/>
                  </a:cubicBezTo>
                  <a:cubicBezTo>
                    <a:pt x="2312" y="20475"/>
                    <a:pt x="2122" y="20475"/>
                    <a:pt x="1781" y="20655"/>
                  </a:cubicBezTo>
                  <a:cubicBezTo>
                    <a:pt x="1440" y="20835"/>
                    <a:pt x="947" y="21195"/>
                    <a:pt x="834" y="21375"/>
                  </a:cubicBezTo>
                  <a:cubicBezTo>
                    <a:pt x="720" y="21555"/>
                    <a:pt x="985" y="21555"/>
                    <a:pt x="1781" y="20835"/>
                  </a:cubicBezTo>
                  <a:cubicBezTo>
                    <a:pt x="2577" y="20115"/>
                    <a:pt x="3903" y="18675"/>
                    <a:pt x="5286" y="17415"/>
                  </a:cubicBezTo>
                  <a:cubicBezTo>
                    <a:pt x="6669" y="16155"/>
                    <a:pt x="8109" y="15075"/>
                    <a:pt x="9758" y="14355"/>
                  </a:cubicBezTo>
                  <a:cubicBezTo>
                    <a:pt x="11406" y="13635"/>
                    <a:pt x="13263" y="13275"/>
                    <a:pt x="14968" y="13635"/>
                  </a:cubicBezTo>
                  <a:cubicBezTo>
                    <a:pt x="16674" y="13995"/>
                    <a:pt x="18227" y="15075"/>
                    <a:pt x="19307" y="16515"/>
                  </a:cubicBezTo>
                  <a:cubicBezTo>
                    <a:pt x="20387" y="17955"/>
                    <a:pt x="20994" y="19755"/>
                    <a:pt x="21600" y="215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3" name="Line"/>
            <p:cNvSpPr/>
            <p:nvPr/>
          </p:nvSpPr>
          <p:spPr>
            <a:xfrm>
              <a:off x="8574493" y="2249754"/>
              <a:ext cx="1021945" cy="139164"/>
            </a:xfrm>
            <a:custGeom>
              <a:avLst/>
              <a:gdLst/>
              <a:ahLst/>
              <a:cxnLst>
                <a:cxn ang="0">
                  <a:pos x="wd2" y="hd2"/>
                </a:cxn>
                <a:cxn ang="5400000">
                  <a:pos x="wd2" y="hd2"/>
                </a:cxn>
                <a:cxn ang="10800000">
                  <a:pos x="wd2" y="hd2"/>
                </a:cxn>
                <a:cxn ang="16200000">
                  <a:pos x="wd2" y="hd2"/>
                </a:cxn>
              </a:cxnLst>
              <a:rect l="0" t="0" r="r" b="b"/>
              <a:pathLst>
                <a:path w="21558" h="21039" fill="norm" stroke="1" extrusionOk="0">
                  <a:moveTo>
                    <a:pt x="1465" y="6080"/>
                  </a:moveTo>
                  <a:cubicBezTo>
                    <a:pt x="1172" y="3980"/>
                    <a:pt x="879" y="1880"/>
                    <a:pt x="628" y="830"/>
                  </a:cubicBezTo>
                  <a:cubicBezTo>
                    <a:pt x="377" y="-220"/>
                    <a:pt x="167" y="-220"/>
                    <a:pt x="63" y="530"/>
                  </a:cubicBezTo>
                  <a:cubicBezTo>
                    <a:pt x="-42" y="1280"/>
                    <a:pt x="-42" y="2780"/>
                    <a:pt x="272" y="6080"/>
                  </a:cubicBezTo>
                  <a:cubicBezTo>
                    <a:pt x="586" y="9380"/>
                    <a:pt x="1214" y="14480"/>
                    <a:pt x="2218" y="17480"/>
                  </a:cubicBezTo>
                  <a:cubicBezTo>
                    <a:pt x="3223" y="20480"/>
                    <a:pt x="4605" y="21380"/>
                    <a:pt x="5881" y="20930"/>
                  </a:cubicBezTo>
                  <a:cubicBezTo>
                    <a:pt x="7158" y="20480"/>
                    <a:pt x="8330" y="18680"/>
                    <a:pt x="9439" y="18080"/>
                  </a:cubicBezTo>
                  <a:cubicBezTo>
                    <a:pt x="10549" y="17480"/>
                    <a:pt x="11595" y="18080"/>
                    <a:pt x="12663" y="18230"/>
                  </a:cubicBezTo>
                  <a:cubicBezTo>
                    <a:pt x="13730" y="18380"/>
                    <a:pt x="14818" y="18080"/>
                    <a:pt x="16116" y="17930"/>
                  </a:cubicBezTo>
                  <a:cubicBezTo>
                    <a:pt x="17414" y="17780"/>
                    <a:pt x="18921" y="17780"/>
                    <a:pt x="19863" y="17630"/>
                  </a:cubicBezTo>
                  <a:cubicBezTo>
                    <a:pt x="20805" y="17480"/>
                    <a:pt x="21181" y="17180"/>
                    <a:pt x="21558" y="1688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4" name="Line"/>
            <p:cNvSpPr/>
            <p:nvPr/>
          </p:nvSpPr>
          <p:spPr>
            <a:xfrm>
              <a:off x="8888813" y="2565412"/>
              <a:ext cx="279000" cy="351620"/>
            </a:xfrm>
            <a:custGeom>
              <a:avLst/>
              <a:gdLst/>
              <a:ahLst/>
              <a:cxnLst>
                <a:cxn ang="0">
                  <a:pos x="wd2" y="hd2"/>
                </a:cxn>
                <a:cxn ang="5400000">
                  <a:pos x="wd2" y="hd2"/>
                </a:cxn>
                <a:cxn ang="10800000">
                  <a:pos x="wd2" y="hd2"/>
                </a:cxn>
                <a:cxn ang="16200000">
                  <a:pos x="wd2" y="hd2"/>
                </a:cxn>
              </a:cxnLst>
              <a:rect l="0" t="0" r="r" b="b"/>
              <a:pathLst>
                <a:path w="21538" h="21502" fill="norm" stroke="1" extrusionOk="0">
                  <a:moveTo>
                    <a:pt x="3615" y="1358"/>
                  </a:moveTo>
                  <a:cubicBezTo>
                    <a:pt x="2849" y="1722"/>
                    <a:pt x="2083" y="2086"/>
                    <a:pt x="1547" y="4210"/>
                  </a:cubicBezTo>
                  <a:cubicBezTo>
                    <a:pt x="1010" y="6333"/>
                    <a:pt x="704" y="10217"/>
                    <a:pt x="627" y="13190"/>
                  </a:cubicBezTo>
                  <a:cubicBezTo>
                    <a:pt x="551" y="16163"/>
                    <a:pt x="704" y="18226"/>
                    <a:pt x="781" y="19560"/>
                  </a:cubicBezTo>
                  <a:cubicBezTo>
                    <a:pt x="857" y="20895"/>
                    <a:pt x="857" y="21502"/>
                    <a:pt x="857" y="21502"/>
                  </a:cubicBezTo>
                  <a:cubicBezTo>
                    <a:pt x="857" y="21502"/>
                    <a:pt x="857" y="20895"/>
                    <a:pt x="704" y="19864"/>
                  </a:cubicBezTo>
                  <a:cubicBezTo>
                    <a:pt x="551" y="18832"/>
                    <a:pt x="244" y="17376"/>
                    <a:pt x="91" y="16345"/>
                  </a:cubicBezTo>
                  <a:cubicBezTo>
                    <a:pt x="-62" y="15313"/>
                    <a:pt x="-62" y="14706"/>
                    <a:pt x="398" y="14403"/>
                  </a:cubicBezTo>
                  <a:cubicBezTo>
                    <a:pt x="857" y="14100"/>
                    <a:pt x="1776" y="14100"/>
                    <a:pt x="3768" y="13250"/>
                  </a:cubicBezTo>
                  <a:cubicBezTo>
                    <a:pt x="5759" y="12401"/>
                    <a:pt x="8823" y="10702"/>
                    <a:pt x="11121" y="8760"/>
                  </a:cubicBezTo>
                  <a:cubicBezTo>
                    <a:pt x="13419" y="6819"/>
                    <a:pt x="14951" y="4635"/>
                    <a:pt x="15870" y="3239"/>
                  </a:cubicBezTo>
                  <a:cubicBezTo>
                    <a:pt x="16789" y="1844"/>
                    <a:pt x="17095" y="1237"/>
                    <a:pt x="17632" y="751"/>
                  </a:cubicBezTo>
                  <a:cubicBezTo>
                    <a:pt x="18168" y="266"/>
                    <a:pt x="18934" y="-98"/>
                    <a:pt x="19393" y="23"/>
                  </a:cubicBezTo>
                  <a:cubicBezTo>
                    <a:pt x="19853" y="145"/>
                    <a:pt x="20006" y="751"/>
                    <a:pt x="19853" y="2936"/>
                  </a:cubicBezTo>
                  <a:cubicBezTo>
                    <a:pt x="19700" y="5120"/>
                    <a:pt x="19240" y="8882"/>
                    <a:pt x="18934" y="11309"/>
                  </a:cubicBezTo>
                  <a:cubicBezTo>
                    <a:pt x="18627" y="13736"/>
                    <a:pt x="18474" y="14828"/>
                    <a:pt x="18474" y="15677"/>
                  </a:cubicBezTo>
                  <a:cubicBezTo>
                    <a:pt x="18474" y="16527"/>
                    <a:pt x="18627" y="17133"/>
                    <a:pt x="19164" y="17376"/>
                  </a:cubicBezTo>
                  <a:cubicBezTo>
                    <a:pt x="19700" y="17619"/>
                    <a:pt x="20619" y="17498"/>
                    <a:pt x="21538" y="1737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5" name="Line"/>
            <p:cNvSpPr/>
            <p:nvPr/>
          </p:nvSpPr>
          <p:spPr>
            <a:xfrm>
              <a:off x="9277678" y="2566386"/>
              <a:ext cx="106739" cy="312943"/>
            </a:xfrm>
            <a:custGeom>
              <a:avLst/>
              <a:gdLst/>
              <a:ahLst/>
              <a:cxnLst>
                <a:cxn ang="0">
                  <a:pos x="wd2" y="hd2"/>
                </a:cxn>
                <a:cxn ang="5400000">
                  <a:pos x="wd2" y="hd2"/>
                </a:cxn>
                <a:cxn ang="10800000">
                  <a:pos x="wd2" y="hd2"/>
                </a:cxn>
                <a:cxn ang="16200000">
                  <a:pos x="wd2" y="hd2"/>
                </a:cxn>
              </a:cxnLst>
              <a:rect l="0" t="0" r="r" b="b"/>
              <a:pathLst>
                <a:path w="20383" h="21424" fill="norm" stroke="1" extrusionOk="0">
                  <a:moveTo>
                    <a:pt x="19946" y="3084"/>
                  </a:moveTo>
                  <a:cubicBezTo>
                    <a:pt x="20325" y="1998"/>
                    <a:pt x="20704" y="911"/>
                    <a:pt x="19946" y="367"/>
                  </a:cubicBezTo>
                  <a:cubicBezTo>
                    <a:pt x="19188" y="-176"/>
                    <a:pt x="17293" y="-176"/>
                    <a:pt x="14262" y="775"/>
                  </a:cubicBezTo>
                  <a:cubicBezTo>
                    <a:pt x="11230" y="1726"/>
                    <a:pt x="7062" y="3628"/>
                    <a:pt x="4030" y="6209"/>
                  </a:cubicBezTo>
                  <a:cubicBezTo>
                    <a:pt x="999" y="8790"/>
                    <a:pt x="-896" y="12050"/>
                    <a:pt x="430" y="14699"/>
                  </a:cubicBezTo>
                  <a:cubicBezTo>
                    <a:pt x="1757" y="17349"/>
                    <a:pt x="6304" y="19386"/>
                    <a:pt x="9715" y="20405"/>
                  </a:cubicBezTo>
                  <a:cubicBezTo>
                    <a:pt x="13125" y="21424"/>
                    <a:pt x="15399" y="21424"/>
                    <a:pt x="17672" y="214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6" name="Line"/>
            <p:cNvSpPr/>
            <p:nvPr/>
          </p:nvSpPr>
          <p:spPr>
            <a:xfrm>
              <a:off x="9403953" y="2676753"/>
              <a:ext cx="234157" cy="196622"/>
            </a:xfrm>
            <a:custGeom>
              <a:avLst/>
              <a:gdLst/>
              <a:ahLst/>
              <a:cxnLst>
                <a:cxn ang="0">
                  <a:pos x="wd2" y="hd2"/>
                </a:cxn>
                <a:cxn ang="5400000">
                  <a:pos x="wd2" y="hd2"/>
                </a:cxn>
                <a:cxn ang="10800000">
                  <a:pos x="wd2" y="hd2"/>
                </a:cxn>
                <a:cxn ang="16200000">
                  <a:pos x="wd2" y="hd2"/>
                </a:cxn>
              </a:cxnLst>
              <a:rect l="0" t="0" r="r" b="b"/>
              <a:pathLst>
                <a:path w="21600" h="21402" fill="norm" stroke="1" extrusionOk="0">
                  <a:moveTo>
                    <a:pt x="15559" y="3258"/>
                  </a:moveTo>
                  <a:cubicBezTo>
                    <a:pt x="13546" y="1530"/>
                    <a:pt x="11532" y="-198"/>
                    <a:pt x="9244" y="18"/>
                  </a:cubicBezTo>
                  <a:cubicBezTo>
                    <a:pt x="6956" y="234"/>
                    <a:pt x="4393" y="2394"/>
                    <a:pt x="2654" y="4770"/>
                  </a:cubicBezTo>
                  <a:cubicBezTo>
                    <a:pt x="915" y="7146"/>
                    <a:pt x="0" y="9738"/>
                    <a:pt x="0" y="11898"/>
                  </a:cubicBezTo>
                  <a:cubicBezTo>
                    <a:pt x="0" y="14058"/>
                    <a:pt x="915" y="15786"/>
                    <a:pt x="3112" y="15786"/>
                  </a:cubicBezTo>
                  <a:cubicBezTo>
                    <a:pt x="5308" y="15786"/>
                    <a:pt x="8786" y="14058"/>
                    <a:pt x="11349" y="12330"/>
                  </a:cubicBezTo>
                  <a:cubicBezTo>
                    <a:pt x="13912" y="10602"/>
                    <a:pt x="15559" y="8874"/>
                    <a:pt x="16658" y="7578"/>
                  </a:cubicBezTo>
                  <a:cubicBezTo>
                    <a:pt x="17756" y="6282"/>
                    <a:pt x="18305" y="5418"/>
                    <a:pt x="18580" y="5526"/>
                  </a:cubicBezTo>
                  <a:cubicBezTo>
                    <a:pt x="18854" y="5634"/>
                    <a:pt x="18854" y="6714"/>
                    <a:pt x="19312" y="9522"/>
                  </a:cubicBezTo>
                  <a:cubicBezTo>
                    <a:pt x="19769" y="12330"/>
                    <a:pt x="20685" y="16866"/>
                    <a:pt x="21600" y="2140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7" name="Line"/>
            <p:cNvSpPr/>
            <p:nvPr/>
          </p:nvSpPr>
          <p:spPr>
            <a:xfrm>
              <a:off x="9685734" y="2938859"/>
              <a:ext cx="77391" cy="1012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8" name="Line"/>
            <p:cNvSpPr/>
            <p:nvPr/>
          </p:nvSpPr>
          <p:spPr>
            <a:xfrm>
              <a:off x="9953625" y="2569765"/>
              <a:ext cx="159990" cy="326061"/>
            </a:xfrm>
            <a:custGeom>
              <a:avLst/>
              <a:gdLst/>
              <a:ahLst/>
              <a:cxnLst>
                <a:cxn ang="0">
                  <a:pos x="wd2" y="hd2"/>
                </a:cxn>
                <a:cxn ang="5400000">
                  <a:pos x="wd2" y="hd2"/>
                </a:cxn>
                <a:cxn ang="10800000">
                  <a:pos x="wd2" y="hd2"/>
                </a:cxn>
                <a:cxn ang="16200000">
                  <a:pos x="wd2" y="hd2"/>
                </a:cxn>
              </a:cxnLst>
              <a:rect l="0" t="0" r="r" b="b"/>
              <a:pathLst>
                <a:path w="21500" h="21510" fill="norm" stroke="1" extrusionOk="0">
                  <a:moveTo>
                    <a:pt x="9600" y="0"/>
                  </a:moveTo>
                  <a:cubicBezTo>
                    <a:pt x="7467" y="1571"/>
                    <a:pt x="5333" y="3142"/>
                    <a:pt x="4133" y="5695"/>
                  </a:cubicBezTo>
                  <a:cubicBezTo>
                    <a:pt x="2933" y="8247"/>
                    <a:pt x="2667" y="11782"/>
                    <a:pt x="2533" y="14204"/>
                  </a:cubicBezTo>
                  <a:cubicBezTo>
                    <a:pt x="2400" y="16625"/>
                    <a:pt x="2400" y="17935"/>
                    <a:pt x="2667" y="18982"/>
                  </a:cubicBezTo>
                  <a:cubicBezTo>
                    <a:pt x="2933" y="20029"/>
                    <a:pt x="3467" y="20815"/>
                    <a:pt x="4000" y="20880"/>
                  </a:cubicBezTo>
                  <a:cubicBezTo>
                    <a:pt x="4533" y="20945"/>
                    <a:pt x="5067" y="20291"/>
                    <a:pt x="6400" y="19244"/>
                  </a:cubicBezTo>
                  <a:cubicBezTo>
                    <a:pt x="7733" y="18196"/>
                    <a:pt x="9867" y="16756"/>
                    <a:pt x="11600" y="15775"/>
                  </a:cubicBezTo>
                  <a:cubicBezTo>
                    <a:pt x="13333" y="14793"/>
                    <a:pt x="14667" y="14269"/>
                    <a:pt x="16000" y="14073"/>
                  </a:cubicBezTo>
                  <a:cubicBezTo>
                    <a:pt x="17333" y="13876"/>
                    <a:pt x="18667" y="14007"/>
                    <a:pt x="19600" y="14465"/>
                  </a:cubicBezTo>
                  <a:cubicBezTo>
                    <a:pt x="20533" y="14924"/>
                    <a:pt x="21067" y="15709"/>
                    <a:pt x="21333" y="16691"/>
                  </a:cubicBezTo>
                  <a:cubicBezTo>
                    <a:pt x="21600" y="17673"/>
                    <a:pt x="21600" y="18851"/>
                    <a:pt x="20933" y="19702"/>
                  </a:cubicBezTo>
                  <a:cubicBezTo>
                    <a:pt x="20267" y="20553"/>
                    <a:pt x="18933" y="21076"/>
                    <a:pt x="15733" y="21338"/>
                  </a:cubicBezTo>
                  <a:cubicBezTo>
                    <a:pt x="12533" y="21600"/>
                    <a:pt x="7467" y="21600"/>
                    <a:pt x="4533" y="21076"/>
                  </a:cubicBezTo>
                  <a:cubicBezTo>
                    <a:pt x="1600" y="20553"/>
                    <a:pt x="800" y="19505"/>
                    <a:pt x="0" y="184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59" name="Line"/>
            <p:cNvSpPr/>
            <p:nvPr/>
          </p:nvSpPr>
          <p:spPr>
            <a:xfrm>
              <a:off x="10042921" y="2581671"/>
              <a:ext cx="244243" cy="470298"/>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7768" y="0"/>
                  </a:moveTo>
                  <a:cubicBezTo>
                    <a:pt x="19510" y="2734"/>
                    <a:pt x="21252" y="5468"/>
                    <a:pt x="21426" y="8066"/>
                  </a:cubicBezTo>
                  <a:cubicBezTo>
                    <a:pt x="21600" y="10663"/>
                    <a:pt x="20206" y="13124"/>
                    <a:pt x="16374" y="15357"/>
                  </a:cubicBezTo>
                  <a:cubicBezTo>
                    <a:pt x="12542" y="17590"/>
                    <a:pt x="6271" y="19595"/>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60" name="Line"/>
            <p:cNvSpPr/>
            <p:nvPr/>
          </p:nvSpPr>
          <p:spPr>
            <a:xfrm>
              <a:off x="17859" y="1219291"/>
              <a:ext cx="5358038" cy="1148069"/>
            </a:xfrm>
            <a:custGeom>
              <a:avLst/>
              <a:gdLst/>
              <a:ahLst/>
              <a:cxnLst>
                <a:cxn ang="0">
                  <a:pos x="wd2" y="hd2"/>
                </a:cxn>
                <a:cxn ang="5400000">
                  <a:pos x="wd2" y="hd2"/>
                </a:cxn>
                <a:cxn ang="10800000">
                  <a:pos x="wd2" y="hd2"/>
                </a:cxn>
                <a:cxn ang="16200000">
                  <a:pos x="wd2" y="hd2"/>
                </a:cxn>
              </a:cxnLst>
              <a:rect l="0" t="0" r="r" b="b"/>
              <a:pathLst>
                <a:path w="21585" h="21583" fill="norm" stroke="1" extrusionOk="0">
                  <a:moveTo>
                    <a:pt x="0" y="20688"/>
                  </a:moveTo>
                  <a:cubicBezTo>
                    <a:pt x="144" y="20427"/>
                    <a:pt x="288" y="20165"/>
                    <a:pt x="476" y="19960"/>
                  </a:cubicBezTo>
                  <a:cubicBezTo>
                    <a:pt x="664" y="19755"/>
                    <a:pt x="895" y="19606"/>
                    <a:pt x="1159" y="19457"/>
                  </a:cubicBezTo>
                  <a:cubicBezTo>
                    <a:pt x="1423" y="19307"/>
                    <a:pt x="1719" y="19158"/>
                    <a:pt x="2026" y="19084"/>
                  </a:cubicBezTo>
                  <a:cubicBezTo>
                    <a:pt x="2334" y="19009"/>
                    <a:pt x="2654" y="19009"/>
                    <a:pt x="2958" y="19028"/>
                  </a:cubicBezTo>
                  <a:cubicBezTo>
                    <a:pt x="3262" y="19046"/>
                    <a:pt x="3549" y="19084"/>
                    <a:pt x="3845" y="19121"/>
                  </a:cubicBezTo>
                  <a:cubicBezTo>
                    <a:pt x="4141" y="19158"/>
                    <a:pt x="4445" y="19195"/>
                    <a:pt x="4760" y="19214"/>
                  </a:cubicBezTo>
                  <a:cubicBezTo>
                    <a:pt x="5076" y="19233"/>
                    <a:pt x="5404" y="19233"/>
                    <a:pt x="5716" y="19233"/>
                  </a:cubicBezTo>
                  <a:cubicBezTo>
                    <a:pt x="6028" y="19233"/>
                    <a:pt x="6323" y="19233"/>
                    <a:pt x="6643" y="19214"/>
                  </a:cubicBezTo>
                  <a:cubicBezTo>
                    <a:pt x="6963" y="19195"/>
                    <a:pt x="7307" y="19158"/>
                    <a:pt x="7646" y="19121"/>
                  </a:cubicBezTo>
                  <a:cubicBezTo>
                    <a:pt x="7986" y="19084"/>
                    <a:pt x="8322" y="19046"/>
                    <a:pt x="8634" y="19009"/>
                  </a:cubicBezTo>
                  <a:cubicBezTo>
                    <a:pt x="8945" y="18972"/>
                    <a:pt x="9233" y="18934"/>
                    <a:pt x="9541" y="18897"/>
                  </a:cubicBezTo>
                  <a:cubicBezTo>
                    <a:pt x="9849" y="18860"/>
                    <a:pt x="10176" y="18822"/>
                    <a:pt x="10496" y="18804"/>
                  </a:cubicBezTo>
                  <a:cubicBezTo>
                    <a:pt x="10816" y="18785"/>
                    <a:pt x="11128" y="18785"/>
                    <a:pt x="11436" y="18785"/>
                  </a:cubicBezTo>
                  <a:cubicBezTo>
                    <a:pt x="11743" y="18785"/>
                    <a:pt x="12047" y="18785"/>
                    <a:pt x="12367" y="18785"/>
                  </a:cubicBezTo>
                  <a:cubicBezTo>
                    <a:pt x="12687" y="18785"/>
                    <a:pt x="13022" y="18785"/>
                    <a:pt x="13330" y="18804"/>
                  </a:cubicBezTo>
                  <a:cubicBezTo>
                    <a:pt x="13638" y="18822"/>
                    <a:pt x="13918" y="18860"/>
                    <a:pt x="14201" y="18916"/>
                  </a:cubicBezTo>
                  <a:cubicBezTo>
                    <a:pt x="14485" y="18972"/>
                    <a:pt x="14773" y="19046"/>
                    <a:pt x="15057" y="19121"/>
                  </a:cubicBezTo>
                  <a:cubicBezTo>
                    <a:pt x="15341" y="19195"/>
                    <a:pt x="15620" y="19270"/>
                    <a:pt x="15912" y="19345"/>
                  </a:cubicBezTo>
                  <a:cubicBezTo>
                    <a:pt x="16204" y="19419"/>
                    <a:pt x="16508" y="19494"/>
                    <a:pt x="16828" y="19531"/>
                  </a:cubicBezTo>
                  <a:cubicBezTo>
                    <a:pt x="17147" y="19568"/>
                    <a:pt x="17483" y="19568"/>
                    <a:pt x="17755" y="19531"/>
                  </a:cubicBezTo>
                  <a:cubicBezTo>
                    <a:pt x="18027" y="19494"/>
                    <a:pt x="18234" y="19419"/>
                    <a:pt x="18462" y="19233"/>
                  </a:cubicBezTo>
                  <a:cubicBezTo>
                    <a:pt x="18690" y="19046"/>
                    <a:pt x="18938" y="18748"/>
                    <a:pt x="19178" y="18337"/>
                  </a:cubicBezTo>
                  <a:cubicBezTo>
                    <a:pt x="19418" y="17927"/>
                    <a:pt x="19649" y="17405"/>
                    <a:pt x="19869" y="16808"/>
                  </a:cubicBezTo>
                  <a:cubicBezTo>
                    <a:pt x="20089" y="16211"/>
                    <a:pt x="20297" y="15539"/>
                    <a:pt x="20469" y="14737"/>
                  </a:cubicBezTo>
                  <a:cubicBezTo>
                    <a:pt x="20641" y="13935"/>
                    <a:pt x="20777" y="13003"/>
                    <a:pt x="20913" y="11995"/>
                  </a:cubicBezTo>
                  <a:cubicBezTo>
                    <a:pt x="21048" y="10988"/>
                    <a:pt x="21184" y="9906"/>
                    <a:pt x="21296" y="8806"/>
                  </a:cubicBezTo>
                  <a:cubicBezTo>
                    <a:pt x="21408" y="7705"/>
                    <a:pt x="21496" y="6586"/>
                    <a:pt x="21544" y="5653"/>
                  </a:cubicBezTo>
                  <a:cubicBezTo>
                    <a:pt x="21592" y="4721"/>
                    <a:pt x="21600" y="3975"/>
                    <a:pt x="21556" y="3434"/>
                  </a:cubicBezTo>
                  <a:cubicBezTo>
                    <a:pt x="21512" y="2893"/>
                    <a:pt x="21416" y="2557"/>
                    <a:pt x="21240" y="2333"/>
                  </a:cubicBezTo>
                  <a:cubicBezTo>
                    <a:pt x="21064" y="2109"/>
                    <a:pt x="20809" y="1998"/>
                    <a:pt x="20533" y="1904"/>
                  </a:cubicBezTo>
                  <a:cubicBezTo>
                    <a:pt x="20257" y="1811"/>
                    <a:pt x="19961" y="1736"/>
                    <a:pt x="19641" y="1699"/>
                  </a:cubicBezTo>
                  <a:cubicBezTo>
                    <a:pt x="19322" y="1662"/>
                    <a:pt x="18978" y="1662"/>
                    <a:pt x="18666" y="1699"/>
                  </a:cubicBezTo>
                  <a:cubicBezTo>
                    <a:pt x="18354" y="1736"/>
                    <a:pt x="18075" y="1811"/>
                    <a:pt x="17771" y="1867"/>
                  </a:cubicBezTo>
                  <a:cubicBezTo>
                    <a:pt x="17467" y="1923"/>
                    <a:pt x="17139" y="1960"/>
                    <a:pt x="16804" y="1979"/>
                  </a:cubicBezTo>
                  <a:cubicBezTo>
                    <a:pt x="16468" y="1998"/>
                    <a:pt x="16124" y="1998"/>
                    <a:pt x="15780" y="1998"/>
                  </a:cubicBezTo>
                  <a:cubicBezTo>
                    <a:pt x="15437" y="1998"/>
                    <a:pt x="15093" y="1998"/>
                    <a:pt x="14765" y="1998"/>
                  </a:cubicBezTo>
                  <a:cubicBezTo>
                    <a:pt x="14437" y="1998"/>
                    <a:pt x="14126" y="1998"/>
                    <a:pt x="13822" y="2016"/>
                  </a:cubicBezTo>
                  <a:cubicBezTo>
                    <a:pt x="13518" y="2035"/>
                    <a:pt x="13222" y="2072"/>
                    <a:pt x="12926" y="2109"/>
                  </a:cubicBezTo>
                  <a:cubicBezTo>
                    <a:pt x="12631" y="2147"/>
                    <a:pt x="12335" y="2184"/>
                    <a:pt x="12019" y="2240"/>
                  </a:cubicBezTo>
                  <a:cubicBezTo>
                    <a:pt x="11703" y="2296"/>
                    <a:pt x="11368" y="2371"/>
                    <a:pt x="11028" y="2427"/>
                  </a:cubicBezTo>
                  <a:cubicBezTo>
                    <a:pt x="10688" y="2482"/>
                    <a:pt x="10344" y="2520"/>
                    <a:pt x="10017" y="2576"/>
                  </a:cubicBezTo>
                  <a:cubicBezTo>
                    <a:pt x="9689" y="2632"/>
                    <a:pt x="9377" y="2706"/>
                    <a:pt x="9069" y="2744"/>
                  </a:cubicBezTo>
                  <a:cubicBezTo>
                    <a:pt x="8762" y="2781"/>
                    <a:pt x="8458" y="2781"/>
                    <a:pt x="8130" y="2781"/>
                  </a:cubicBezTo>
                  <a:cubicBezTo>
                    <a:pt x="7802" y="2781"/>
                    <a:pt x="7450" y="2781"/>
                    <a:pt x="7127" y="2744"/>
                  </a:cubicBezTo>
                  <a:cubicBezTo>
                    <a:pt x="6803" y="2706"/>
                    <a:pt x="6507" y="2632"/>
                    <a:pt x="6207" y="2520"/>
                  </a:cubicBezTo>
                  <a:cubicBezTo>
                    <a:pt x="5908" y="2408"/>
                    <a:pt x="5604" y="2259"/>
                    <a:pt x="5308" y="2091"/>
                  </a:cubicBezTo>
                  <a:cubicBezTo>
                    <a:pt x="5012" y="1923"/>
                    <a:pt x="4725" y="1736"/>
                    <a:pt x="4445" y="1550"/>
                  </a:cubicBezTo>
                  <a:cubicBezTo>
                    <a:pt x="4165" y="1363"/>
                    <a:pt x="3893" y="1177"/>
                    <a:pt x="3593" y="953"/>
                  </a:cubicBezTo>
                  <a:cubicBezTo>
                    <a:pt x="3294" y="729"/>
                    <a:pt x="2966" y="468"/>
                    <a:pt x="2658" y="281"/>
                  </a:cubicBezTo>
                  <a:cubicBezTo>
                    <a:pt x="2350" y="95"/>
                    <a:pt x="2062" y="-17"/>
                    <a:pt x="1791" y="2"/>
                  </a:cubicBezTo>
                  <a:cubicBezTo>
                    <a:pt x="1519" y="20"/>
                    <a:pt x="1263" y="170"/>
                    <a:pt x="1047" y="543"/>
                  </a:cubicBezTo>
                  <a:cubicBezTo>
                    <a:pt x="831" y="916"/>
                    <a:pt x="656" y="1513"/>
                    <a:pt x="540" y="2333"/>
                  </a:cubicBezTo>
                  <a:cubicBezTo>
                    <a:pt x="424" y="3154"/>
                    <a:pt x="368" y="4199"/>
                    <a:pt x="372" y="5318"/>
                  </a:cubicBezTo>
                  <a:cubicBezTo>
                    <a:pt x="376" y="6437"/>
                    <a:pt x="440" y="7631"/>
                    <a:pt x="528" y="8824"/>
                  </a:cubicBezTo>
                  <a:cubicBezTo>
                    <a:pt x="616" y="10018"/>
                    <a:pt x="727" y="11212"/>
                    <a:pt x="799" y="12480"/>
                  </a:cubicBezTo>
                  <a:cubicBezTo>
                    <a:pt x="871" y="13749"/>
                    <a:pt x="903" y="15092"/>
                    <a:pt x="879" y="16509"/>
                  </a:cubicBezTo>
                  <a:cubicBezTo>
                    <a:pt x="855" y="17927"/>
                    <a:pt x="775" y="19419"/>
                    <a:pt x="719" y="20277"/>
                  </a:cubicBezTo>
                  <a:cubicBezTo>
                    <a:pt x="664" y="21135"/>
                    <a:pt x="632" y="21359"/>
                    <a:pt x="600" y="2158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61" name="Line"/>
            <p:cNvSpPr/>
            <p:nvPr/>
          </p:nvSpPr>
          <p:spPr>
            <a:xfrm>
              <a:off x="8507015" y="1992312"/>
              <a:ext cx="190501" cy="654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62" name="Line"/>
            <p:cNvSpPr/>
            <p:nvPr/>
          </p:nvSpPr>
          <p:spPr>
            <a:xfrm>
              <a:off x="8495109" y="2016621"/>
              <a:ext cx="964407" cy="91585"/>
            </a:xfrm>
            <a:custGeom>
              <a:avLst/>
              <a:gdLst/>
              <a:ahLst/>
              <a:cxnLst>
                <a:cxn ang="0">
                  <a:pos x="wd2" y="hd2"/>
                </a:cxn>
                <a:cxn ang="5400000">
                  <a:pos x="wd2" y="hd2"/>
                </a:cxn>
                <a:cxn ang="10800000">
                  <a:pos x="wd2" y="hd2"/>
                </a:cxn>
                <a:cxn ang="16200000">
                  <a:pos x="wd2" y="hd2"/>
                </a:cxn>
              </a:cxnLst>
              <a:rect l="0" t="0" r="r" b="b"/>
              <a:pathLst>
                <a:path w="21600" h="21211" fill="norm" stroke="1" extrusionOk="0">
                  <a:moveTo>
                    <a:pt x="0" y="10915"/>
                  </a:moveTo>
                  <a:cubicBezTo>
                    <a:pt x="1600" y="9536"/>
                    <a:pt x="3200" y="8157"/>
                    <a:pt x="4867" y="7008"/>
                  </a:cubicBezTo>
                  <a:cubicBezTo>
                    <a:pt x="6533" y="5859"/>
                    <a:pt x="8267" y="4940"/>
                    <a:pt x="10022" y="4251"/>
                  </a:cubicBezTo>
                  <a:cubicBezTo>
                    <a:pt x="11778" y="3562"/>
                    <a:pt x="13556" y="3102"/>
                    <a:pt x="15267" y="2413"/>
                  </a:cubicBezTo>
                  <a:cubicBezTo>
                    <a:pt x="16978" y="1723"/>
                    <a:pt x="18622" y="804"/>
                    <a:pt x="19578" y="345"/>
                  </a:cubicBezTo>
                  <a:cubicBezTo>
                    <a:pt x="20533" y="-115"/>
                    <a:pt x="20800" y="-115"/>
                    <a:pt x="20733" y="345"/>
                  </a:cubicBezTo>
                  <a:cubicBezTo>
                    <a:pt x="20667" y="804"/>
                    <a:pt x="20267" y="1723"/>
                    <a:pt x="19267" y="2642"/>
                  </a:cubicBezTo>
                  <a:cubicBezTo>
                    <a:pt x="18267" y="3562"/>
                    <a:pt x="16667" y="4481"/>
                    <a:pt x="15022" y="5170"/>
                  </a:cubicBezTo>
                  <a:cubicBezTo>
                    <a:pt x="13378" y="5859"/>
                    <a:pt x="11689" y="6319"/>
                    <a:pt x="9978" y="7008"/>
                  </a:cubicBezTo>
                  <a:cubicBezTo>
                    <a:pt x="8267" y="7698"/>
                    <a:pt x="6533" y="8617"/>
                    <a:pt x="5200" y="9306"/>
                  </a:cubicBezTo>
                  <a:cubicBezTo>
                    <a:pt x="3867" y="9996"/>
                    <a:pt x="2933" y="10455"/>
                    <a:pt x="2333" y="10685"/>
                  </a:cubicBezTo>
                  <a:cubicBezTo>
                    <a:pt x="1733" y="10915"/>
                    <a:pt x="1467" y="10915"/>
                    <a:pt x="1467" y="11374"/>
                  </a:cubicBezTo>
                  <a:cubicBezTo>
                    <a:pt x="1467" y="11834"/>
                    <a:pt x="1733" y="12753"/>
                    <a:pt x="2778" y="13213"/>
                  </a:cubicBezTo>
                  <a:cubicBezTo>
                    <a:pt x="3822" y="13672"/>
                    <a:pt x="5644" y="13672"/>
                    <a:pt x="7422" y="13672"/>
                  </a:cubicBezTo>
                  <a:cubicBezTo>
                    <a:pt x="9200" y="13672"/>
                    <a:pt x="10933" y="13672"/>
                    <a:pt x="11956" y="13672"/>
                  </a:cubicBezTo>
                  <a:cubicBezTo>
                    <a:pt x="12978" y="13672"/>
                    <a:pt x="13289" y="13672"/>
                    <a:pt x="13556" y="13902"/>
                  </a:cubicBezTo>
                  <a:cubicBezTo>
                    <a:pt x="13822" y="14132"/>
                    <a:pt x="14044" y="14591"/>
                    <a:pt x="14022" y="15281"/>
                  </a:cubicBezTo>
                  <a:cubicBezTo>
                    <a:pt x="14000" y="15970"/>
                    <a:pt x="13733" y="16889"/>
                    <a:pt x="12822" y="18038"/>
                  </a:cubicBezTo>
                  <a:cubicBezTo>
                    <a:pt x="11911" y="19187"/>
                    <a:pt x="10356" y="20566"/>
                    <a:pt x="9444" y="21025"/>
                  </a:cubicBezTo>
                  <a:cubicBezTo>
                    <a:pt x="8533" y="21485"/>
                    <a:pt x="8267" y="21025"/>
                    <a:pt x="8378" y="20336"/>
                  </a:cubicBezTo>
                  <a:cubicBezTo>
                    <a:pt x="8489" y="19647"/>
                    <a:pt x="8978" y="18728"/>
                    <a:pt x="10022" y="18038"/>
                  </a:cubicBezTo>
                  <a:cubicBezTo>
                    <a:pt x="11067" y="17349"/>
                    <a:pt x="12667" y="16889"/>
                    <a:pt x="14689" y="16889"/>
                  </a:cubicBezTo>
                  <a:cubicBezTo>
                    <a:pt x="16711" y="16889"/>
                    <a:pt x="19156" y="17349"/>
                    <a:pt x="21600" y="1780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pic>
          <p:nvPicPr>
            <p:cNvPr id="563" name="Line Shape" descr="Line Shape"/>
            <p:cNvPicPr>
              <a:picLocks noChangeAspect="0"/>
            </p:cNvPicPr>
            <p:nvPr/>
          </p:nvPicPr>
          <p:blipFill>
            <a:blip r:embed="rId6">
              <a:extLst/>
            </a:blip>
            <a:stretch>
              <a:fillRect/>
            </a:stretch>
          </p:blipFill>
          <p:spPr>
            <a:xfrm>
              <a:off x="8737333" y="829510"/>
              <a:ext cx="563300" cy="86081"/>
            </a:xfrm>
            <a:prstGeom prst="rect">
              <a:avLst/>
            </a:prstGeom>
            <a:effectLst/>
          </p:spPr>
        </p:pic>
        <p:sp>
          <p:nvSpPr>
            <p:cNvPr id="565" name="Line"/>
            <p:cNvSpPr/>
            <p:nvPr/>
          </p:nvSpPr>
          <p:spPr>
            <a:xfrm>
              <a:off x="99285" y="2898293"/>
              <a:ext cx="180512" cy="536661"/>
            </a:xfrm>
            <a:custGeom>
              <a:avLst/>
              <a:gdLst/>
              <a:ahLst/>
              <a:cxnLst>
                <a:cxn ang="0">
                  <a:pos x="wd2" y="hd2"/>
                </a:cxn>
                <a:cxn ang="5400000">
                  <a:pos x="wd2" y="hd2"/>
                </a:cxn>
                <a:cxn ang="10800000">
                  <a:pos x="wd2" y="hd2"/>
                </a:cxn>
                <a:cxn ang="16200000">
                  <a:pos x="wd2" y="hd2"/>
                </a:cxn>
              </a:cxnLst>
              <a:rect l="0" t="0" r="r" b="b"/>
              <a:pathLst>
                <a:path w="21128" h="21476" fill="norm" stroke="1" extrusionOk="0">
                  <a:moveTo>
                    <a:pt x="21128" y="3052"/>
                  </a:moveTo>
                  <a:cubicBezTo>
                    <a:pt x="20663" y="2258"/>
                    <a:pt x="20199" y="1464"/>
                    <a:pt x="18109" y="869"/>
                  </a:cubicBezTo>
                  <a:cubicBezTo>
                    <a:pt x="16018" y="273"/>
                    <a:pt x="12302" y="-124"/>
                    <a:pt x="9167" y="35"/>
                  </a:cubicBezTo>
                  <a:cubicBezTo>
                    <a:pt x="6031" y="194"/>
                    <a:pt x="3476" y="908"/>
                    <a:pt x="1851" y="2179"/>
                  </a:cubicBezTo>
                  <a:cubicBezTo>
                    <a:pt x="225" y="3450"/>
                    <a:pt x="-472" y="5276"/>
                    <a:pt x="341" y="7380"/>
                  </a:cubicBezTo>
                  <a:cubicBezTo>
                    <a:pt x="1154" y="9485"/>
                    <a:pt x="3476" y="11867"/>
                    <a:pt x="5334" y="14130"/>
                  </a:cubicBezTo>
                  <a:cubicBezTo>
                    <a:pt x="7193" y="16394"/>
                    <a:pt x="8586" y="18538"/>
                    <a:pt x="9167" y="19808"/>
                  </a:cubicBezTo>
                  <a:cubicBezTo>
                    <a:pt x="9747" y="21079"/>
                    <a:pt x="9515" y="21476"/>
                    <a:pt x="8702" y="21476"/>
                  </a:cubicBezTo>
                  <a:cubicBezTo>
                    <a:pt x="7889" y="21476"/>
                    <a:pt x="6496" y="21079"/>
                    <a:pt x="5102" y="206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66" name="Line"/>
            <p:cNvSpPr/>
            <p:nvPr/>
          </p:nvSpPr>
          <p:spPr>
            <a:xfrm>
              <a:off x="0" y="3254375"/>
              <a:ext cx="255985" cy="107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521" y="16800"/>
                    <a:pt x="9042" y="12000"/>
                    <a:pt x="12642" y="8400"/>
                  </a:cubicBezTo>
                  <a:cubicBezTo>
                    <a:pt x="16242" y="4800"/>
                    <a:pt x="18921" y="2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67" name="Line"/>
            <p:cNvSpPr/>
            <p:nvPr/>
          </p:nvSpPr>
          <p:spPr>
            <a:xfrm>
              <a:off x="359410" y="2925868"/>
              <a:ext cx="170419" cy="434983"/>
            </a:xfrm>
            <a:custGeom>
              <a:avLst/>
              <a:gdLst/>
              <a:ahLst/>
              <a:cxnLst>
                <a:cxn ang="0">
                  <a:pos x="wd2" y="hd2"/>
                </a:cxn>
                <a:cxn ang="5400000">
                  <a:pos x="wd2" y="hd2"/>
                </a:cxn>
                <a:cxn ang="10800000">
                  <a:pos x="wd2" y="hd2"/>
                </a:cxn>
                <a:cxn ang="16200000">
                  <a:pos x="wd2" y="hd2"/>
                </a:cxn>
              </a:cxnLst>
              <a:rect l="0" t="0" r="r" b="b"/>
              <a:pathLst>
                <a:path w="21080" h="21232" fill="norm" stroke="1" extrusionOk="0">
                  <a:moveTo>
                    <a:pt x="21080" y="2087"/>
                  </a:moveTo>
                  <a:cubicBezTo>
                    <a:pt x="20835" y="1409"/>
                    <a:pt x="20589" y="731"/>
                    <a:pt x="19730" y="343"/>
                  </a:cubicBezTo>
                  <a:cubicBezTo>
                    <a:pt x="18871" y="-44"/>
                    <a:pt x="17398" y="-141"/>
                    <a:pt x="15680" y="246"/>
                  </a:cubicBezTo>
                  <a:cubicBezTo>
                    <a:pt x="13962" y="634"/>
                    <a:pt x="11998" y="1506"/>
                    <a:pt x="9421" y="3637"/>
                  </a:cubicBezTo>
                  <a:cubicBezTo>
                    <a:pt x="6844" y="5768"/>
                    <a:pt x="3653" y="9158"/>
                    <a:pt x="1812" y="11821"/>
                  </a:cubicBezTo>
                  <a:cubicBezTo>
                    <a:pt x="-29" y="14485"/>
                    <a:pt x="-520" y="16422"/>
                    <a:pt x="585" y="17972"/>
                  </a:cubicBezTo>
                  <a:cubicBezTo>
                    <a:pt x="1689" y="19522"/>
                    <a:pt x="4389" y="20684"/>
                    <a:pt x="7212" y="21072"/>
                  </a:cubicBezTo>
                  <a:cubicBezTo>
                    <a:pt x="10035" y="21459"/>
                    <a:pt x="12980" y="21072"/>
                    <a:pt x="15925" y="2068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68" name="Line"/>
            <p:cNvSpPr/>
            <p:nvPr/>
          </p:nvSpPr>
          <p:spPr>
            <a:xfrm>
              <a:off x="584690" y="3034109"/>
              <a:ext cx="195170" cy="214814"/>
            </a:xfrm>
            <a:custGeom>
              <a:avLst/>
              <a:gdLst/>
              <a:ahLst/>
              <a:cxnLst>
                <a:cxn ang="0">
                  <a:pos x="wd2" y="hd2"/>
                </a:cxn>
                <a:cxn ang="5400000">
                  <a:pos x="wd2" y="hd2"/>
                </a:cxn>
                <a:cxn ang="10800000">
                  <a:pos x="wd2" y="hd2"/>
                </a:cxn>
                <a:cxn ang="16200000">
                  <a:pos x="wd2" y="hd2"/>
                </a:cxn>
              </a:cxnLst>
              <a:rect l="0" t="0" r="r" b="b"/>
              <a:pathLst>
                <a:path w="21459" h="21452" fill="norm" stroke="1" extrusionOk="0">
                  <a:moveTo>
                    <a:pt x="15568" y="0"/>
                  </a:moveTo>
                  <a:cubicBezTo>
                    <a:pt x="12732" y="396"/>
                    <a:pt x="9895" y="793"/>
                    <a:pt x="7277" y="2774"/>
                  </a:cubicBezTo>
                  <a:cubicBezTo>
                    <a:pt x="4659" y="4756"/>
                    <a:pt x="2259" y="8323"/>
                    <a:pt x="1059" y="11394"/>
                  </a:cubicBezTo>
                  <a:cubicBezTo>
                    <a:pt x="-141" y="14466"/>
                    <a:pt x="-141" y="17042"/>
                    <a:pt x="186" y="18727"/>
                  </a:cubicBezTo>
                  <a:cubicBezTo>
                    <a:pt x="514" y="20411"/>
                    <a:pt x="1168" y="21204"/>
                    <a:pt x="4114" y="21402"/>
                  </a:cubicBezTo>
                  <a:cubicBezTo>
                    <a:pt x="7059" y="21600"/>
                    <a:pt x="12295" y="21204"/>
                    <a:pt x="15568" y="20312"/>
                  </a:cubicBezTo>
                  <a:cubicBezTo>
                    <a:pt x="18841" y="19420"/>
                    <a:pt x="20150" y="18033"/>
                    <a:pt x="21459" y="1664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69" name="Line"/>
            <p:cNvSpPr/>
            <p:nvPr/>
          </p:nvSpPr>
          <p:spPr>
            <a:xfrm>
              <a:off x="858355" y="2766218"/>
              <a:ext cx="123911" cy="837735"/>
            </a:xfrm>
            <a:custGeom>
              <a:avLst/>
              <a:gdLst/>
              <a:ahLst/>
              <a:cxnLst>
                <a:cxn ang="0">
                  <a:pos x="wd2" y="hd2"/>
                </a:cxn>
                <a:cxn ang="5400000">
                  <a:pos x="wd2" y="hd2"/>
                </a:cxn>
                <a:cxn ang="10800000">
                  <a:pos x="wd2" y="hd2"/>
                </a:cxn>
                <a:cxn ang="16200000">
                  <a:pos x="wd2" y="hd2"/>
                </a:cxn>
              </a:cxnLst>
              <a:rect l="0" t="0" r="r" b="b"/>
              <a:pathLst>
                <a:path w="21409" h="21507" fill="norm" stroke="1" extrusionOk="0">
                  <a:moveTo>
                    <a:pt x="3923" y="0"/>
                  </a:moveTo>
                  <a:cubicBezTo>
                    <a:pt x="2552" y="153"/>
                    <a:pt x="1180" y="306"/>
                    <a:pt x="495" y="892"/>
                  </a:cubicBezTo>
                  <a:cubicBezTo>
                    <a:pt x="-191" y="1477"/>
                    <a:pt x="-191" y="2496"/>
                    <a:pt x="666" y="3923"/>
                  </a:cubicBezTo>
                  <a:cubicBezTo>
                    <a:pt x="1523" y="5349"/>
                    <a:pt x="3238" y="7183"/>
                    <a:pt x="5123" y="9042"/>
                  </a:cubicBezTo>
                  <a:cubicBezTo>
                    <a:pt x="7009" y="10902"/>
                    <a:pt x="9066" y="12787"/>
                    <a:pt x="10952" y="14672"/>
                  </a:cubicBezTo>
                  <a:cubicBezTo>
                    <a:pt x="12838" y="16557"/>
                    <a:pt x="14552" y="18442"/>
                    <a:pt x="15580" y="19511"/>
                  </a:cubicBezTo>
                  <a:cubicBezTo>
                    <a:pt x="16609" y="20581"/>
                    <a:pt x="16952" y="20836"/>
                    <a:pt x="17466" y="21091"/>
                  </a:cubicBezTo>
                  <a:cubicBezTo>
                    <a:pt x="17980" y="21345"/>
                    <a:pt x="18666" y="21600"/>
                    <a:pt x="19352" y="21473"/>
                  </a:cubicBezTo>
                  <a:cubicBezTo>
                    <a:pt x="20038" y="21345"/>
                    <a:pt x="20723" y="20836"/>
                    <a:pt x="21409" y="2032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70" name="Line"/>
            <p:cNvSpPr/>
            <p:nvPr/>
          </p:nvSpPr>
          <p:spPr>
            <a:xfrm>
              <a:off x="1047750" y="2938859"/>
              <a:ext cx="71438" cy="3452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000" y="4345"/>
                    <a:pt x="6000" y="8690"/>
                    <a:pt x="9600" y="12290"/>
                  </a:cubicBezTo>
                  <a:cubicBezTo>
                    <a:pt x="13200" y="15890"/>
                    <a:pt x="17400" y="1874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71" name="Line"/>
            <p:cNvSpPr/>
            <p:nvPr/>
          </p:nvSpPr>
          <p:spPr>
            <a:xfrm>
              <a:off x="1001146" y="2917752"/>
              <a:ext cx="274882" cy="342705"/>
            </a:xfrm>
            <a:custGeom>
              <a:avLst/>
              <a:gdLst/>
              <a:ahLst/>
              <a:cxnLst>
                <a:cxn ang="0">
                  <a:pos x="wd2" y="hd2"/>
                </a:cxn>
                <a:cxn ang="5400000">
                  <a:pos x="wd2" y="hd2"/>
                </a:cxn>
                <a:cxn ang="10800000">
                  <a:pos x="wd2" y="hd2"/>
                </a:cxn>
                <a:cxn ang="16200000">
                  <a:pos x="wd2" y="hd2"/>
                </a:cxn>
              </a:cxnLst>
              <a:rect l="0" t="0" r="r" b="b"/>
              <a:pathLst>
                <a:path w="21071" h="21195" fill="norm" stroke="1" extrusionOk="0">
                  <a:moveTo>
                    <a:pt x="1291" y="4619"/>
                  </a:moveTo>
                  <a:cubicBezTo>
                    <a:pt x="835" y="3883"/>
                    <a:pt x="378" y="3147"/>
                    <a:pt x="150" y="2472"/>
                  </a:cubicBezTo>
                  <a:cubicBezTo>
                    <a:pt x="-78" y="1797"/>
                    <a:pt x="-78" y="1183"/>
                    <a:pt x="378" y="692"/>
                  </a:cubicBezTo>
                  <a:cubicBezTo>
                    <a:pt x="835" y="201"/>
                    <a:pt x="1747" y="-167"/>
                    <a:pt x="3877" y="78"/>
                  </a:cubicBezTo>
                  <a:cubicBezTo>
                    <a:pt x="6007" y="324"/>
                    <a:pt x="9353" y="1183"/>
                    <a:pt x="12395" y="2533"/>
                  </a:cubicBezTo>
                  <a:cubicBezTo>
                    <a:pt x="15437" y="3883"/>
                    <a:pt x="18176" y="5724"/>
                    <a:pt x="19697" y="8117"/>
                  </a:cubicBezTo>
                  <a:cubicBezTo>
                    <a:pt x="21218" y="10510"/>
                    <a:pt x="21522" y="13456"/>
                    <a:pt x="20381" y="15788"/>
                  </a:cubicBezTo>
                  <a:cubicBezTo>
                    <a:pt x="19240" y="18119"/>
                    <a:pt x="16654" y="19838"/>
                    <a:pt x="14145" y="20635"/>
                  </a:cubicBezTo>
                  <a:cubicBezTo>
                    <a:pt x="11635" y="21433"/>
                    <a:pt x="9201" y="21310"/>
                    <a:pt x="7756" y="20697"/>
                  </a:cubicBezTo>
                  <a:cubicBezTo>
                    <a:pt x="6311" y="20083"/>
                    <a:pt x="5854" y="18978"/>
                    <a:pt x="5930" y="18058"/>
                  </a:cubicBezTo>
                  <a:cubicBezTo>
                    <a:pt x="6007" y="17138"/>
                    <a:pt x="6615" y="16401"/>
                    <a:pt x="7223" y="1566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72" name="Line"/>
            <p:cNvSpPr/>
            <p:nvPr/>
          </p:nvSpPr>
          <p:spPr>
            <a:xfrm>
              <a:off x="1256109" y="2807890"/>
              <a:ext cx="156325" cy="517923"/>
            </a:xfrm>
            <a:custGeom>
              <a:avLst/>
              <a:gdLst/>
              <a:ahLst/>
              <a:cxnLst>
                <a:cxn ang="0">
                  <a:pos x="wd2" y="hd2"/>
                </a:cxn>
                <a:cxn ang="5400000">
                  <a:pos x="wd2" y="hd2"/>
                </a:cxn>
                <a:cxn ang="10800000">
                  <a:pos x="wd2" y="hd2"/>
                </a:cxn>
                <a:cxn ang="16200000">
                  <a:pos x="wd2" y="hd2"/>
                </a:cxn>
              </a:cxnLst>
              <a:rect l="0" t="0" r="r" b="b"/>
              <a:pathLst>
                <a:path w="21007" h="21600" fill="norm" stroke="1" extrusionOk="0">
                  <a:moveTo>
                    <a:pt x="0" y="0"/>
                  </a:moveTo>
                  <a:cubicBezTo>
                    <a:pt x="4533" y="1241"/>
                    <a:pt x="9067" y="2483"/>
                    <a:pt x="12933" y="4303"/>
                  </a:cubicBezTo>
                  <a:cubicBezTo>
                    <a:pt x="16800" y="6124"/>
                    <a:pt x="20000" y="8524"/>
                    <a:pt x="20800" y="11048"/>
                  </a:cubicBezTo>
                  <a:cubicBezTo>
                    <a:pt x="21600" y="13572"/>
                    <a:pt x="20000" y="16221"/>
                    <a:pt x="17467" y="18000"/>
                  </a:cubicBezTo>
                  <a:cubicBezTo>
                    <a:pt x="14933" y="19779"/>
                    <a:pt x="11467" y="20690"/>
                    <a:pt x="80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73" name="Line"/>
            <p:cNvSpPr/>
            <p:nvPr/>
          </p:nvSpPr>
          <p:spPr>
            <a:xfrm>
              <a:off x="452437" y="3385343"/>
              <a:ext cx="458392" cy="178524"/>
            </a:xfrm>
            <a:custGeom>
              <a:avLst/>
              <a:gdLst/>
              <a:ahLst/>
              <a:cxnLst>
                <a:cxn ang="0">
                  <a:pos x="wd2" y="hd2"/>
                </a:cxn>
                <a:cxn ang="5400000">
                  <a:pos x="wd2" y="hd2"/>
                </a:cxn>
                <a:cxn ang="10800000">
                  <a:pos x="wd2" y="hd2"/>
                </a:cxn>
                <a:cxn ang="16200000">
                  <a:pos x="wd2" y="hd2"/>
                </a:cxn>
              </a:cxnLst>
              <a:rect l="0" t="0" r="r" b="b"/>
              <a:pathLst>
                <a:path w="21600" h="21354" fill="norm" stroke="1" extrusionOk="0">
                  <a:moveTo>
                    <a:pt x="0" y="17802"/>
                  </a:moveTo>
                  <a:cubicBezTo>
                    <a:pt x="1309" y="16141"/>
                    <a:pt x="2618" y="14479"/>
                    <a:pt x="4675" y="12580"/>
                  </a:cubicBezTo>
                  <a:cubicBezTo>
                    <a:pt x="6732" y="10681"/>
                    <a:pt x="9538" y="8545"/>
                    <a:pt x="11268" y="7240"/>
                  </a:cubicBezTo>
                  <a:cubicBezTo>
                    <a:pt x="12997" y="5934"/>
                    <a:pt x="13652" y="5459"/>
                    <a:pt x="14400" y="4866"/>
                  </a:cubicBezTo>
                  <a:cubicBezTo>
                    <a:pt x="15148" y="4273"/>
                    <a:pt x="15990" y="3560"/>
                    <a:pt x="16177" y="3323"/>
                  </a:cubicBezTo>
                  <a:cubicBezTo>
                    <a:pt x="16364" y="3086"/>
                    <a:pt x="15896" y="3323"/>
                    <a:pt x="14073" y="4985"/>
                  </a:cubicBezTo>
                  <a:cubicBezTo>
                    <a:pt x="12249" y="6646"/>
                    <a:pt x="9070" y="9732"/>
                    <a:pt x="7153" y="11631"/>
                  </a:cubicBezTo>
                  <a:cubicBezTo>
                    <a:pt x="5236" y="13530"/>
                    <a:pt x="4582" y="14242"/>
                    <a:pt x="3927" y="15310"/>
                  </a:cubicBezTo>
                  <a:cubicBezTo>
                    <a:pt x="3273" y="16378"/>
                    <a:pt x="2618" y="17802"/>
                    <a:pt x="2618" y="18396"/>
                  </a:cubicBezTo>
                  <a:cubicBezTo>
                    <a:pt x="2618" y="18989"/>
                    <a:pt x="3273" y="18752"/>
                    <a:pt x="5049" y="17209"/>
                  </a:cubicBezTo>
                  <a:cubicBezTo>
                    <a:pt x="6826" y="15666"/>
                    <a:pt x="9725" y="12818"/>
                    <a:pt x="11595" y="10919"/>
                  </a:cubicBezTo>
                  <a:cubicBezTo>
                    <a:pt x="13465" y="9020"/>
                    <a:pt x="14306" y="8070"/>
                    <a:pt x="15055" y="7477"/>
                  </a:cubicBezTo>
                  <a:cubicBezTo>
                    <a:pt x="15803" y="6884"/>
                    <a:pt x="16457" y="6646"/>
                    <a:pt x="16504" y="6884"/>
                  </a:cubicBezTo>
                  <a:cubicBezTo>
                    <a:pt x="16551" y="7121"/>
                    <a:pt x="15990" y="7833"/>
                    <a:pt x="14400" y="9376"/>
                  </a:cubicBezTo>
                  <a:cubicBezTo>
                    <a:pt x="12810" y="10919"/>
                    <a:pt x="10192" y="13292"/>
                    <a:pt x="8369" y="14954"/>
                  </a:cubicBezTo>
                  <a:cubicBezTo>
                    <a:pt x="6545" y="16615"/>
                    <a:pt x="5517" y="17565"/>
                    <a:pt x="4629" y="18633"/>
                  </a:cubicBezTo>
                  <a:cubicBezTo>
                    <a:pt x="3740" y="19701"/>
                    <a:pt x="2992" y="20888"/>
                    <a:pt x="2899" y="21244"/>
                  </a:cubicBezTo>
                  <a:cubicBezTo>
                    <a:pt x="2805" y="21600"/>
                    <a:pt x="3366" y="21125"/>
                    <a:pt x="4956" y="19345"/>
                  </a:cubicBezTo>
                  <a:cubicBezTo>
                    <a:pt x="6545" y="17565"/>
                    <a:pt x="9164" y="14479"/>
                    <a:pt x="11268" y="11868"/>
                  </a:cubicBezTo>
                  <a:cubicBezTo>
                    <a:pt x="13371" y="9257"/>
                    <a:pt x="14961" y="7121"/>
                    <a:pt x="16130" y="5578"/>
                  </a:cubicBezTo>
                  <a:cubicBezTo>
                    <a:pt x="17299" y="4035"/>
                    <a:pt x="18047" y="3086"/>
                    <a:pt x="18140" y="2848"/>
                  </a:cubicBezTo>
                  <a:cubicBezTo>
                    <a:pt x="18234" y="2611"/>
                    <a:pt x="17673" y="3086"/>
                    <a:pt x="15990" y="4985"/>
                  </a:cubicBezTo>
                  <a:cubicBezTo>
                    <a:pt x="14306" y="6884"/>
                    <a:pt x="11501" y="10207"/>
                    <a:pt x="9491" y="12580"/>
                  </a:cubicBezTo>
                  <a:cubicBezTo>
                    <a:pt x="7481" y="14954"/>
                    <a:pt x="6265" y="16378"/>
                    <a:pt x="5423" y="17446"/>
                  </a:cubicBezTo>
                  <a:cubicBezTo>
                    <a:pt x="4582" y="18514"/>
                    <a:pt x="4114" y="19226"/>
                    <a:pt x="4348" y="19108"/>
                  </a:cubicBezTo>
                  <a:cubicBezTo>
                    <a:pt x="4582" y="18989"/>
                    <a:pt x="5517" y="18040"/>
                    <a:pt x="7481" y="15785"/>
                  </a:cubicBezTo>
                  <a:cubicBezTo>
                    <a:pt x="9444" y="13530"/>
                    <a:pt x="12436" y="9969"/>
                    <a:pt x="14353" y="7596"/>
                  </a:cubicBezTo>
                  <a:cubicBezTo>
                    <a:pt x="16270" y="5222"/>
                    <a:pt x="17112" y="4035"/>
                    <a:pt x="17813" y="3204"/>
                  </a:cubicBezTo>
                  <a:cubicBezTo>
                    <a:pt x="18514" y="2374"/>
                    <a:pt x="19075" y="1899"/>
                    <a:pt x="19075" y="2018"/>
                  </a:cubicBezTo>
                  <a:cubicBezTo>
                    <a:pt x="19075" y="2136"/>
                    <a:pt x="18514" y="2848"/>
                    <a:pt x="16691" y="5341"/>
                  </a:cubicBezTo>
                  <a:cubicBezTo>
                    <a:pt x="14868" y="7833"/>
                    <a:pt x="11782" y="12105"/>
                    <a:pt x="9958" y="14479"/>
                  </a:cubicBezTo>
                  <a:cubicBezTo>
                    <a:pt x="8135" y="16853"/>
                    <a:pt x="7574" y="17327"/>
                    <a:pt x="7481" y="17090"/>
                  </a:cubicBezTo>
                  <a:cubicBezTo>
                    <a:pt x="7387" y="16853"/>
                    <a:pt x="7761" y="15903"/>
                    <a:pt x="9164" y="13767"/>
                  </a:cubicBezTo>
                  <a:cubicBezTo>
                    <a:pt x="10566" y="11631"/>
                    <a:pt x="12997" y="8308"/>
                    <a:pt x="15242" y="5815"/>
                  </a:cubicBezTo>
                  <a:cubicBezTo>
                    <a:pt x="17486" y="3323"/>
                    <a:pt x="19543" y="1662"/>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74" name="Line"/>
            <p:cNvSpPr/>
            <p:nvPr/>
          </p:nvSpPr>
          <p:spPr>
            <a:xfrm>
              <a:off x="1614577" y="2944812"/>
              <a:ext cx="552361" cy="422673"/>
            </a:xfrm>
            <a:custGeom>
              <a:avLst/>
              <a:gdLst/>
              <a:ahLst/>
              <a:cxnLst>
                <a:cxn ang="0">
                  <a:pos x="wd2" y="hd2"/>
                </a:cxn>
                <a:cxn ang="5400000">
                  <a:pos x="wd2" y="hd2"/>
                </a:cxn>
                <a:cxn ang="10800000">
                  <a:pos x="wd2" y="hd2"/>
                </a:cxn>
                <a:cxn ang="16200000">
                  <a:pos x="wd2" y="hd2"/>
                </a:cxn>
              </a:cxnLst>
              <a:rect l="0" t="0" r="r" b="b"/>
              <a:pathLst>
                <a:path w="21473" h="21600" fill="norm" stroke="1" extrusionOk="0">
                  <a:moveTo>
                    <a:pt x="18002" y="0"/>
                  </a:moveTo>
                  <a:cubicBezTo>
                    <a:pt x="17307" y="2130"/>
                    <a:pt x="16613" y="4259"/>
                    <a:pt x="15572" y="6541"/>
                  </a:cubicBezTo>
                  <a:cubicBezTo>
                    <a:pt x="14530" y="8823"/>
                    <a:pt x="13142" y="11256"/>
                    <a:pt x="11406" y="12980"/>
                  </a:cubicBezTo>
                  <a:cubicBezTo>
                    <a:pt x="9670" y="14704"/>
                    <a:pt x="7587" y="15718"/>
                    <a:pt x="5813" y="15921"/>
                  </a:cubicBezTo>
                  <a:cubicBezTo>
                    <a:pt x="4039" y="16124"/>
                    <a:pt x="2573" y="15515"/>
                    <a:pt x="1686" y="15059"/>
                  </a:cubicBezTo>
                  <a:cubicBezTo>
                    <a:pt x="799" y="14603"/>
                    <a:pt x="490" y="14299"/>
                    <a:pt x="259" y="13893"/>
                  </a:cubicBezTo>
                  <a:cubicBezTo>
                    <a:pt x="27" y="13487"/>
                    <a:pt x="-127" y="12980"/>
                    <a:pt x="143" y="12524"/>
                  </a:cubicBezTo>
                  <a:cubicBezTo>
                    <a:pt x="413" y="12068"/>
                    <a:pt x="1107" y="11662"/>
                    <a:pt x="2573" y="11307"/>
                  </a:cubicBezTo>
                  <a:cubicBezTo>
                    <a:pt x="4039" y="10952"/>
                    <a:pt x="6276" y="10648"/>
                    <a:pt x="8359" y="11104"/>
                  </a:cubicBezTo>
                  <a:cubicBezTo>
                    <a:pt x="10442" y="11561"/>
                    <a:pt x="12370" y="12777"/>
                    <a:pt x="14376" y="14501"/>
                  </a:cubicBezTo>
                  <a:cubicBezTo>
                    <a:pt x="16382" y="16225"/>
                    <a:pt x="18464" y="18456"/>
                    <a:pt x="19660" y="19724"/>
                  </a:cubicBezTo>
                  <a:cubicBezTo>
                    <a:pt x="20856" y="20992"/>
                    <a:pt x="21164" y="21296"/>
                    <a:pt x="2147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7" name="TextBox 2"/>
          <p:cNvSpPr txBox="1"/>
          <p:nvPr/>
        </p:nvSpPr>
        <p:spPr>
          <a:xfrm>
            <a:off x="376411" y="153502"/>
            <a:ext cx="11473947" cy="1761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333333"/>
                </a:solidFill>
                <a:latin typeface="Helvetica Neue"/>
                <a:ea typeface="Helvetica Neue"/>
                <a:cs typeface="Helvetica Neue"/>
                <a:sym typeface="Helvetica Neue"/>
              </a:defRPr>
            </a:lvl1pPr>
          </a:lstStyle>
          <a:p>
            <a:pPr/>
            <a:r>
              <a:t>Use K-S test to compare X={0.2, 1.6, 1.5} with Unif(0, 2) and report the statistic. However, for the statistic, report the minimum distance between the two distributions from among all values in your table. Compute the differences to the left and right of data points as usual, as in class, but then find the min value from among these and report that. Report the result as a decimal rounded to two digits after the decimal point and with exactly one digit before the decimal (ex: 1.466 is rounded and reported as 1.47 and 0.103 is rounded and reported as 0.10).</a:t>
            </a:r>
          </a:p>
        </p:txBody>
      </p:sp>
      <p:grpSp>
        <p:nvGrpSpPr>
          <p:cNvPr id="587" name="Drawing"/>
          <p:cNvGrpSpPr/>
          <p:nvPr/>
        </p:nvGrpSpPr>
        <p:grpSpPr>
          <a:xfrm>
            <a:off x="1324488" y="132074"/>
            <a:ext cx="4783689" cy="787514"/>
            <a:chOff x="0" y="0"/>
            <a:chExt cx="4783688" cy="787512"/>
          </a:xfrm>
        </p:grpSpPr>
        <p:pic>
          <p:nvPicPr>
            <p:cNvPr id="578" name="Line Shape" descr="Line Shape"/>
            <p:cNvPicPr>
              <a:picLocks noChangeAspect="0"/>
            </p:cNvPicPr>
            <p:nvPr/>
          </p:nvPicPr>
          <p:blipFill>
            <a:blip r:embed="rId2">
              <a:extLst/>
            </a:blip>
            <a:stretch>
              <a:fillRect/>
            </a:stretch>
          </p:blipFill>
          <p:spPr>
            <a:xfrm>
              <a:off x="1542299" y="331872"/>
              <a:ext cx="1613404" cy="221060"/>
            </a:xfrm>
            <a:prstGeom prst="rect">
              <a:avLst/>
            </a:prstGeom>
            <a:effectLst/>
          </p:spPr>
        </p:pic>
        <p:pic>
          <p:nvPicPr>
            <p:cNvPr id="580" name="Line Shape" descr="Line Shape"/>
            <p:cNvPicPr>
              <a:picLocks noChangeAspect="0"/>
            </p:cNvPicPr>
            <p:nvPr/>
          </p:nvPicPr>
          <p:blipFill>
            <a:blip r:embed="rId3">
              <a:extLst/>
            </a:blip>
            <a:stretch>
              <a:fillRect/>
            </a:stretch>
          </p:blipFill>
          <p:spPr>
            <a:xfrm>
              <a:off x="3608271" y="371958"/>
              <a:ext cx="1138883" cy="157162"/>
            </a:xfrm>
            <a:prstGeom prst="rect">
              <a:avLst/>
            </a:prstGeom>
            <a:effectLst/>
          </p:spPr>
        </p:pic>
        <p:pic>
          <p:nvPicPr>
            <p:cNvPr id="582" name="Line Shape" descr="Line Shape"/>
            <p:cNvPicPr>
              <a:picLocks noChangeAspect="0"/>
            </p:cNvPicPr>
            <p:nvPr/>
          </p:nvPicPr>
          <p:blipFill>
            <a:blip r:embed="rId4">
              <a:extLst/>
            </a:blip>
            <a:stretch>
              <a:fillRect/>
            </a:stretch>
          </p:blipFill>
          <p:spPr>
            <a:xfrm>
              <a:off x="202828" y="617243"/>
              <a:ext cx="1912003" cy="127833"/>
            </a:xfrm>
            <a:prstGeom prst="rect">
              <a:avLst/>
            </a:prstGeom>
            <a:effectLst/>
          </p:spPr>
        </p:pic>
        <p:sp>
          <p:nvSpPr>
            <p:cNvPr id="584" name="Line"/>
            <p:cNvSpPr/>
            <p:nvPr/>
          </p:nvSpPr>
          <p:spPr>
            <a:xfrm>
              <a:off x="4215730" y="-1"/>
              <a:ext cx="237198" cy="435809"/>
            </a:xfrm>
            <a:custGeom>
              <a:avLst/>
              <a:gdLst/>
              <a:ahLst/>
              <a:cxnLst>
                <a:cxn ang="0">
                  <a:pos x="wd2" y="hd2"/>
                </a:cxn>
                <a:cxn ang="5400000">
                  <a:pos x="wd2" y="hd2"/>
                </a:cxn>
                <a:cxn ang="10800000">
                  <a:pos x="wd2" y="hd2"/>
                </a:cxn>
                <a:cxn ang="16200000">
                  <a:pos x="wd2" y="hd2"/>
                </a:cxn>
              </a:cxnLst>
              <a:rect l="0" t="0" r="r" b="b"/>
              <a:pathLst>
                <a:path w="20991" h="21368" fill="norm" stroke="1" extrusionOk="0">
                  <a:moveTo>
                    <a:pt x="18628" y="4324"/>
                  </a:moveTo>
                  <a:cubicBezTo>
                    <a:pt x="18453" y="3254"/>
                    <a:pt x="18277" y="2184"/>
                    <a:pt x="17838" y="1454"/>
                  </a:cubicBezTo>
                  <a:cubicBezTo>
                    <a:pt x="17399" y="724"/>
                    <a:pt x="16697" y="335"/>
                    <a:pt x="15906" y="141"/>
                  </a:cubicBezTo>
                  <a:cubicBezTo>
                    <a:pt x="15116" y="-54"/>
                    <a:pt x="14238" y="-54"/>
                    <a:pt x="13009" y="189"/>
                  </a:cubicBezTo>
                  <a:cubicBezTo>
                    <a:pt x="11779" y="432"/>
                    <a:pt x="10199" y="919"/>
                    <a:pt x="8004" y="2524"/>
                  </a:cubicBezTo>
                  <a:cubicBezTo>
                    <a:pt x="5809" y="4130"/>
                    <a:pt x="2999" y="6854"/>
                    <a:pt x="1506" y="9676"/>
                  </a:cubicBezTo>
                  <a:cubicBezTo>
                    <a:pt x="14" y="12497"/>
                    <a:pt x="-162" y="15416"/>
                    <a:pt x="101" y="17314"/>
                  </a:cubicBezTo>
                  <a:cubicBezTo>
                    <a:pt x="365" y="19211"/>
                    <a:pt x="1067" y="20087"/>
                    <a:pt x="2384" y="20670"/>
                  </a:cubicBezTo>
                  <a:cubicBezTo>
                    <a:pt x="3701" y="21254"/>
                    <a:pt x="5633" y="21546"/>
                    <a:pt x="7916" y="21254"/>
                  </a:cubicBezTo>
                  <a:cubicBezTo>
                    <a:pt x="10199" y="20962"/>
                    <a:pt x="12833" y="20087"/>
                    <a:pt x="15292" y="18238"/>
                  </a:cubicBezTo>
                  <a:cubicBezTo>
                    <a:pt x="17750" y="16389"/>
                    <a:pt x="20033" y="13568"/>
                    <a:pt x="20736" y="11038"/>
                  </a:cubicBezTo>
                  <a:cubicBezTo>
                    <a:pt x="21438" y="8508"/>
                    <a:pt x="20560" y="6270"/>
                    <a:pt x="19682" y="4860"/>
                  </a:cubicBezTo>
                  <a:cubicBezTo>
                    <a:pt x="18804" y="3449"/>
                    <a:pt x="17926" y="2865"/>
                    <a:pt x="17048" y="2524"/>
                  </a:cubicBezTo>
                  <a:cubicBezTo>
                    <a:pt x="16170" y="2184"/>
                    <a:pt x="15292" y="2087"/>
                    <a:pt x="15028" y="2281"/>
                  </a:cubicBezTo>
                  <a:cubicBezTo>
                    <a:pt x="14765" y="2476"/>
                    <a:pt x="15116" y="2962"/>
                    <a:pt x="15467" y="344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85" name="Line"/>
            <p:cNvSpPr/>
            <p:nvPr/>
          </p:nvSpPr>
          <p:spPr>
            <a:xfrm>
              <a:off x="4502642" y="23591"/>
              <a:ext cx="281047" cy="352520"/>
            </a:xfrm>
            <a:custGeom>
              <a:avLst/>
              <a:gdLst/>
              <a:ahLst/>
              <a:cxnLst>
                <a:cxn ang="0">
                  <a:pos x="wd2" y="hd2"/>
                </a:cxn>
                <a:cxn ang="5400000">
                  <a:pos x="wd2" y="hd2"/>
                </a:cxn>
                <a:cxn ang="10800000">
                  <a:pos x="wd2" y="hd2"/>
                </a:cxn>
                <a:cxn ang="16200000">
                  <a:pos x="wd2" y="hd2"/>
                </a:cxn>
              </a:cxnLst>
              <a:rect l="0" t="0" r="r" b="b"/>
              <a:pathLst>
                <a:path w="20953" h="21437" fill="norm" stroke="1" extrusionOk="0">
                  <a:moveTo>
                    <a:pt x="16495" y="2842"/>
                  </a:moveTo>
                  <a:cubicBezTo>
                    <a:pt x="16347" y="2118"/>
                    <a:pt x="16199" y="1394"/>
                    <a:pt x="15829" y="851"/>
                  </a:cubicBezTo>
                  <a:cubicBezTo>
                    <a:pt x="15459" y="308"/>
                    <a:pt x="14867" y="-54"/>
                    <a:pt x="13758" y="6"/>
                  </a:cubicBezTo>
                  <a:cubicBezTo>
                    <a:pt x="12648" y="67"/>
                    <a:pt x="11021" y="549"/>
                    <a:pt x="8802" y="2178"/>
                  </a:cubicBezTo>
                  <a:cubicBezTo>
                    <a:pt x="6582" y="3807"/>
                    <a:pt x="3772" y="6583"/>
                    <a:pt x="2070" y="9600"/>
                  </a:cubicBezTo>
                  <a:cubicBezTo>
                    <a:pt x="369" y="12616"/>
                    <a:pt x="-223" y="15874"/>
                    <a:pt x="73" y="18047"/>
                  </a:cubicBezTo>
                  <a:cubicBezTo>
                    <a:pt x="369" y="20219"/>
                    <a:pt x="1552" y="21305"/>
                    <a:pt x="4289" y="21425"/>
                  </a:cubicBezTo>
                  <a:cubicBezTo>
                    <a:pt x="7026" y="21546"/>
                    <a:pt x="11317" y="20701"/>
                    <a:pt x="14498" y="18650"/>
                  </a:cubicBezTo>
                  <a:cubicBezTo>
                    <a:pt x="17678" y="16599"/>
                    <a:pt x="19750" y="13340"/>
                    <a:pt x="20563" y="10686"/>
                  </a:cubicBezTo>
                  <a:cubicBezTo>
                    <a:pt x="21377" y="8031"/>
                    <a:pt x="20933" y="5980"/>
                    <a:pt x="19084" y="4773"/>
                  </a:cubicBezTo>
                  <a:cubicBezTo>
                    <a:pt x="17235" y="3566"/>
                    <a:pt x="13980" y="3204"/>
                    <a:pt x="10725" y="28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86" name="Line"/>
            <p:cNvSpPr/>
            <p:nvPr/>
          </p:nvSpPr>
          <p:spPr>
            <a:xfrm>
              <a:off x="0" y="255733"/>
              <a:ext cx="2177493" cy="531780"/>
            </a:xfrm>
            <a:custGeom>
              <a:avLst/>
              <a:gdLst/>
              <a:ahLst/>
              <a:cxnLst>
                <a:cxn ang="0">
                  <a:pos x="wd2" y="hd2"/>
                </a:cxn>
                <a:cxn ang="5400000">
                  <a:pos x="wd2" y="hd2"/>
                </a:cxn>
                <a:cxn ang="10800000">
                  <a:pos x="wd2" y="hd2"/>
                </a:cxn>
                <a:cxn ang="16200000">
                  <a:pos x="wd2" y="hd2"/>
                </a:cxn>
              </a:cxnLst>
              <a:rect l="0" t="0" r="r" b="b"/>
              <a:pathLst>
                <a:path w="21567" h="21518" fill="norm" stroke="1" extrusionOk="0">
                  <a:moveTo>
                    <a:pt x="11292" y="3578"/>
                  </a:moveTo>
                  <a:cubicBezTo>
                    <a:pt x="11292" y="3177"/>
                    <a:pt x="11292" y="2775"/>
                    <a:pt x="11292" y="2374"/>
                  </a:cubicBezTo>
                  <a:cubicBezTo>
                    <a:pt x="11292" y="1972"/>
                    <a:pt x="11292" y="1571"/>
                    <a:pt x="11194" y="1330"/>
                  </a:cubicBezTo>
                  <a:cubicBezTo>
                    <a:pt x="11096" y="1089"/>
                    <a:pt x="10899" y="1009"/>
                    <a:pt x="10477" y="808"/>
                  </a:cubicBezTo>
                  <a:cubicBezTo>
                    <a:pt x="10054" y="607"/>
                    <a:pt x="9405" y="286"/>
                    <a:pt x="8875" y="126"/>
                  </a:cubicBezTo>
                  <a:cubicBezTo>
                    <a:pt x="8344" y="-35"/>
                    <a:pt x="7931" y="-35"/>
                    <a:pt x="7450" y="85"/>
                  </a:cubicBezTo>
                  <a:cubicBezTo>
                    <a:pt x="6968" y="206"/>
                    <a:pt x="6418" y="447"/>
                    <a:pt x="5897" y="728"/>
                  </a:cubicBezTo>
                  <a:cubicBezTo>
                    <a:pt x="5376" y="1009"/>
                    <a:pt x="4885" y="1330"/>
                    <a:pt x="4364" y="1812"/>
                  </a:cubicBezTo>
                  <a:cubicBezTo>
                    <a:pt x="3843" y="2294"/>
                    <a:pt x="3293" y="2936"/>
                    <a:pt x="2743" y="3900"/>
                  </a:cubicBezTo>
                  <a:cubicBezTo>
                    <a:pt x="2192" y="4863"/>
                    <a:pt x="1642" y="6148"/>
                    <a:pt x="1210" y="7272"/>
                  </a:cubicBezTo>
                  <a:cubicBezTo>
                    <a:pt x="777" y="8396"/>
                    <a:pt x="463" y="9360"/>
                    <a:pt x="266" y="10323"/>
                  </a:cubicBezTo>
                  <a:cubicBezTo>
                    <a:pt x="70" y="11287"/>
                    <a:pt x="-9" y="12251"/>
                    <a:pt x="1" y="13254"/>
                  </a:cubicBezTo>
                  <a:cubicBezTo>
                    <a:pt x="11" y="14258"/>
                    <a:pt x="109" y="15302"/>
                    <a:pt x="335" y="16265"/>
                  </a:cubicBezTo>
                  <a:cubicBezTo>
                    <a:pt x="561" y="17229"/>
                    <a:pt x="915" y="18112"/>
                    <a:pt x="1406" y="18875"/>
                  </a:cubicBezTo>
                  <a:cubicBezTo>
                    <a:pt x="1897" y="19638"/>
                    <a:pt x="2526" y="20280"/>
                    <a:pt x="3096" y="20722"/>
                  </a:cubicBezTo>
                  <a:cubicBezTo>
                    <a:pt x="3666" y="21164"/>
                    <a:pt x="4177" y="21404"/>
                    <a:pt x="4737" y="21485"/>
                  </a:cubicBezTo>
                  <a:cubicBezTo>
                    <a:pt x="5298" y="21565"/>
                    <a:pt x="5907" y="21485"/>
                    <a:pt x="6546" y="21404"/>
                  </a:cubicBezTo>
                  <a:cubicBezTo>
                    <a:pt x="7184" y="21324"/>
                    <a:pt x="7853" y="21244"/>
                    <a:pt x="8570" y="21204"/>
                  </a:cubicBezTo>
                  <a:cubicBezTo>
                    <a:pt x="9287" y="21164"/>
                    <a:pt x="10054" y="21164"/>
                    <a:pt x="10762" y="21003"/>
                  </a:cubicBezTo>
                  <a:cubicBezTo>
                    <a:pt x="11469" y="20842"/>
                    <a:pt x="12118" y="20521"/>
                    <a:pt x="12806" y="20280"/>
                  </a:cubicBezTo>
                  <a:cubicBezTo>
                    <a:pt x="13493" y="20039"/>
                    <a:pt x="14221" y="19879"/>
                    <a:pt x="14840" y="19718"/>
                  </a:cubicBezTo>
                  <a:cubicBezTo>
                    <a:pt x="15459" y="19558"/>
                    <a:pt x="15970" y="19397"/>
                    <a:pt x="16481" y="19116"/>
                  </a:cubicBezTo>
                  <a:cubicBezTo>
                    <a:pt x="16992" y="18835"/>
                    <a:pt x="17503" y="18433"/>
                    <a:pt x="18034" y="17992"/>
                  </a:cubicBezTo>
                  <a:cubicBezTo>
                    <a:pt x="18564" y="17550"/>
                    <a:pt x="19115" y="17068"/>
                    <a:pt x="19596" y="16346"/>
                  </a:cubicBezTo>
                  <a:cubicBezTo>
                    <a:pt x="20078" y="15623"/>
                    <a:pt x="20490" y="14659"/>
                    <a:pt x="20805" y="13696"/>
                  </a:cubicBezTo>
                  <a:cubicBezTo>
                    <a:pt x="21119" y="12732"/>
                    <a:pt x="21335" y="11769"/>
                    <a:pt x="21453" y="11086"/>
                  </a:cubicBezTo>
                  <a:cubicBezTo>
                    <a:pt x="21571" y="10404"/>
                    <a:pt x="21591" y="10002"/>
                    <a:pt x="21542" y="9400"/>
                  </a:cubicBezTo>
                  <a:cubicBezTo>
                    <a:pt x="21493" y="8798"/>
                    <a:pt x="21375" y="7995"/>
                    <a:pt x="21021" y="7031"/>
                  </a:cubicBezTo>
                  <a:cubicBezTo>
                    <a:pt x="20667" y="6068"/>
                    <a:pt x="20078" y="4943"/>
                    <a:pt x="19429" y="3940"/>
                  </a:cubicBezTo>
                  <a:cubicBezTo>
                    <a:pt x="18780" y="2936"/>
                    <a:pt x="18073" y="2053"/>
                    <a:pt x="17375" y="1531"/>
                  </a:cubicBezTo>
                  <a:cubicBezTo>
                    <a:pt x="16677" y="1009"/>
                    <a:pt x="15990" y="848"/>
                    <a:pt x="15253" y="768"/>
                  </a:cubicBezTo>
                  <a:cubicBezTo>
                    <a:pt x="14515" y="688"/>
                    <a:pt x="13729" y="688"/>
                    <a:pt x="12943" y="688"/>
                  </a:cubicBezTo>
                  <a:cubicBezTo>
                    <a:pt x="12157" y="688"/>
                    <a:pt x="11371" y="688"/>
                    <a:pt x="10624" y="648"/>
                  </a:cubicBezTo>
                  <a:cubicBezTo>
                    <a:pt x="9877" y="607"/>
                    <a:pt x="9170" y="527"/>
                    <a:pt x="8462" y="567"/>
                  </a:cubicBezTo>
                  <a:cubicBezTo>
                    <a:pt x="7754" y="607"/>
                    <a:pt x="7047" y="768"/>
                    <a:pt x="6359" y="1290"/>
                  </a:cubicBezTo>
                  <a:cubicBezTo>
                    <a:pt x="5671" y="1812"/>
                    <a:pt x="5003" y="2695"/>
                    <a:pt x="4325" y="3739"/>
                  </a:cubicBezTo>
                  <a:cubicBezTo>
                    <a:pt x="3647" y="4783"/>
                    <a:pt x="2959" y="5987"/>
                    <a:pt x="2418" y="7111"/>
                  </a:cubicBezTo>
                  <a:cubicBezTo>
                    <a:pt x="1878" y="8236"/>
                    <a:pt x="1485" y="9279"/>
                    <a:pt x="1170" y="10685"/>
                  </a:cubicBezTo>
                  <a:cubicBezTo>
                    <a:pt x="856" y="12090"/>
                    <a:pt x="620" y="13856"/>
                    <a:pt x="492" y="15181"/>
                  </a:cubicBezTo>
                  <a:cubicBezTo>
                    <a:pt x="364" y="16506"/>
                    <a:pt x="345" y="17390"/>
                    <a:pt x="443" y="18112"/>
                  </a:cubicBezTo>
                  <a:cubicBezTo>
                    <a:pt x="541" y="18835"/>
                    <a:pt x="758" y="19397"/>
                    <a:pt x="1219" y="19839"/>
                  </a:cubicBezTo>
                  <a:cubicBezTo>
                    <a:pt x="1681" y="20280"/>
                    <a:pt x="2389" y="20601"/>
                    <a:pt x="3087" y="20802"/>
                  </a:cubicBezTo>
                  <a:cubicBezTo>
                    <a:pt x="3784" y="21003"/>
                    <a:pt x="4472" y="21083"/>
                    <a:pt x="5219" y="21083"/>
                  </a:cubicBezTo>
                  <a:cubicBezTo>
                    <a:pt x="5966" y="21083"/>
                    <a:pt x="6772" y="21003"/>
                    <a:pt x="7499" y="20882"/>
                  </a:cubicBezTo>
                  <a:cubicBezTo>
                    <a:pt x="8226" y="20762"/>
                    <a:pt x="8875" y="20601"/>
                    <a:pt x="9523" y="20401"/>
                  </a:cubicBezTo>
                  <a:cubicBezTo>
                    <a:pt x="10172" y="20200"/>
                    <a:pt x="10820" y="19959"/>
                    <a:pt x="11538" y="19638"/>
                  </a:cubicBezTo>
                  <a:cubicBezTo>
                    <a:pt x="12255" y="19317"/>
                    <a:pt x="13041" y="18915"/>
                    <a:pt x="13847" y="18313"/>
                  </a:cubicBezTo>
                  <a:cubicBezTo>
                    <a:pt x="14653" y="17711"/>
                    <a:pt x="15479" y="16908"/>
                    <a:pt x="16245" y="16145"/>
                  </a:cubicBezTo>
                  <a:cubicBezTo>
                    <a:pt x="17012" y="15382"/>
                    <a:pt x="17719" y="14659"/>
                    <a:pt x="18358" y="13977"/>
                  </a:cubicBezTo>
                  <a:cubicBezTo>
                    <a:pt x="18997" y="13294"/>
                    <a:pt x="19567" y="12652"/>
                    <a:pt x="19989" y="11889"/>
                  </a:cubicBezTo>
                  <a:cubicBezTo>
                    <a:pt x="20412" y="11126"/>
                    <a:pt x="20687" y="10243"/>
                    <a:pt x="20854" y="9400"/>
                  </a:cubicBezTo>
                  <a:cubicBezTo>
                    <a:pt x="21021" y="8557"/>
                    <a:pt x="21080" y="7754"/>
                    <a:pt x="20972" y="6830"/>
                  </a:cubicBezTo>
                  <a:cubicBezTo>
                    <a:pt x="20864" y="5907"/>
                    <a:pt x="20589" y="4863"/>
                    <a:pt x="20107" y="3980"/>
                  </a:cubicBezTo>
                  <a:cubicBezTo>
                    <a:pt x="19626" y="3097"/>
                    <a:pt x="18938" y="2374"/>
                    <a:pt x="18181" y="1812"/>
                  </a:cubicBezTo>
                  <a:cubicBezTo>
                    <a:pt x="17424" y="1250"/>
                    <a:pt x="16599" y="848"/>
                    <a:pt x="15842" y="607"/>
                  </a:cubicBezTo>
                  <a:cubicBezTo>
                    <a:pt x="15085" y="366"/>
                    <a:pt x="14398" y="286"/>
                    <a:pt x="13680" y="286"/>
                  </a:cubicBezTo>
                  <a:cubicBezTo>
                    <a:pt x="12963" y="286"/>
                    <a:pt x="12216" y="366"/>
                    <a:pt x="11489" y="527"/>
                  </a:cubicBezTo>
                  <a:cubicBezTo>
                    <a:pt x="10762" y="688"/>
                    <a:pt x="10054" y="929"/>
                    <a:pt x="9366" y="1210"/>
                  </a:cubicBezTo>
                  <a:cubicBezTo>
                    <a:pt x="8678" y="1491"/>
                    <a:pt x="8010" y="1812"/>
                    <a:pt x="7243" y="2294"/>
                  </a:cubicBezTo>
                  <a:cubicBezTo>
                    <a:pt x="6477" y="2775"/>
                    <a:pt x="5612" y="3418"/>
                    <a:pt x="5042" y="3900"/>
                  </a:cubicBezTo>
                  <a:cubicBezTo>
                    <a:pt x="4472" y="4381"/>
                    <a:pt x="4197" y="4703"/>
                    <a:pt x="3922" y="50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grpSp>
        <p:nvGrpSpPr>
          <p:cNvPr id="787" name="Drawing"/>
          <p:cNvGrpSpPr/>
          <p:nvPr/>
        </p:nvGrpSpPr>
        <p:grpSpPr>
          <a:xfrm>
            <a:off x="351234" y="2250882"/>
            <a:ext cx="11811001" cy="4541634"/>
            <a:chOff x="0" y="0"/>
            <a:chExt cx="11811000" cy="4541632"/>
          </a:xfrm>
        </p:grpSpPr>
        <p:sp>
          <p:nvSpPr>
            <p:cNvPr id="588" name="Line"/>
            <p:cNvSpPr/>
            <p:nvPr/>
          </p:nvSpPr>
          <p:spPr>
            <a:xfrm>
              <a:off x="428625" y="588757"/>
              <a:ext cx="208360" cy="268953"/>
            </a:xfrm>
            <a:custGeom>
              <a:avLst/>
              <a:gdLst/>
              <a:ahLst/>
              <a:cxnLst>
                <a:cxn ang="0">
                  <a:pos x="wd2" y="hd2"/>
                </a:cxn>
                <a:cxn ang="5400000">
                  <a:pos x="wd2" y="hd2"/>
                </a:cxn>
                <a:cxn ang="10800000">
                  <a:pos x="wd2" y="hd2"/>
                </a:cxn>
                <a:cxn ang="16200000">
                  <a:pos x="wd2" y="hd2"/>
                </a:cxn>
              </a:cxnLst>
              <a:rect l="0" t="0" r="r" b="b"/>
              <a:pathLst>
                <a:path w="21600" h="21526" fill="norm" stroke="1" extrusionOk="0">
                  <a:moveTo>
                    <a:pt x="0" y="0"/>
                  </a:moveTo>
                  <a:cubicBezTo>
                    <a:pt x="4114" y="3335"/>
                    <a:pt x="8229" y="6671"/>
                    <a:pt x="11623" y="9926"/>
                  </a:cubicBezTo>
                  <a:cubicBezTo>
                    <a:pt x="15017" y="13182"/>
                    <a:pt x="17691" y="16359"/>
                    <a:pt x="19234" y="18424"/>
                  </a:cubicBezTo>
                  <a:cubicBezTo>
                    <a:pt x="20777" y="20488"/>
                    <a:pt x="21189" y="21441"/>
                    <a:pt x="21394" y="21521"/>
                  </a:cubicBezTo>
                  <a:cubicBezTo>
                    <a:pt x="21600" y="21600"/>
                    <a:pt x="21600" y="20806"/>
                    <a:pt x="21600" y="2001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89" name="Line"/>
            <p:cNvSpPr/>
            <p:nvPr/>
          </p:nvSpPr>
          <p:spPr>
            <a:xfrm>
              <a:off x="476250" y="529226"/>
              <a:ext cx="208360" cy="3512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954" y="732"/>
                    <a:pt x="18309" y="1464"/>
                    <a:pt x="15840" y="3661"/>
                  </a:cubicBezTo>
                  <a:cubicBezTo>
                    <a:pt x="13371" y="5858"/>
                    <a:pt x="10080" y="9519"/>
                    <a:pt x="7303" y="12386"/>
                  </a:cubicBezTo>
                  <a:cubicBezTo>
                    <a:pt x="4526" y="15254"/>
                    <a:pt x="2263" y="17329"/>
                    <a:pt x="1131" y="18732"/>
                  </a:cubicBezTo>
                  <a:cubicBezTo>
                    <a:pt x="0" y="20136"/>
                    <a:pt x="0" y="2086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0" name="Line"/>
            <p:cNvSpPr/>
            <p:nvPr/>
          </p:nvSpPr>
          <p:spPr>
            <a:xfrm>
              <a:off x="369093" y="951898"/>
              <a:ext cx="220267"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059" y="15600"/>
                    <a:pt x="10119" y="9600"/>
                    <a:pt x="13719" y="6000"/>
                  </a:cubicBezTo>
                  <a:cubicBezTo>
                    <a:pt x="17319" y="2400"/>
                    <a:pt x="19459" y="1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1" name="Line"/>
            <p:cNvSpPr/>
            <p:nvPr/>
          </p:nvSpPr>
          <p:spPr>
            <a:xfrm>
              <a:off x="416718" y="1059054"/>
              <a:ext cx="160736"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2" name="Line"/>
            <p:cNvSpPr/>
            <p:nvPr/>
          </p:nvSpPr>
          <p:spPr>
            <a:xfrm>
              <a:off x="902041" y="405393"/>
              <a:ext cx="184658" cy="4043753"/>
            </a:xfrm>
            <a:custGeom>
              <a:avLst/>
              <a:gdLst/>
              <a:ahLst/>
              <a:cxnLst>
                <a:cxn ang="0">
                  <a:pos x="wd2" y="hd2"/>
                </a:cxn>
                <a:cxn ang="5400000">
                  <a:pos x="wd2" y="hd2"/>
                </a:cxn>
                <a:cxn ang="10800000">
                  <a:pos x="wd2" y="hd2"/>
                </a:cxn>
                <a:cxn ang="16200000">
                  <a:pos x="wd2" y="hd2"/>
                </a:cxn>
              </a:cxnLst>
              <a:rect l="0" t="0" r="r" b="b"/>
              <a:pathLst>
                <a:path w="21383" h="21566" fill="norm" stroke="1" extrusionOk="0">
                  <a:moveTo>
                    <a:pt x="20320" y="216"/>
                  </a:moveTo>
                  <a:cubicBezTo>
                    <a:pt x="20550" y="121"/>
                    <a:pt x="20780" y="25"/>
                    <a:pt x="20895" y="4"/>
                  </a:cubicBezTo>
                  <a:cubicBezTo>
                    <a:pt x="21009" y="-17"/>
                    <a:pt x="21009" y="36"/>
                    <a:pt x="20895" y="263"/>
                  </a:cubicBezTo>
                  <a:cubicBezTo>
                    <a:pt x="20780" y="491"/>
                    <a:pt x="20550" y="893"/>
                    <a:pt x="20435" y="1279"/>
                  </a:cubicBezTo>
                  <a:cubicBezTo>
                    <a:pt x="20320" y="1666"/>
                    <a:pt x="20320" y="2036"/>
                    <a:pt x="20550" y="2433"/>
                  </a:cubicBezTo>
                  <a:cubicBezTo>
                    <a:pt x="20780" y="2830"/>
                    <a:pt x="21239" y="3253"/>
                    <a:pt x="21354" y="3650"/>
                  </a:cubicBezTo>
                  <a:cubicBezTo>
                    <a:pt x="21469" y="4047"/>
                    <a:pt x="21239" y="4417"/>
                    <a:pt x="20780" y="4782"/>
                  </a:cubicBezTo>
                  <a:cubicBezTo>
                    <a:pt x="20320" y="5148"/>
                    <a:pt x="19631" y="5507"/>
                    <a:pt x="18826" y="5883"/>
                  </a:cubicBezTo>
                  <a:cubicBezTo>
                    <a:pt x="18022" y="6259"/>
                    <a:pt x="17103" y="6650"/>
                    <a:pt x="16414" y="7058"/>
                  </a:cubicBezTo>
                  <a:cubicBezTo>
                    <a:pt x="15724" y="7465"/>
                    <a:pt x="15265" y="7889"/>
                    <a:pt x="14920" y="8296"/>
                  </a:cubicBezTo>
                  <a:cubicBezTo>
                    <a:pt x="14575" y="8703"/>
                    <a:pt x="14346" y="9095"/>
                    <a:pt x="14116" y="9476"/>
                  </a:cubicBezTo>
                  <a:cubicBezTo>
                    <a:pt x="13886" y="9857"/>
                    <a:pt x="13656" y="10227"/>
                    <a:pt x="13426" y="10608"/>
                  </a:cubicBezTo>
                  <a:cubicBezTo>
                    <a:pt x="13197" y="10989"/>
                    <a:pt x="12967" y="11381"/>
                    <a:pt x="12507" y="11757"/>
                  </a:cubicBezTo>
                  <a:cubicBezTo>
                    <a:pt x="12048" y="12132"/>
                    <a:pt x="11358" y="12492"/>
                    <a:pt x="10669" y="12863"/>
                  </a:cubicBezTo>
                  <a:cubicBezTo>
                    <a:pt x="9980" y="13233"/>
                    <a:pt x="9290" y="13614"/>
                    <a:pt x="8716" y="13995"/>
                  </a:cubicBezTo>
                  <a:cubicBezTo>
                    <a:pt x="8141" y="14376"/>
                    <a:pt x="7682" y="14757"/>
                    <a:pt x="7222" y="15138"/>
                  </a:cubicBezTo>
                  <a:cubicBezTo>
                    <a:pt x="6763" y="15519"/>
                    <a:pt x="6303" y="15900"/>
                    <a:pt x="6073" y="16307"/>
                  </a:cubicBezTo>
                  <a:cubicBezTo>
                    <a:pt x="5843" y="16715"/>
                    <a:pt x="5843" y="17149"/>
                    <a:pt x="5499" y="17572"/>
                  </a:cubicBezTo>
                  <a:cubicBezTo>
                    <a:pt x="5154" y="17995"/>
                    <a:pt x="4465" y="18408"/>
                    <a:pt x="3890" y="18810"/>
                  </a:cubicBezTo>
                  <a:cubicBezTo>
                    <a:pt x="3316" y="19212"/>
                    <a:pt x="2856" y="19604"/>
                    <a:pt x="2282" y="19996"/>
                  </a:cubicBezTo>
                  <a:cubicBezTo>
                    <a:pt x="1707" y="20387"/>
                    <a:pt x="1018" y="20779"/>
                    <a:pt x="673" y="21001"/>
                  </a:cubicBezTo>
                  <a:cubicBezTo>
                    <a:pt x="329" y="21223"/>
                    <a:pt x="329" y="21276"/>
                    <a:pt x="214" y="21355"/>
                  </a:cubicBezTo>
                  <a:cubicBezTo>
                    <a:pt x="99" y="21435"/>
                    <a:pt x="-131" y="21541"/>
                    <a:pt x="99" y="21562"/>
                  </a:cubicBezTo>
                  <a:cubicBezTo>
                    <a:pt x="329" y="21583"/>
                    <a:pt x="1018" y="21520"/>
                    <a:pt x="1707" y="2145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3" name="Line"/>
            <p:cNvSpPr/>
            <p:nvPr/>
          </p:nvSpPr>
          <p:spPr>
            <a:xfrm>
              <a:off x="1455709" y="505414"/>
              <a:ext cx="26620" cy="361157"/>
            </a:xfrm>
            <a:custGeom>
              <a:avLst/>
              <a:gdLst/>
              <a:ahLst/>
              <a:cxnLst>
                <a:cxn ang="0">
                  <a:pos x="wd2" y="hd2"/>
                </a:cxn>
                <a:cxn ang="5400000">
                  <a:pos x="wd2" y="hd2"/>
                </a:cxn>
                <a:cxn ang="10800000">
                  <a:pos x="wd2" y="hd2"/>
                </a:cxn>
                <a:cxn ang="16200000">
                  <a:pos x="wd2" y="hd2"/>
                </a:cxn>
              </a:cxnLst>
              <a:rect l="0" t="0" r="r" b="b"/>
              <a:pathLst>
                <a:path w="20696" h="21600" fill="norm" stroke="1" extrusionOk="0">
                  <a:moveTo>
                    <a:pt x="20696" y="0"/>
                  </a:moveTo>
                  <a:cubicBezTo>
                    <a:pt x="20696" y="3798"/>
                    <a:pt x="20696" y="7596"/>
                    <a:pt x="19153" y="10919"/>
                  </a:cubicBezTo>
                  <a:cubicBezTo>
                    <a:pt x="17610" y="14242"/>
                    <a:pt x="14525" y="17090"/>
                    <a:pt x="10667" y="18930"/>
                  </a:cubicBezTo>
                  <a:cubicBezTo>
                    <a:pt x="6810" y="20769"/>
                    <a:pt x="2182" y="21600"/>
                    <a:pt x="639" y="21600"/>
                  </a:cubicBezTo>
                  <a:cubicBezTo>
                    <a:pt x="-904" y="21600"/>
                    <a:pt x="639" y="20769"/>
                    <a:pt x="2182" y="1993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4" name="Line"/>
            <p:cNvSpPr/>
            <p:nvPr/>
          </p:nvSpPr>
          <p:spPr>
            <a:xfrm>
              <a:off x="1488281" y="473777"/>
              <a:ext cx="178594" cy="97122"/>
            </a:xfrm>
            <a:custGeom>
              <a:avLst/>
              <a:gdLst/>
              <a:ahLst/>
              <a:cxnLst>
                <a:cxn ang="0">
                  <a:pos x="wd2" y="hd2"/>
                </a:cxn>
                <a:cxn ang="5400000">
                  <a:pos x="wd2" y="hd2"/>
                </a:cxn>
                <a:cxn ang="10800000">
                  <a:pos x="wd2" y="hd2"/>
                </a:cxn>
                <a:cxn ang="16200000">
                  <a:pos x="wd2" y="hd2"/>
                </a:cxn>
              </a:cxnLst>
              <a:rect l="0" t="0" r="r" b="b"/>
              <a:pathLst>
                <a:path w="21600" h="21143" fill="norm" stroke="1" extrusionOk="0">
                  <a:moveTo>
                    <a:pt x="0" y="21143"/>
                  </a:moveTo>
                  <a:cubicBezTo>
                    <a:pt x="0" y="17255"/>
                    <a:pt x="0" y="13367"/>
                    <a:pt x="2760" y="9695"/>
                  </a:cubicBezTo>
                  <a:cubicBezTo>
                    <a:pt x="5520" y="6023"/>
                    <a:pt x="11040" y="2567"/>
                    <a:pt x="14640" y="1055"/>
                  </a:cubicBezTo>
                  <a:cubicBezTo>
                    <a:pt x="18240" y="-457"/>
                    <a:pt x="19920" y="-25"/>
                    <a:pt x="21600" y="40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5" name="Line"/>
            <p:cNvSpPr/>
            <p:nvPr/>
          </p:nvSpPr>
          <p:spPr>
            <a:xfrm>
              <a:off x="1476375" y="672101"/>
              <a:ext cx="119063"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6" name="Line"/>
            <p:cNvSpPr/>
            <p:nvPr/>
          </p:nvSpPr>
          <p:spPr>
            <a:xfrm>
              <a:off x="1794413" y="497961"/>
              <a:ext cx="116541" cy="364641"/>
            </a:xfrm>
            <a:custGeom>
              <a:avLst/>
              <a:gdLst/>
              <a:ahLst/>
              <a:cxnLst>
                <a:cxn ang="0">
                  <a:pos x="wd2" y="hd2"/>
                </a:cxn>
                <a:cxn ang="5400000">
                  <a:pos x="wd2" y="hd2"/>
                </a:cxn>
                <a:cxn ang="10800000">
                  <a:pos x="wd2" y="hd2"/>
                </a:cxn>
                <a:cxn ang="16200000">
                  <a:pos x="wd2" y="hd2"/>
                </a:cxn>
              </a:cxnLst>
              <a:rect l="0" t="0" r="r" b="b"/>
              <a:pathLst>
                <a:path w="21142" h="21455" fill="norm" stroke="1" extrusionOk="0">
                  <a:moveTo>
                    <a:pt x="21142" y="89"/>
                  </a:moveTo>
                  <a:cubicBezTo>
                    <a:pt x="19342" y="-28"/>
                    <a:pt x="17542" y="-145"/>
                    <a:pt x="15202" y="556"/>
                  </a:cubicBezTo>
                  <a:cubicBezTo>
                    <a:pt x="12862" y="1256"/>
                    <a:pt x="9982" y="2774"/>
                    <a:pt x="6922" y="5284"/>
                  </a:cubicBezTo>
                  <a:cubicBezTo>
                    <a:pt x="3862" y="7794"/>
                    <a:pt x="622" y="11297"/>
                    <a:pt x="82" y="13983"/>
                  </a:cubicBezTo>
                  <a:cubicBezTo>
                    <a:pt x="-458" y="16668"/>
                    <a:pt x="1702" y="18536"/>
                    <a:pt x="5302" y="19645"/>
                  </a:cubicBezTo>
                  <a:cubicBezTo>
                    <a:pt x="8902" y="20754"/>
                    <a:pt x="13942" y="21105"/>
                    <a:pt x="18982" y="214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7" name="Line"/>
            <p:cNvSpPr/>
            <p:nvPr/>
          </p:nvSpPr>
          <p:spPr>
            <a:xfrm>
              <a:off x="1952625" y="644297"/>
              <a:ext cx="238125" cy="170928"/>
            </a:xfrm>
            <a:custGeom>
              <a:avLst/>
              <a:gdLst/>
              <a:ahLst/>
              <a:cxnLst>
                <a:cxn ang="0">
                  <a:pos x="wd2" y="hd2"/>
                </a:cxn>
                <a:cxn ang="5400000">
                  <a:pos x="wd2" y="hd2"/>
                </a:cxn>
                <a:cxn ang="10800000">
                  <a:pos x="wd2" y="hd2"/>
                </a:cxn>
                <a:cxn ang="16200000">
                  <a:pos x="wd2" y="hd2"/>
                </a:cxn>
              </a:cxnLst>
              <a:rect l="0" t="0" r="r" b="b"/>
              <a:pathLst>
                <a:path w="21600" h="21143" fill="norm" stroke="1" extrusionOk="0">
                  <a:moveTo>
                    <a:pt x="0" y="4912"/>
                  </a:moveTo>
                  <a:cubicBezTo>
                    <a:pt x="360" y="3193"/>
                    <a:pt x="720" y="1475"/>
                    <a:pt x="1350" y="616"/>
                  </a:cubicBezTo>
                  <a:cubicBezTo>
                    <a:pt x="1980" y="-243"/>
                    <a:pt x="2880" y="-243"/>
                    <a:pt x="4140" y="862"/>
                  </a:cubicBezTo>
                  <a:cubicBezTo>
                    <a:pt x="5400" y="1966"/>
                    <a:pt x="7020" y="4175"/>
                    <a:pt x="7650" y="7366"/>
                  </a:cubicBezTo>
                  <a:cubicBezTo>
                    <a:pt x="8280" y="10557"/>
                    <a:pt x="7920" y="14730"/>
                    <a:pt x="7110" y="17430"/>
                  </a:cubicBezTo>
                  <a:cubicBezTo>
                    <a:pt x="6300" y="20130"/>
                    <a:pt x="5040" y="21357"/>
                    <a:pt x="4320" y="21112"/>
                  </a:cubicBezTo>
                  <a:cubicBezTo>
                    <a:pt x="3600" y="20866"/>
                    <a:pt x="3420" y="19148"/>
                    <a:pt x="4230" y="16325"/>
                  </a:cubicBezTo>
                  <a:cubicBezTo>
                    <a:pt x="5040" y="13502"/>
                    <a:pt x="6840" y="9575"/>
                    <a:pt x="8100" y="7121"/>
                  </a:cubicBezTo>
                  <a:cubicBezTo>
                    <a:pt x="9360" y="4666"/>
                    <a:pt x="10080" y="3684"/>
                    <a:pt x="10800" y="2825"/>
                  </a:cubicBezTo>
                  <a:cubicBezTo>
                    <a:pt x="11520" y="1966"/>
                    <a:pt x="12240" y="1230"/>
                    <a:pt x="12600" y="1475"/>
                  </a:cubicBezTo>
                  <a:cubicBezTo>
                    <a:pt x="12960" y="1721"/>
                    <a:pt x="12960" y="2948"/>
                    <a:pt x="12780" y="4298"/>
                  </a:cubicBezTo>
                  <a:cubicBezTo>
                    <a:pt x="12600" y="5648"/>
                    <a:pt x="12240" y="7121"/>
                    <a:pt x="12060" y="8471"/>
                  </a:cubicBezTo>
                  <a:cubicBezTo>
                    <a:pt x="11880" y="9821"/>
                    <a:pt x="11880" y="11048"/>
                    <a:pt x="12870" y="12030"/>
                  </a:cubicBezTo>
                  <a:cubicBezTo>
                    <a:pt x="13860" y="13012"/>
                    <a:pt x="15840" y="13748"/>
                    <a:pt x="17460" y="13871"/>
                  </a:cubicBezTo>
                  <a:cubicBezTo>
                    <a:pt x="19080" y="13993"/>
                    <a:pt x="20340" y="13502"/>
                    <a:pt x="21600" y="1301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8" name="Line"/>
            <p:cNvSpPr/>
            <p:nvPr/>
          </p:nvSpPr>
          <p:spPr>
            <a:xfrm>
              <a:off x="2232421" y="523273"/>
              <a:ext cx="70072" cy="339329"/>
            </a:xfrm>
            <a:custGeom>
              <a:avLst/>
              <a:gdLst/>
              <a:ahLst/>
              <a:cxnLst>
                <a:cxn ang="0">
                  <a:pos x="wd2" y="hd2"/>
                </a:cxn>
                <a:cxn ang="5400000">
                  <a:pos x="wd2" y="hd2"/>
                </a:cxn>
                <a:cxn ang="10800000">
                  <a:pos x="wd2" y="hd2"/>
                </a:cxn>
                <a:cxn ang="16200000">
                  <a:pos x="wd2" y="hd2"/>
                </a:cxn>
              </a:cxnLst>
              <a:rect l="0" t="0" r="r" b="b"/>
              <a:pathLst>
                <a:path w="20614" h="21600" fill="norm" stroke="1" extrusionOk="0">
                  <a:moveTo>
                    <a:pt x="5254" y="0"/>
                  </a:moveTo>
                  <a:cubicBezTo>
                    <a:pt x="12259" y="3284"/>
                    <a:pt x="19265" y="6568"/>
                    <a:pt x="20432" y="9663"/>
                  </a:cubicBezTo>
                  <a:cubicBezTo>
                    <a:pt x="21600" y="12758"/>
                    <a:pt x="16930" y="15663"/>
                    <a:pt x="12551" y="17621"/>
                  </a:cubicBezTo>
                  <a:cubicBezTo>
                    <a:pt x="8173" y="19579"/>
                    <a:pt x="4086" y="2058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599" name="Line"/>
            <p:cNvSpPr/>
            <p:nvPr/>
          </p:nvSpPr>
          <p:spPr>
            <a:xfrm>
              <a:off x="2530078" y="642336"/>
              <a:ext cx="89297"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0" name="Line"/>
            <p:cNvSpPr/>
            <p:nvPr/>
          </p:nvSpPr>
          <p:spPr>
            <a:xfrm>
              <a:off x="2512218" y="791164"/>
              <a:ext cx="101204"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1" name="Line"/>
            <p:cNvSpPr/>
            <p:nvPr/>
          </p:nvSpPr>
          <p:spPr>
            <a:xfrm>
              <a:off x="2904869" y="472948"/>
              <a:ext cx="119319" cy="156594"/>
            </a:xfrm>
            <a:custGeom>
              <a:avLst/>
              <a:gdLst/>
              <a:ahLst/>
              <a:cxnLst>
                <a:cxn ang="0">
                  <a:pos x="wd2" y="hd2"/>
                </a:cxn>
                <a:cxn ang="5400000">
                  <a:pos x="wd2" y="hd2"/>
                </a:cxn>
                <a:cxn ang="10800000">
                  <a:pos x="wd2" y="hd2"/>
                </a:cxn>
                <a:cxn ang="16200000">
                  <a:pos x="wd2" y="hd2"/>
                </a:cxn>
              </a:cxnLst>
              <a:rect l="0" t="0" r="r" b="b"/>
              <a:pathLst>
                <a:path w="21291" h="21307" fill="norm" stroke="1" extrusionOk="0">
                  <a:moveTo>
                    <a:pt x="3232" y="1987"/>
                  </a:moveTo>
                  <a:cubicBezTo>
                    <a:pt x="1461" y="1177"/>
                    <a:pt x="-309" y="367"/>
                    <a:pt x="45" y="97"/>
                  </a:cubicBezTo>
                  <a:cubicBezTo>
                    <a:pt x="399" y="-173"/>
                    <a:pt x="2878" y="97"/>
                    <a:pt x="5357" y="1177"/>
                  </a:cubicBezTo>
                  <a:cubicBezTo>
                    <a:pt x="7835" y="2257"/>
                    <a:pt x="10314" y="4147"/>
                    <a:pt x="10668" y="7387"/>
                  </a:cubicBezTo>
                  <a:cubicBezTo>
                    <a:pt x="11022" y="10627"/>
                    <a:pt x="9252" y="15217"/>
                    <a:pt x="7658" y="17917"/>
                  </a:cubicBezTo>
                  <a:cubicBezTo>
                    <a:pt x="6065" y="20617"/>
                    <a:pt x="4648" y="21427"/>
                    <a:pt x="3409" y="21292"/>
                  </a:cubicBezTo>
                  <a:cubicBezTo>
                    <a:pt x="2170" y="21157"/>
                    <a:pt x="1107" y="20077"/>
                    <a:pt x="2701" y="17242"/>
                  </a:cubicBezTo>
                  <a:cubicBezTo>
                    <a:pt x="4294" y="14407"/>
                    <a:pt x="8543" y="9817"/>
                    <a:pt x="10668" y="7792"/>
                  </a:cubicBezTo>
                  <a:cubicBezTo>
                    <a:pt x="12793" y="5767"/>
                    <a:pt x="12793" y="6307"/>
                    <a:pt x="12616" y="7387"/>
                  </a:cubicBezTo>
                  <a:cubicBezTo>
                    <a:pt x="12439" y="8467"/>
                    <a:pt x="12084" y="10087"/>
                    <a:pt x="13501" y="11437"/>
                  </a:cubicBezTo>
                  <a:cubicBezTo>
                    <a:pt x="14917" y="12787"/>
                    <a:pt x="18104" y="13867"/>
                    <a:pt x="21291" y="149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2" name="Line"/>
            <p:cNvSpPr/>
            <p:nvPr/>
          </p:nvSpPr>
          <p:spPr>
            <a:xfrm>
              <a:off x="3119437" y="535179"/>
              <a:ext cx="65485" cy="11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3" name="Line"/>
            <p:cNvSpPr/>
            <p:nvPr/>
          </p:nvSpPr>
          <p:spPr>
            <a:xfrm>
              <a:off x="3218529" y="469695"/>
              <a:ext cx="121175" cy="113110"/>
            </a:xfrm>
            <a:custGeom>
              <a:avLst/>
              <a:gdLst/>
              <a:ahLst/>
              <a:cxnLst>
                <a:cxn ang="0">
                  <a:pos x="wd2" y="hd2"/>
                </a:cxn>
                <a:cxn ang="5400000">
                  <a:pos x="wd2" y="hd2"/>
                </a:cxn>
                <a:cxn ang="10800000">
                  <a:pos x="wd2" y="hd2"/>
                </a:cxn>
                <a:cxn ang="16200000">
                  <a:pos x="wd2" y="hd2"/>
                </a:cxn>
              </a:cxnLst>
              <a:rect l="0" t="0" r="r" b="b"/>
              <a:pathLst>
                <a:path w="21274" h="21600" fill="norm" stroke="1" extrusionOk="0">
                  <a:moveTo>
                    <a:pt x="17093" y="0"/>
                  </a:moveTo>
                  <a:cubicBezTo>
                    <a:pt x="12913" y="0"/>
                    <a:pt x="8732" y="0"/>
                    <a:pt x="5945" y="758"/>
                  </a:cubicBezTo>
                  <a:cubicBezTo>
                    <a:pt x="3158" y="1516"/>
                    <a:pt x="1764" y="3032"/>
                    <a:pt x="893" y="4926"/>
                  </a:cubicBezTo>
                  <a:cubicBezTo>
                    <a:pt x="22" y="6821"/>
                    <a:pt x="-326" y="9095"/>
                    <a:pt x="371" y="10232"/>
                  </a:cubicBezTo>
                  <a:cubicBezTo>
                    <a:pt x="1068" y="11368"/>
                    <a:pt x="2809" y="11368"/>
                    <a:pt x="5248" y="10421"/>
                  </a:cubicBezTo>
                  <a:cubicBezTo>
                    <a:pt x="7687" y="9474"/>
                    <a:pt x="10822" y="7579"/>
                    <a:pt x="13435" y="5684"/>
                  </a:cubicBezTo>
                  <a:cubicBezTo>
                    <a:pt x="16048" y="3789"/>
                    <a:pt x="18139" y="1895"/>
                    <a:pt x="19009" y="2463"/>
                  </a:cubicBezTo>
                  <a:cubicBezTo>
                    <a:pt x="19880" y="3032"/>
                    <a:pt x="19532" y="6063"/>
                    <a:pt x="19706" y="9663"/>
                  </a:cubicBezTo>
                  <a:cubicBezTo>
                    <a:pt x="19880" y="13263"/>
                    <a:pt x="20577" y="17432"/>
                    <a:pt x="21274"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4" name="Line"/>
            <p:cNvSpPr/>
            <p:nvPr/>
          </p:nvSpPr>
          <p:spPr>
            <a:xfrm>
              <a:off x="2946796" y="475648"/>
              <a:ext cx="89298" cy="833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320" y="14400"/>
                    <a:pt x="8640" y="7200"/>
                    <a:pt x="12240" y="3600"/>
                  </a:cubicBezTo>
                  <a:cubicBezTo>
                    <a:pt x="15840" y="0"/>
                    <a:pt x="18720"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5" name="Line"/>
            <p:cNvSpPr/>
            <p:nvPr/>
          </p:nvSpPr>
          <p:spPr>
            <a:xfrm>
              <a:off x="2899171" y="684007"/>
              <a:ext cx="410767" cy="95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548" y="16650"/>
                    <a:pt x="7096" y="11700"/>
                    <a:pt x="10696" y="8100"/>
                  </a:cubicBezTo>
                  <a:cubicBezTo>
                    <a:pt x="14296" y="4500"/>
                    <a:pt x="17948" y="225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6" name="Line"/>
            <p:cNvSpPr/>
            <p:nvPr/>
          </p:nvSpPr>
          <p:spPr>
            <a:xfrm>
              <a:off x="2928937" y="809023"/>
              <a:ext cx="91184" cy="196982"/>
            </a:xfrm>
            <a:custGeom>
              <a:avLst/>
              <a:gdLst/>
              <a:ahLst/>
              <a:cxnLst>
                <a:cxn ang="0">
                  <a:pos x="wd2" y="hd2"/>
                </a:cxn>
                <a:cxn ang="5400000">
                  <a:pos x="wd2" y="hd2"/>
                </a:cxn>
                <a:cxn ang="10800000">
                  <a:pos x="wd2" y="hd2"/>
                </a:cxn>
                <a:cxn ang="16200000">
                  <a:pos x="wd2" y="hd2"/>
                </a:cxn>
              </a:cxnLst>
              <a:rect l="0" t="0" r="r" b="b"/>
              <a:pathLst>
                <a:path w="21118" h="21441" fill="norm" stroke="1" extrusionOk="0">
                  <a:moveTo>
                    <a:pt x="5515" y="0"/>
                  </a:moveTo>
                  <a:cubicBezTo>
                    <a:pt x="5055" y="5616"/>
                    <a:pt x="4596" y="11232"/>
                    <a:pt x="4366" y="14580"/>
                  </a:cubicBezTo>
                  <a:cubicBezTo>
                    <a:pt x="4136" y="17928"/>
                    <a:pt x="4136" y="19008"/>
                    <a:pt x="4366" y="19008"/>
                  </a:cubicBezTo>
                  <a:cubicBezTo>
                    <a:pt x="4596" y="19008"/>
                    <a:pt x="5055" y="17928"/>
                    <a:pt x="5974" y="16956"/>
                  </a:cubicBezTo>
                  <a:cubicBezTo>
                    <a:pt x="6894" y="15984"/>
                    <a:pt x="8272" y="15120"/>
                    <a:pt x="9881" y="14364"/>
                  </a:cubicBezTo>
                  <a:cubicBezTo>
                    <a:pt x="11489" y="13608"/>
                    <a:pt x="13328" y="12960"/>
                    <a:pt x="15396" y="12636"/>
                  </a:cubicBezTo>
                  <a:cubicBezTo>
                    <a:pt x="17464" y="12312"/>
                    <a:pt x="19762" y="12312"/>
                    <a:pt x="20681" y="13500"/>
                  </a:cubicBezTo>
                  <a:cubicBezTo>
                    <a:pt x="21600" y="14688"/>
                    <a:pt x="21140" y="17064"/>
                    <a:pt x="18613" y="18684"/>
                  </a:cubicBezTo>
                  <a:cubicBezTo>
                    <a:pt x="16085" y="20304"/>
                    <a:pt x="11489" y="21168"/>
                    <a:pt x="8043" y="21384"/>
                  </a:cubicBezTo>
                  <a:cubicBezTo>
                    <a:pt x="4596" y="21600"/>
                    <a:pt x="2298" y="21168"/>
                    <a:pt x="0" y="207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7" name="Line"/>
            <p:cNvSpPr/>
            <p:nvPr/>
          </p:nvSpPr>
          <p:spPr>
            <a:xfrm>
              <a:off x="3059906" y="916179"/>
              <a:ext cx="130969"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8" name="Line"/>
            <p:cNvSpPr/>
            <p:nvPr/>
          </p:nvSpPr>
          <p:spPr>
            <a:xfrm>
              <a:off x="3188810" y="868554"/>
              <a:ext cx="174706" cy="77392"/>
            </a:xfrm>
            <a:custGeom>
              <a:avLst/>
              <a:gdLst/>
              <a:ahLst/>
              <a:cxnLst>
                <a:cxn ang="0">
                  <a:pos x="wd2" y="hd2"/>
                </a:cxn>
                <a:cxn ang="5400000">
                  <a:pos x="wd2" y="hd2"/>
                </a:cxn>
                <a:cxn ang="10800000">
                  <a:pos x="wd2" y="hd2"/>
                </a:cxn>
                <a:cxn ang="16200000">
                  <a:pos x="wd2" y="hd2"/>
                </a:cxn>
              </a:cxnLst>
              <a:rect l="0" t="0" r="r" b="b"/>
              <a:pathLst>
                <a:path w="21367" h="21600" fill="norm" stroke="1" extrusionOk="0">
                  <a:moveTo>
                    <a:pt x="11902" y="0"/>
                  </a:moveTo>
                  <a:cubicBezTo>
                    <a:pt x="9232" y="0"/>
                    <a:pt x="6563" y="0"/>
                    <a:pt x="4621" y="1108"/>
                  </a:cubicBezTo>
                  <a:cubicBezTo>
                    <a:pt x="2679" y="2215"/>
                    <a:pt x="1466" y="4431"/>
                    <a:pt x="738" y="6923"/>
                  </a:cubicBezTo>
                  <a:cubicBezTo>
                    <a:pt x="10" y="9415"/>
                    <a:pt x="-233" y="12185"/>
                    <a:pt x="252" y="13292"/>
                  </a:cubicBezTo>
                  <a:cubicBezTo>
                    <a:pt x="738" y="14400"/>
                    <a:pt x="1951" y="13846"/>
                    <a:pt x="3165" y="13015"/>
                  </a:cubicBezTo>
                  <a:cubicBezTo>
                    <a:pt x="4378" y="12185"/>
                    <a:pt x="5592" y="11077"/>
                    <a:pt x="7169" y="9415"/>
                  </a:cubicBezTo>
                  <a:cubicBezTo>
                    <a:pt x="8747" y="7754"/>
                    <a:pt x="10688" y="5538"/>
                    <a:pt x="11902" y="6369"/>
                  </a:cubicBezTo>
                  <a:cubicBezTo>
                    <a:pt x="13115" y="7200"/>
                    <a:pt x="13601" y="11077"/>
                    <a:pt x="15057" y="14123"/>
                  </a:cubicBezTo>
                  <a:cubicBezTo>
                    <a:pt x="16513" y="17169"/>
                    <a:pt x="18940" y="19385"/>
                    <a:pt x="2136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09" name="Line"/>
            <p:cNvSpPr/>
            <p:nvPr/>
          </p:nvSpPr>
          <p:spPr>
            <a:xfrm>
              <a:off x="3667125" y="582804"/>
              <a:ext cx="113110"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0" name="Line"/>
            <p:cNvSpPr/>
            <p:nvPr/>
          </p:nvSpPr>
          <p:spPr>
            <a:xfrm>
              <a:off x="3684984" y="642336"/>
              <a:ext cx="125016"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1" name="Line"/>
            <p:cNvSpPr/>
            <p:nvPr/>
          </p:nvSpPr>
          <p:spPr>
            <a:xfrm>
              <a:off x="3863578" y="447867"/>
              <a:ext cx="178594" cy="120140"/>
            </a:xfrm>
            <a:custGeom>
              <a:avLst/>
              <a:gdLst/>
              <a:ahLst/>
              <a:cxnLst>
                <a:cxn ang="0">
                  <a:pos x="wd2" y="hd2"/>
                </a:cxn>
                <a:cxn ang="5400000">
                  <a:pos x="wd2" y="hd2"/>
                </a:cxn>
                <a:cxn ang="10800000">
                  <a:pos x="wd2" y="hd2"/>
                </a:cxn>
                <a:cxn ang="16200000">
                  <a:pos x="wd2" y="hd2"/>
                </a:cxn>
              </a:cxnLst>
              <a:rect l="0" t="0" r="r" b="b"/>
              <a:pathLst>
                <a:path w="21600" h="21438" fill="norm" stroke="1" extrusionOk="0">
                  <a:moveTo>
                    <a:pt x="0" y="10269"/>
                  </a:moveTo>
                  <a:cubicBezTo>
                    <a:pt x="480" y="8498"/>
                    <a:pt x="960" y="6728"/>
                    <a:pt x="1920" y="5489"/>
                  </a:cubicBezTo>
                  <a:cubicBezTo>
                    <a:pt x="2880" y="4249"/>
                    <a:pt x="4320" y="3541"/>
                    <a:pt x="5520" y="5134"/>
                  </a:cubicBezTo>
                  <a:cubicBezTo>
                    <a:pt x="6720" y="6728"/>
                    <a:pt x="7680" y="10623"/>
                    <a:pt x="7800" y="13279"/>
                  </a:cubicBezTo>
                  <a:cubicBezTo>
                    <a:pt x="7920" y="15934"/>
                    <a:pt x="7200" y="17351"/>
                    <a:pt x="6480" y="18767"/>
                  </a:cubicBezTo>
                  <a:cubicBezTo>
                    <a:pt x="5760" y="20184"/>
                    <a:pt x="5040" y="21600"/>
                    <a:pt x="4800" y="21423"/>
                  </a:cubicBezTo>
                  <a:cubicBezTo>
                    <a:pt x="4560" y="21246"/>
                    <a:pt x="4800" y="19475"/>
                    <a:pt x="6360" y="16111"/>
                  </a:cubicBezTo>
                  <a:cubicBezTo>
                    <a:pt x="7920" y="12748"/>
                    <a:pt x="10800" y="7790"/>
                    <a:pt x="12720" y="4603"/>
                  </a:cubicBezTo>
                  <a:cubicBezTo>
                    <a:pt x="14640" y="1416"/>
                    <a:pt x="15600" y="0"/>
                    <a:pt x="15720" y="0"/>
                  </a:cubicBezTo>
                  <a:cubicBezTo>
                    <a:pt x="15840" y="0"/>
                    <a:pt x="15120" y="1416"/>
                    <a:pt x="14640" y="3010"/>
                  </a:cubicBezTo>
                  <a:cubicBezTo>
                    <a:pt x="14160" y="4603"/>
                    <a:pt x="13920" y="6374"/>
                    <a:pt x="13680" y="8321"/>
                  </a:cubicBezTo>
                  <a:cubicBezTo>
                    <a:pt x="13440" y="10269"/>
                    <a:pt x="13200" y="12393"/>
                    <a:pt x="14520" y="13810"/>
                  </a:cubicBezTo>
                  <a:cubicBezTo>
                    <a:pt x="15840" y="15226"/>
                    <a:pt x="18720" y="15934"/>
                    <a:pt x="21600" y="166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2" name="Line"/>
            <p:cNvSpPr/>
            <p:nvPr/>
          </p:nvSpPr>
          <p:spPr>
            <a:xfrm>
              <a:off x="4036218" y="416117"/>
              <a:ext cx="130970" cy="2797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691" y="3523"/>
                    <a:pt x="11782" y="7047"/>
                    <a:pt x="8182" y="10647"/>
                  </a:cubicBezTo>
                  <a:cubicBezTo>
                    <a:pt x="4582" y="14247"/>
                    <a:pt x="2291" y="1792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3" name="Line"/>
            <p:cNvSpPr/>
            <p:nvPr/>
          </p:nvSpPr>
          <p:spPr>
            <a:xfrm>
              <a:off x="4125515" y="606617"/>
              <a:ext cx="154782" cy="132992"/>
            </a:xfrm>
            <a:custGeom>
              <a:avLst/>
              <a:gdLst/>
              <a:ahLst/>
              <a:cxnLst>
                <a:cxn ang="0">
                  <a:pos x="wd2" y="hd2"/>
                </a:cxn>
                <a:cxn ang="5400000">
                  <a:pos x="wd2" y="hd2"/>
                </a:cxn>
                <a:cxn ang="10800000">
                  <a:pos x="wd2" y="hd2"/>
                </a:cxn>
                <a:cxn ang="16200000">
                  <a:pos x="wd2" y="hd2"/>
                </a:cxn>
              </a:cxnLst>
              <a:rect l="0" t="0" r="r" b="b"/>
              <a:pathLst>
                <a:path w="21600" h="21288" fill="norm" stroke="1" extrusionOk="0">
                  <a:moveTo>
                    <a:pt x="0" y="1906"/>
                  </a:moveTo>
                  <a:cubicBezTo>
                    <a:pt x="1108" y="953"/>
                    <a:pt x="2215" y="0"/>
                    <a:pt x="3323" y="0"/>
                  </a:cubicBezTo>
                  <a:cubicBezTo>
                    <a:pt x="4431" y="0"/>
                    <a:pt x="5538" y="953"/>
                    <a:pt x="6231" y="2700"/>
                  </a:cubicBezTo>
                  <a:cubicBezTo>
                    <a:pt x="6923" y="4447"/>
                    <a:pt x="7200" y="6988"/>
                    <a:pt x="6369" y="9529"/>
                  </a:cubicBezTo>
                  <a:cubicBezTo>
                    <a:pt x="5538" y="12071"/>
                    <a:pt x="3600" y="14612"/>
                    <a:pt x="2354" y="16676"/>
                  </a:cubicBezTo>
                  <a:cubicBezTo>
                    <a:pt x="1108" y="18741"/>
                    <a:pt x="554" y="20329"/>
                    <a:pt x="1385" y="20965"/>
                  </a:cubicBezTo>
                  <a:cubicBezTo>
                    <a:pt x="2215" y="21600"/>
                    <a:pt x="4431" y="21282"/>
                    <a:pt x="8031" y="20171"/>
                  </a:cubicBezTo>
                  <a:cubicBezTo>
                    <a:pt x="11631" y="19059"/>
                    <a:pt x="16615" y="17153"/>
                    <a:pt x="21600" y="152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4" name="Line"/>
            <p:cNvSpPr/>
            <p:nvPr/>
          </p:nvSpPr>
          <p:spPr>
            <a:xfrm>
              <a:off x="4387453" y="273242"/>
              <a:ext cx="238126" cy="40064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420" y="396"/>
                    <a:pt x="21240" y="792"/>
                    <a:pt x="21150" y="1214"/>
                  </a:cubicBezTo>
                  <a:cubicBezTo>
                    <a:pt x="21060" y="1637"/>
                    <a:pt x="21060" y="2086"/>
                    <a:pt x="21060" y="2525"/>
                  </a:cubicBezTo>
                  <a:cubicBezTo>
                    <a:pt x="21060" y="2963"/>
                    <a:pt x="21060" y="3391"/>
                    <a:pt x="20790" y="3819"/>
                  </a:cubicBezTo>
                  <a:cubicBezTo>
                    <a:pt x="20520" y="4247"/>
                    <a:pt x="19980" y="4675"/>
                    <a:pt x="19350" y="5076"/>
                  </a:cubicBezTo>
                  <a:cubicBezTo>
                    <a:pt x="18720" y="5478"/>
                    <a:pt x="18000" y="5852"/>
                    <a:pt x="17370" y="6242"/>
                  </a:cubicBezTo>
                  <a:cubicBezTo>
                    <a:pt x="16740" y="6633"/>
                    <a:pt x="16200" y="7040"/>
                    <a:pt x="15570" y="7441"/>
                  </a:cubicBezTo>
                  <a:cubicBezTo>
                    <a:pt x="14940" y="7842"/>
                    <a:pt x="14220" y="8238"/>
                    <a:pt x="13590" y="8650"/>
                  </a:cubicBezTo>
                  <a:cubicBezTo>
                    <a:pt x="12960" y="9062"/>
                    <a:pt x="12420" y="9489"/>
                    <a:pt x="11970" y="9923"/>
                  </a:cubicBezTo>
                  <a:cubicBezTo>
                    <a:pt x="11520" y="10356"/>
                    <a:pt x="11160" y="10795"/>
                    <a:pt x="10800" y="11217"/>
                  </a:cubicBezTo>
                  <a:cubicBezTo>
                    <a:pt x="10440" y="11640"/>
                    <a:pt x="10080" y="12046"/>
                    <a:pt x="9810" y="12469"/>
                  </a:cubicBezTo>
                  <a:cubicBezTo>
                    <a:pt x="9540" y="12892"/>
                    <a:pt x="9360" y="13330"/>
                    <a:pt x="9270" y="13758"/>
                  </a:cubicBezTo>
                  <a:cubicBezTo>
                    <a:pt x="9180" y="14186"/>
                    <a:pt x="9180" y="14603"/>
                    <a:pt x="9270" y="15021"/>
                  </a:cubicBezTo>
                  <a:cubicBezTo>
                    <a:pt x="9360" y="15438"/>
                    <a:pt x="9540" y="15855"/>
                    <a:pt x="9720" y="16294"/>
                  </a:cubicBezTo>
                  <a:cubicBezTo>
                    <a:pt x="9900" y="16732"/>
                    <a:pt x="10080" y="17192"/>
                    <a:pt x="9810" y="17631"/>
                  </a:cubicBezTo>
                  <a:cubicBezTo>
                    <a:pt x="9540" y="18070"/>
                    <a:pt x="8820" y="18487"/>
                    <a:pt x="7920" y="18909"/>
                  </a:cubicBezTo>
                  <a:cubicBezTo>
                    <a:pt x="7020" y="19332"/>
                    <a:pt x="5940" y="19760"/>
                    <a:pt x="5040" y="20140"/>
                  </a:cubicBezTo>
                  <a:cubicBezTo>
                    <a:pt x="4140" y="20519"/>
                    <a:pt x="3420" y="20851"/>
                    <a:pt x="2970" y="21070"/>
                  </a:cubicBezTo>
                  <a:cubicBezTo>
                    <a:pt x="2520" y="21290"/>
                    <a:pt x="2340" y="21397"/>
                    <a:pt x="1890" y="21466"/>
                  </a:cubicBezTo>
                  <a:cubicBezTo>
                    <a:pt x="1440" y="21536"/>
                    <a:pt x="720" y="2156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5" name="Line"/>
            <p:cNvSpPr/>
            <p:nvPr/>
          </p:nvSpPr>
          <p:spPr>
            <a:xfrm>
              <a:off x="1321593" y="1094773"/>
              <a:ext cx="2911335" cy="71439"/>
            </a:xfrm>
            <a:custGeom>
              <a:avLst/>
              <a:gdLst/>
              <a:ahLst/>
              <a:cxnLst>
                <a:cxn ang="0">
                  <a:pos x="wd2" y="hd2"/>
                </a:cxn>
                <a:cxn ang="5400000">
                  <a:pos x="wd2" y="hd2"/>
                </a:cxn>
                <a:cxn ang="10800000">
                  <a:pos x="wd2" y="hd2"/>
                </a:cxn>
                <a:cxn ang="16200000">
                  <a:pos x="wd2" y="hd2"/>
                </a:cxn>
              </a:cxnLst>
              <a:rect l="0" t="0" r="r" b="b"/>
              <a:pathLst>
                <a:path w="21587" h="21600" fill="norm" stroke="1" extrusionOk="0">
                  <a:moveTo>
                    <a:pt x="0" y="21600"/>
                  </a:moveTo>
                  <a:cubicBezTo>
                    <a:pt x="574" y="21000"/>
                    <a:pt x="1148" y="20400"/>
                    <a:pt x="1707" y="19800"/>
                  </a:cubicBezTo>
                  <a:cubicBezTo>
                    <a:pt x="2266" y="19200"/>
                    <a:pt x="2810" y="18600"/>
                    <a:pt x="3362" y="17700"/>
                  </a:cubicBezTo>
                  <a:cubicBezTo>
                    <a:pt x="3914" y="16800"/>
                    <a:pt x="4473" y="15600"/>
                    <a:pt x="5076" y="14700"/>
                  </a:cubicBezTo>
                  <a:cubicBezTo>
                    <a:pt x="5680" y="13800"/>
                    <a:pt x="6327" y="13200"/>
                    <a:pt x="6916" y="12900"/>
                  </a:cubicBezTo>
                  <a:cubicBezTo>
                    <a:pt x="7504" y="12600"/>
                    <a:pt x="8034" y="12600"/>
                    <a:pt x="8586" y="12000"/>
                  </a:cubicBezTo>
                  <a:cubicBezTo>
                    <a:pt x="9137" y="11400"/>
                    <a:pt x="9711" y="10200"/>
                    <a:pt x="10292" y="9300"/>
                  </a:cubicBezTo>
                  <a:cubicBezTo>
                    <a:pt x="10874" y="8400"/>
                    <a:pt x="11462" y="7800"/>
                    <a:pt x="12051" y="7200"/>
                  </a:cubicBezTo>
                  <a:cubicBezTo>
                    <a:pt x="12639" y="6600"/>
                    <a:pt x="13228" y="6000"/>
                    <a:pt x="13802" y="5400"/>
                  </a:cubicBezTo>
                  <a:cubicBezTo>
                    <a:pt x="14375" y="4800"/>
                    <a:pt x="14935" y="4200"/>
                    <a:pt x="15486" y="3600"/>
                  </a:cubicBezTo>
                  <a:cubicBezTo>
                    <a:pt x="16038" y="3000"/>
                    <a:pt x="16583" y="2400"/>
                    <a:pt x="17164" y="1800"/>
                  </a:cubicBezTo>
                  <a:cubicBezTo>
                    <a:pt x="17745" y="1200"/>
                    <a:pt x="18363" y="600"/>
                    <a:pt x="18966" y="300"/>
                  </a:cubicBezTo>
                  <a:cubicBezTo>
                    <a:pt x="19569" y="0"/>
                    <a:pt x="20158" y="0"/>
                    <a:pt x="20555" y="0"/>
                  </a:cubicBezTo>
                  <a:cubicBezTo>
                    <a:pt x="20953" y="0"/>
                    <a:pt x="21159" y="0"/>
                    <a:pt x="21313" y="600"/>
                  </a:cubicBezTo>
                  <a:cubicBezTo>
                    <a:pt x="21468" y="1200"/>
                    <a:pt x="21571" y="2400"/>
                    <a:pt x="21585" y="3600"/>
                  </a:cubicBezTo>
                  <a:cubicBezTo>
                    <a:pt x="21600" y="4800"/>
                    <a:pt x="21526" y="6000"/>
                    <a:pt x="21453" y="72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6" name="Line"/>
            <p:cNvSpPr/>
            <p:nvPr/>
          </p:nvSpPr>
          <p:spPr>
            <a:xfrm>
              <a:off x="1268015" y="1184070"/>
              <a:ext cx="3173017" cy="142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32" y="19800"/>
                    <a:pt x="865" y="18000"/>
                    <a:pt x="1331" y="17100"/>
                  </a:cubicBezTo>
                  <a:cubicBezTo>
                    <a:pt x="1797" y="16200"/>
                    <a:pt x="2296" y="16200"/>
                    <a:pt x="2803" y="16200"/>
                  </a:cubicBezTo>
                  <a:cubicBezTo>
                    <a:pt x="3310" y="16200"/>
                    <a:pt x="3823" y="16200"/>
                    <a:pt x="4350" y="16350"/>
                  </a:cubicBezTo>
                  <a:cubicBezTo>
                    <a:pt x="4877" y="16500"/>
                    <a:pt x="5417" y="16800"/>
                    <a:pt x="5930" y="16800"/>
                  </a:cubicBezTo>
                  <a:cubicBezTo>
                    <a:pt x="6444" y="16800"/>
                    <a:pt x="6930" y="16500"/>
                    <a:pt x="7409" y="16050"/>
                  </a:cubicBezTo>
                  <a:cubicBezTo>
                    <a:pt x="7889" y="15600"/>
                    <a:pt x="8362" y="15000"/>
                    <a:pt x="8848" y="14250"/>
                  </a:cubicBezTo>
                  <a:cubicBezTo>
                    <a:pt x="9334" y="13500"/>
                    <a:pt x="9834" y="12600"/>
                    <a:pt x="10354" y="11700"/>
                  </a:cubicBezTo>
                  <a:cubicBezTo>
                    <a:pt x="10874" y="10800"/>
                    <a:pt x="11415" y="9900"/>
                    <a:pt x="11948" y="9150"/>
                  </a:cubicBezTo>
                  <a:cubicBezTo>
                    <a:pt x="12482" y="8400"/>
                    <a:pt x="13009" y="7800"/>
                    <a:pt x="13515" y="7350"/>
                  </a:cubicBezTo>
                  <a:cubicBezTo>
                    <a:pt x="14022" y="6900"/>
                    <a:pt x="14508" y="6600"/>
                    <a:pt x="14981" y="6450"/>
                  </a:cubicBezTo>
                  <a:cubicBezTo>
                    <a:pt x="15454" y="6300"/>
                    <a:pt x="15913" y="6300"/>
                    <a:pt x="16426" y="6000"/>
                  </a:cubicBezTo>
                  <a:cubicBezTo>
                    <a:pt x="16940" y="5700"/>
                    <a:pt x="17507" y="5100"/>
                    <a:pt x="18068" y="4500"/>
                  </a:cubicBezTo>
                  <a:cubicBezTo>
                    <a:pt x="18628" y="3900"/>
                    <a:pt x="19182" y="3300"/>
                    <a:pt x="19722" y="2700"/>
                  </a:cubicBezTo>
                  <a:cubicBezTo>
                    <a:pt x="20263" y="2100"/>
                    <a:pt x="20789" y="1500"/>
                    <a:pt x="21100" y="1050"/>
                  </a:cubicBezTo>
                  <a:cubicBezTo>
                    <a:pt x="21411" y="600"/>
                    <a:pt x="21505" y="3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7" name="Line"/>
            <p:cNvSpPr/>
            <p:nvPr/>
          </p:nvSpPr>
          <p:spPr>
            <a:xfrm>
              <a:off x="5083968" y="481601"/>
              <a:ext cx="83345" cy="3333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029" y="3214"/>
                    <a:pt x="16457" y="6429"/>
                    <a:pt x="13629" y="9707"/>
                  </a:cubicBezTo>
                  <a:cubicBezTo>
                    <a:pt x="10800" y="12986"/>
                    <a:pt x="7714" y="16329"/>
                    <a:pt x="5400" y="18321"/>
                  </a:cubicBezTo>
                  <a:cubicBezTo>
                    <a:pt x="3086" y="20314"/>
                    <a:pt x="1543" y="20957"/>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8" name="Line"/>
            <p:cNvSpPr/>
            <p:nvPr/>
          </p:nvSpPr>
          <p:spPr>
            <a:xfrm>
              <a:off x="5118238" y="439929"/>
              <a:ext cx="191950" cy="83345"/>
            </a:xfrm>
            <a:custGeom>
              <a:avLst/>
              <a:gdLst/>
              <a:ahLst/>
              <a:cxnLst>
                <a:cxn ang="0">
                  <a:pos x="wd2" y="hd2"/>
                </a:cxn>
                <a:cxn ang="5400000">
                  <a:pos x="wd2" y="hd2"/>
                </a:cxn>
                <a:cxn ang="10800000">
                  <a:pos x="wd2" y="hd2"/>
                </a:cxn>
                <a:cxn ang="16200000">
                  <a:pos x="wd2" y="hd2"/>
                </a:cxn>
              </a:cxnLst>
              <a:rect l="0" t="0" r="r" b="b"/>
              <a:pathLst>
                <a:path w="21320" h="21600" fill="norm" stroke="1" extrusionOk="0">
                  <a:moveTo>
                    <a:pt x="161" y="21600"/>
                  </a:moveTo>
                  <a:cubicBezTo>
                    <a:pt x="-60" y="19029"/>
                    <a:pt x="-280" y="16457"/>
                    <a:pt x="1153" y="13371"/>
                  </a:cubicBezTo>
                  <a:cubicBezTo>
                    <a:pt x="2585" y="10286"/>
                    <a:pt x="5671" y="6686"/>
                    <a:pt x="9308" y="4371"/>
                  </a:cubicBezTo>
                  <a:cubicBezTo>
                    <a:pt x="12944" y="2057"/>
                    <a:pt x="17132" y="1029"/>
                    <a:pt x="2132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19" name="Line"/>
            <p:cNvSpPr/>
            <p:nvPr/>
          </p:nvSpPr>
          <p:spPr>
            <a:xfrm>
              <a:off x="5113734" y="606617"/>
              <a:ext cx="119063"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0" name="Line"/>
            <p:cNvSpPr/>
            <p:nvPr/>
          </p:nvSpPr>
          <p:spPr>
            <a:xfrm>
              <a:off x="5260578" y="230441"/>
              <a:ext cx="115094" cy="132099"/>
            </a:xfrm>
            <a:custGeom>
              <a:avLst/>
              <a:gdLst/>
              <a:ahLst/>
              <a:cxnLst>
                <a:cxn ang="0">
                  <a:pos x="wd2" y="hd2"/>
                </a:cxn>
                <a:cxn ang="5400000">
                  <a:pos x="wd2" y="hd2"/>
                </a:cxn>
                <a:cxn ang="10800000">
                  <a:pos x="wd2" y="hd2"/>
                </a:cxn>
                <a:cxn ang="16200000">
                  <a:pos x="wd2" y="hd2"/>
                </a:cxn>
              </a:cxnLst>
              <a:rect l="0" t="0" r="r" b="b"/>
              <a:pathLst>
                <a:path w="21600" h="21461" fill="norm" stroke="1" extrusionOk="0">
                  <a:moveTo>
                    <a:pt x="5959" y="11789"/>
                  </a:moveTo>
                  <a:cubicBezTo>
                    <a:pt x="4469" y="12757"/>
                    <a:pt x="2979" y="13724"/>
                    <a:pt x="1862" y="15174"/>
                  </a:cubicBezTo>
                  <a:cubicBezTo>
                    <a:pt x="745" y="16625"/>
                    <a:pt x="0" y="18560"/>
                    <a:pt x="0" y="18237"/>
                  </a:cubicBezTo>
                  <a:cubicBezTo>
                    <a:pt x="0" y="17915"/>
                    <a:pt x="745" y="15336"/>
                    <a:pt x="2234" y="12273"/>
                  </a:cubicBezTo>
                  <a:cubicBezTo>
                    <a:pt x="3724" y="9210"/>
                    <a:pt x="5959" y="5664"/>
                    <a:pt x="7821" y="3407"/>
                  </a:cubicBezTo>
                  <a:cubicBezTo>
                    <a:pt x="9683" y="1151"/>
                    <a:pt x="11172" y="183"/>
                    <a:pt x="12848" y="22"/>
                  </a:cubicBezTo>
                  <a:cubicBezTo>
                    <a:pt x="14524" y="-139"/>
                    <a:pt x="16386" y="506"/>
                    <a:pt x="17876" y="4213"/>
                  </a:cubicBezTo>
                  <a:cubicBezTo>
                    <a:pt x="19366" y="7921"/>
                    <a:pt x="20483" y="14691"/>
                    <a:pt x="21600" y="214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1" name="Line"/>
            <p:cNvSpPr/>
            <p:nvPr/>
          </p:nvSpPr>
          <p:spPr>
            <a:xfrm>
              <a:off x="5395742" y="485263"/>
              <a:ext cx="110899" cy="275796"/>
            </a:xfrm>
            <a:custGeom>
              <a:avLst/>
              <a:gdLst/>
              <a:ahLst/>
              <a:cxnLst>
                <a:cxn ang="0">
                  <a:pos x="wd2" y="hd2"/>
                </a:cxn>
                <a:cxn ang="5400000">
                  <a:pos x="wd2" y="hd2"/>
                </a:cxn>
                <a:cxn ang="10800000">
                  <a:pos x="wd2" y="hd2"/>
                </a:cxn>
                <a:cxn ang="16200000">
                  <a:pos x="wd2" y="hd2"/>
                </a:cxn>
              </a:cxnLst>
              <a:rect l="0" t="0" r="r" b="b"/>
              <a:pathLst>
                <a:path w="21178" h="21291" fill="norm" stroke="1" extrusionOk="0">
                  <a:moveTo>
                    <a:pt x="21178" y="177"/>
                  </a:moveTo>
                  <a:cubicBezTo>
                    <a:pt x="19283" y="24"/>
                    <a:pt x="17389" y="-129"/>
                    <a:pt x="15683" y="177"/>
                  </a:cubicBezTo>
                  <a:cubicBezTo>
                    <a:pt x="13978" y="484"/>
                    <a:pt x="12462" y="1250"/>
                    <a:pt x="9810" y="3701"/>
                  </a:cubicBezTo>
                  <a:cubicBezTo>
                    <a:pt x="7157" y="6152"/>
                    <a:pt x="3367" y="10288"/>
                    <a:pt x="1473" y="13122"/>
                  </a:cubicBezTo>
                  <a:cubicBezTo>
                    <a:pt x="-422" y="15956"/>
                    <a:pt x="-422" y="17488"/>
                    <a:pt x="1094" y="18714"/>
                  </a:cubicBezTo>
                  <a:cubicBezTo>
                    <a:pt x="2610" y="19939"/>
                    <a:pt x="5641" y="20858"/>
                    <a:pt x="8104" y="21165"/>
                  </a:cubicBezTo>
                  <a:cubicBezTo>
                    <a:pt x="10567" y="21471"/>
                    <a:pt x="12462" y="21165"/>
                    <a:pt x="14357" y="208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2" name="Line"/>
            <p:cNvSpPr/>
            <p:nvPr/>
          </p:nvSpPr>
          <p:spPr>
            <a:xfrm>
              <a:off x="5512593" y="554636"/>
              <a:ext cx="202407" cy="167372"/>
            </a:xfrm>
            <a:custGeom>
              <a:avLst/>
              <a:gdLst/>
              <a:ahLst/>
              <a:cxnLst>
                <a:cxn ang="0">
                  <a:pos x="wd2" y="hd2"/>
                </a:cxn>
                <a:cxn ang="5400000">
                  <a:pos x="wd2" y="hd2"/>
                </a:cxn>
                <a:cxn ang="10800000">
                  <a:pos x="wd2" y="hd2"/>
                </a:cxn>
                <a:cxn ang="16200000">
                  <a:pos x="wd2" y="hd2"/>
                </a:cxn>
              </a:cxnLst>
              <a:rect l="0" t="0" r="r" b="b"/>
              <a:pathLst>
                <a:path w="21600" h="21184" fill="norm" stroke="1" extrusionOk="0">
                  <a:moveTo>
                    <a:pt x="0" y="5072"/>
                  </a:moveTo>
                  <a:cubicBezTo>
                    <a:pt x="0" y="3565"/>
                    <a:pt x="0" y="2058"/>
                    <a:pt x="635" y="1431"/>
                  </a:cubicBezTo>
                  <a:cubicBezTo>
                    <a:pt x="1271" y="803"/>
                    <a:pt x="2541" y="1054"/>
                    <a:pt x="3812" y="2310"/>
                  </a:cubicBezTo>
                  <a:cubicBezTo>
                    <a:pt x="5082" y="3565"/>
                    <a:pt x="6353" y="5826"/>
                    <a:pt x="6776" y="8840"/>
                  </a:cubicBezTo>
                  <a:cubicBezTo>
                    <a:pt x="7200" y="11854"/>
                    <a:pt x="6776" y="15621"/>
                    <a:pt x="5929" y="18007"/>
                  </a:cubicBezTo>
                  <a:cubicBezTo>
                    <a:pt x="5082" y="20393"/>
                    <a:pt x="3812" y="21398"/>
                    <a:pt x="2965" y="21147"/>
                  </a:cubicBezTo>
                  <a:cubicBezTo>
                    <a:pt x="2118" y="20896"/>
                    <a:pt x="1694" y="19389"/>
                    <a:pt x="2541" y="16375"/>
                  </a:cubicBezTo>
                  <a:cubicBezTo>
                    <a:pt x="3388" y="13361"/>
                    <a:pt x="5506" y="8840"/>
                    <a:pt x="7094" y="6077"/>
                  </a:cubicBezTo>
                  <a:cubicBezTo>
                    <a:pt x="8682" y="3314"/>
                    <a:pt x="9741" y="2310"/>
                    <a:pt x="10694" y="1431"/>
                  </a:cubicBezTo>
                  <a:cubicBezTo>
                    <a:pt x="11647" y="551"/>
                    <a:pt x="12494" y="-202"/>
                    <a:pt x="12918" y="49"/>
                  </a:cubicBezTo>
                  <a:cubicBezTo>
                    <a:pt x="13341" y="300"/>
                    <a:pt x="13341" y="1556"/>
                    <a:pt x="13235" y="3942"/>
                  </a:cubicBezTo>
                  <a:cubicBezTo>
                    <a:pt x="13129" y="6328"/>
                    <a:pt x="12918" y="9845"/>
                    <a:pt x="13765" y="12231"/>
                  </a:cubicBezTo>
                  <a:cubicBezTo>
                    <a:pt x="14612" y="14617"/>
                    <a:pt x="16518" y="15872"/>
                    <a:pt x="18000" y="16249"/>
                  </a:cubicBezTo>
                  <a:cubicBezTo>
                    <a:pt x="19482" y="16626"/>
                    <a:pt x="20541" y="16124"/>
                    <a:pt x="21600" y="1562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3" name="Line"/>
            <p:cNvSpPr/>
            <p:nvPr/>
          </p:nvSpPr>
          <p:spPr>
            <a:xfrm>
              <a:off x="5756671" y="499414"/>
              <a:ext cx="69477" cy="214360"/>
            </a:xfrm>
            <a:custGeom>
              <a:avLst/>
              <a:gdLst/>
              <a:ahLst/>
              <a:cxnLst>
                <a:cxn ang="0">
                  <a:pos x="wd2" y="hd2"/>
                </a:cxn>
                <a:cxn ang="5400000">
                  <a:pos x="wd2" y="hd2"/>
                </a:cxn>
                <a:cxn ang="10800000">
                  <a:pos x="wd2" y="hd2"/>
                </a:cxn>
                <a:cxn ang="16200000">
                  <a:pos x="wd2" y="hd2"/>
                </a:cxn>
              </a:cxnLst>
              <a:rect l="0" t="0" r="r" b="b"/>
              <a:pathLst>
                <a:path w="20439" h="21407" fill="norm" stroke="1" extrusionOk="0">
                  <a:moveTo>
                    <a:pt x="5254" y="600"/>
                  </a:moveTo>
                  <a:cubicBezTo>
                    <a:pt x="8173" y="203"/>
                    <a:pt x="11092" y="-193"/>
                    <a:pt x="13427" y="104"/>
                  </a:cubicBezTo>
                  <a:cubicBezTo>
                    <a:pt x="15762" y="401"/>
                    <a:pt x="17514" y="1392"/>
                    <a:pt x="18973" y="3770"/>
                  </a:cubicBezTo>
                  <a:cubicBezTo>
                    <a:pt x="20432" y="6148"/>
                    <a:pt x="21600" y="9913"/>
                    <a:pt x="18389" y="13084"/>
                  </a:cubicBezTo>
                  <a:cubicBezTo>
                    <a:pt x="15178" y="16255"/>
                    <a:pt x="7589" y="18831"/>
                    <a:pt x="0" y="2140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4" name="Line"/>
            <p:cNvSpPr/>
            <p:nvPr/>
          </p:nvSpPr>
          <p:spPr>
            <a:xfrm>
              <a:off x="5459015" y="368492"/>
              <a:ext cx="89298"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5" name="Line"/>
            <p:cNvSpPr/>
            <p:nvPr/>
          </p:nvSpPr>
          <p:spPr>
            <a:xfrm>
              <a:off x="6173390" y="195851"/>
              <a:ext cx="154101" cy="3725558"/>
            </a:xfrm>
            <a:custGeom>
              <a:avLst/>
              <a:gdLst/>
              <a:ahLst/>
              <a:cxnLst>
                <a:cxn ang="0">
                  <a:pos x="wd2" y="hd2"/>
                </a:cxn>
                <a:cxn ang="5400000">
                  <a:pos x="wd2" y="hd2"/>
                </a:cxn>
                <a:cxn ang="10800000">
                  <a:pos x="wd2" y="hd2"/>
                </a:cxn>
                <a:cxn ang="16200000">
                  <a:pos x="wd2" y="hd2"/>
                </a:cxn>
              </a:cxnLst>
              <a:rect l="0" t="0" r="r" b="b"/>
              <a:pathLst>
                <a:path w="21505" h="21582" fill="norm" stroke="1" extrusionOk="0">
                  <a:moveTo>
                    <a:pt x="19938" y="0"/>
                  </a:moveTo>
                  <a:cubicBezTo>
                    <a:pt x="20492" y="345"/>
                    <a:pt x="21046" y="690"/>
                    <a:pt x="21323" y="1098"/>
                  </a:cubicBezTo>
                  <a:cubicBezTo>
                    <a:pt x="21600" y="1506"/>
                    <a:pt x="21600" y="1977"/>
                    <a:pt x="21046" y="2443"/>
                  </a:cubicBezTo>
                  <a:cubicBezTo>
                    <a:pt x="20492" y="2908"/>
                    <a:pt x="19385" y="3368"/>
                    <a:pt x="18554" y="3811"/>
                  </a:cubicBezTo>
                  <a:cubicBezTo>
                    <a:pt x="17723" y="4253"/>
                    <a:pt x="17169" y="4679"/>
                    <a:pt x="16754" y="5127"/>
                  </a:cubicBezTo>
                  <a:cubicBezTo>
                    <a:pt x="16338" y="5575"/>
                    <a:pt x="16062" y="6047"/>
                    <a:pt x="15785" y="6483"/>
                  </a:cubicBezTo>
                  <a:cubicBezTo>
                    <a:pt x="15508" y="6920"/>
                    <a:pt x="15231" y="7323"/>
                    <a:pt x="15092" y="7742"/>
                  </a:cubicBezTo>
                  <a:cubicBezTo>
                    <a:pt x="14954" y="8162"/>
                    <a:pt x="14954" y="8599"/>
                    <a:pt x="15092" y="9030"/>
                  </a:cubicBezTo>
                  <a:cubicBezTo>
                    <a:pt x="15231" y="9461"/>
                    <a:pt x="15508" y="9886"/>
                    <a:pt x="15646" y="10323"/>
                  </a:cubicBezTo>
                  <a:cubicBezTo>
                    <a:pt x="15785" y="10760"/>
                    <a:pt x="15785" y="11208"/>
                    <a:pt x="15785" y="11651"/>
                  </a:cubicBezTo>
                  <a:cubicBezTo>
                    <a:pt x="15785" y="12093"/>
                    <a:pt x="15785" y="12530"/>
                    <a:pt x="15508" y="12961"/>
                  </a:cubicBezTo>
                  <a:cubicBezTo>
                    <a:pt x="15231" y="13392"/>
                    <a:pt x="14677" y="13818"/>
                    <a:pt x="14123" y="14220"/>
                  </a:cubicBezTo>
                  <a:cubicBezTo>
                    <a:pt x="13569" y="14622"/>
                    <a:pt x="13015" y="15002"/>
                    <a:pt x="12600" y="15410"/>
                  </a:cubicBezTo>
                  <a:cubicBezTo>
                    <a:pt x="12185" y="15818"/>
                    <a:pt x="11908" y="16255"/>
                    <a:pt x="11492" y="16691"/>
                  </a:cubicBezTo>
                  <a:cubicBezTo>
                    <a:pt x="11077" y="17128"/>
                    <a:pt x="10523" y="17565"/>
                    <a:pt x="9969" y="17967"/>
                  </a:cubicBezTo>
                  <a:cubicBezTo>
                    <a:pt x="9415" y="18370"/>
                    <a:pt x="8862" y="18738"/>
                    <a:pt x="8308" y="19128"/>
                  </a:cubicBezTo>
                  <a:cubicBezTo>
                    <a:pt x="7754" y="19519"/>
                    <a:pt x="7200" y="19933"/>
                    <a:pt x="6646" y="20284"/>
                  </a:cubicBezTo>
                  <a:cubicBezTo>
                    <a:pt x="6092" y="20634"/>
                    <a:pt x="5538" y="20922"/>
                    <a:pt x="5262" y="21111"/>
                  </a:cubicBezTo>
                  <a:cubicBezTo>
                    <a:pt x="4985" y="21301"/>
                    <a:pt x="4985" y="21393"/>
                    <a:pt x="4708" y="21468"/>
                  </a:cubicBezTo>
                  <a:cubicBezTo>
                    <a:pt x="4431" y="21543"/>
                    <a:pt x="3877" y="21600"/>
                    <a:pt x="3046" y="21577"/>
                  </a:cubicBezTo>
                  <a:cubicBezTo>
                    <a:pt x="2215" y="21554"/>
                    <a:pt x="1108" y="21451"/>
                    <a:pt x="0" y="213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6" name="Line"/>
            <p:cNvSpPr/>
            <p:nvPr/>
          </p:nvSpPr>
          <p:spPr>
            <a:xfrm>
              <a:off x="6667500" y="481601"/>
              <a:ext cx="41672" cy="3393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457" y="3916"/>
                    <a:pt x="11314" y="7832"/>
                    <a:pt x="7714" y="11432"/>
                  </a:cubicBezTo>
                  <a:cubicBezTo>
                    <a:pt x="4114" y="15032"/>
                    <a:pt x="2057" y="1831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7" name="Line"/>
            <p:cNvSpPr/>
            <p:nvPr/>
          </p:nvSpPr>
          <p:spPr>
            <a:xfrm>
              <a:off x="6667452" y="425902"/>
              <a:ext cx="238174" cy="85466"/>
            </a:xfrm>
            <a:custGeom>
              <a:avLst/>
              <a:gdLst/>
              <a:ahLst/>
              <a:cxnLst>
                <a:cxn ang="0">
                  <a:pos x="wd2" y="hd2"/>
                </a:cxn>
                <a:cxn ang="5400000">
                  <a:pos x="wd2" y="hd2"/>
                </a:cxn>
                <a:cxn ang="10800000">
                  <a:pos x="wd2" y="hd2"/>
                </a:cxn>
                <a:cxn ang="16200000">
                  <a:pos x="wd2" y="hd2"/>
                </a:cxn>
              </a:cxnLst>
              <a:rect l="0" t="0" r="r" b="b"/>
              <a:pathLst>
                <a:path w="21426" h="21143" fill="norm" stroke="1" extrusionOk="0">
                  <a:moveTo>
                    <a:pt x="540" y="21143"/>
                  </a:moveTo>
                  <a:cubicBezTo>
                    <a:pt x="183" y="18688"/>
                    <a:pt x="-174" y="16234"/>
                    <a:pt x="94" y="14025"/>
                  </a:cubicBezTo>
                  <a:cubicBezTo>
                    <a:pt x="362" y="11816"/>
                    <a:pt x="1254" y="9852"/>
                    <a:pt x="4110" y="7398"/>
                  </a:cubicBezTo>
                  <a:cubicBezTo>
                    <a:pt x="6966" y="4943"/>
                    <a:pt x="11786" y="1998"/>
                    <a:pt x="15000" y="770"/>
                  </a:cubicBezTo>
                  <a:cubicBezTo>
                    <a:pt x="18213" y="-457"/>
                    <a:pt x="19819" y="34"/>
                    <a:pt x="21426" y="52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8" name="Line"/>
            <p:cNvSpPr/>
            <p:nvPr/>
          </p:nvSpPr>
          <p:spPr>
            <a:xfrm>
              <a:off x="6649640" y="630429"/>
              <a:ext cx="166689"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29" name="Line"/>
            <p:cNvSpPr/>
            <p:nvPr/>
          </p:nvSpPr>
          <p:spPr>
            <a:xfrm>
              <a:off x="6694983" y="249429"/>
              <a:ext cx="163017" cy="119064"/>
            </a:xfrm>
            <a:custGeom>
              <a:avLst/>
              <a:gdLst/>
              <a:ahLst/>
              <a:cxnLst>
                <a:cxn ang="0">
                  <a:pos x="wd2" y="hd2"/>
                </a:cxn>
                <a:cxn ang="5400000">
                  <a:pos x="wd2" y="hd2"/>
                </a:cxn>
                <a:cxn ang="10800000">
                  <a:pos x="wd2" y="hd2"/>
                </a:cxn>
                <a:cxn ang="16200000">
                  <a:pos x="wd2" y="hd2"/>
                </a:cxn>
              </a:cxnLst>
              <a:rect l="0" t="0" r="r" b="b"/>
              <a:pathLst>
                <a:path w="21379" h="21600" fill="norm" stroke="1" extrusionOk="0">
                  <a:moveTo>
                    <a:pt x="6545" y="0"/>
                  </a:moveTo>
                  <a:cubicBezTo>
                    <a:pt x="4463" y="5040"/>
                    <a:pt x="2381" y="10080"/>
                    <a:pt x="1210" y="13680"/>
                  </a:cubicBezTo>
                  <a:cubicBezTo>
                    <a:pt x="39" y="17280"/>
                    <a:pt x="-221" y="19440"/>
                    <a:pt x="169" y="19440"/>
                  </a:cubicBezTo>
                  <a:cubicBezTo>
                    <a:pt x="560" y="19440"/>
                    <a:pt x="1601" y="17280"/>
                    <a:pt x="2772" y="14400"/>
                  </a:cubicBezTo>
                  <a:cubicBezTo>
                    <a:pt x="3943" y="11520"/>
                    <a:pt x="5244" y="7920"/>
                    <a:pt x="7326" y="5220"/>
                  </a:cubicBezTo>
                  <a:cubicBezTo>
                    <a:pt x="9408" y="2520"/>
                    <a:pt x="12271" y="720"/>
                    <a:pt x="14743" y="3600"/>
                  </a:cubicBezTo>
                  <a:cubicBezTo>
                    <a:pt x="17215" y="6480"/>
                    <a:pt x="19297" y="14040"/>
                    <a:pt x="2137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0" name="Line"/>
            <p:cNvSpPr/>
            <p:nvPr/>
          </p:nvSpPr>
          <p:spPr>
            <a:xfrm>
              <a:off x="7008333" y="494878"/>
              <a:ext cx="135417" cy="343912"/>
            </a:xfrm>
            <a:custGeom>
              <a:avLst/>
              <a:gdLst/>
              <a:ahLst/>
              <a:cxnLst>
                <a:cxn ang="0">
                  <a:pos x="wd2" y="hd2"/>
                </a:cxn>
                <a:cxn ang="5400000">
                  <a:pos x="wd2" y="hd2"/>
                </a:cxn>
                <a:cxn ang="10800000">
                  <a:pos x="wd2" y="hd2"/>
                </a:cxn>
                <a:cxn ang="16200000">
                  <a:pos x="wd2" y="hd2"/>
                </a:cxn>
              </a:cxnLst>
              <a:rect l="0" t="0" r="r" b="b"/>
              <a:pathLst>
                <a:path w="21057" h="21391" fill="norm" stroke="1" extrusionOk="0">
                  <a:moveTo>
                    <a:pt x="21057" y="285"/>
                  </a:moveTo>
                  <a:cubicBezTo>
                    <a:pt x="19514" y="38"/>
                    <a:pt x="17971" y="-209"/>
                    <a:pt x="15657" y="285"/>
                  </a:cubicBezTo>
                  <a:cubicBezTo>
                    <a:pt x="13343" y="778"/>
                    <a:pt x="10257" y="2013"/>
                    <a:pt x="7326" y="4666"/>
                  </a:cubicBezTo>
                  <a:cubicBezTo>
                    <a:pt x="4394" y="7320"/>
                    <a:pt x="1617" y="11393"/>
                    <a:pt x="537" y="14170"/>
                  </a:cubicBezTo>
                  <a:cubicBezTo>
                    <a:pt x="-543" y="16948"/>
                    <a:pt x="74" y="18429"/>
                    <a:pt x="1771" y="19416"/>
                  </a:cubicBezTo>
                  <a:cubicBezTo>
                    <a:pt x="3468" y="20404"/>
                    <a:pt x="6246" y="20897"/>
                    <a:pt x="9023" y="2139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1" name="Line"/>
            <p:cNvSpPr/>
            <p:nvPr/>
          </p:nvSpPr>
          <p:spPr>
            <a:xfrm>
              <a:off x="7151697" y="586478"/>
              <a:ext cx="194460" cy="215588"/>
            </a:xfrm>
            <a:custGeom>
              <a:avLst/>
              <a:gdLst/>
              <a:ahLst/>
              <a:cxnLst>
                <a:cxn ang="0">
                  <a:pos x="wd2" y="hd2"/>
                </a:cxn>
                <a:cxn ang="5400000">
                  <a:pos x="wd2" y="hd2"/>
                </a:cxn>
                <a:cxn ang="10800000">
                  <a:pos x="wd2" y="hd2"/>
                </a:cxn>
                <a:cxn ang="16200000">
                  <a:pos x="wd2" y="hd2"/>
                </a:cxn>
              </a:cxnLst>
              <a:rect l="0" t="0" r="r" b="b"/>
              <a:pathLst>
                <a:path w="21381" h="21141" fill="norm" stroke="1" extrusionOk="0">
                  <a:moveTo>
                    <a:pt x="436" y="2558"/>
                  </a:moveTo>
                  <a:cubicBezTo>
                    <a:pt x="872" y="1391"/>
                    <a:pt x="1308" y="223"/>
                    <a:pt x="1963" y="29"/>
                  </a:cubicBezTo>
                  <a:cubicBezTo>
                    <a:pt x="2617" y="-166"/>
                    <a:pt x="3490" y="612"/>
                    <a:pt x="4363" y="2656"/>
                  </a:cubicBezTo>
                  <a:cubicBezTo>
                    <a:pt x="5236" y="4699"/>
                    <a:pt x="6108" y="8007"/>
                    <a:pt x="5890" y="11218"/>
                  </a:cubicBezTo>
                  <a:cubicBezTo>
                    <a:pt x="5672" y="14429"/>
                    <a:pt x="4363" y="17542"/>
                    <a:pt x="3163" y="19293"/>
                  </a:cubicBezTo>
                  <a:cubicBezTo>
                    <a:pt x="1963" y="21045"/>
                    <a:pt x="872" y="21434"/>
                    <a:pt x="326" y="20948"/>
                  </a:cubicBezTo>
                  <a:cubicBezTo>
                    <a:pt x="-219" y="20461"/>
                    <a:pt x="-219" y="19099"/>
                    <a:pt x="1417" y="16375"/>
                  </a:cubicBezTo>
                  <a:cubicBezTo>
                    <a:pt x="3054" y="13650"/>
                    <a:pt x="6326" y="9564"/>
                    <a:pt x="8399" y="7131"/>
                  </a:cubicBezTo>
                  <a:cubicBezTo>
                    <a:pt x="10472" y="4699"/>
                    <a:pt x="11345" y="3920"/>
                    <a:pt x="11781" y="4018"/>
                  </a:cubicBezTo>
                  <a:cubicBezTo>
                    <a:pt x="12217" y="4115"/>
                    <a:pt x="12217" y="5088"/>
                    <a:pt x="12217" y="6548"/>
                  </a:cubicBezTo>
                  <a:cubicBezTo>
                    <a:pt x="12217" y="8007"/>
                    <a:pt x="12217" y="9953"/>
                    <a:pt x="13199" y="11510"/>
                  </a:cubicBezTo>
                  <a:cubicBezTo>
                    <a:pt x="14181" y="13066"/>
                    <a:pt x="16145" y="14234"/>
                    <a:pt x="17672" y="14720"/>
                  </a:cubicBezTo>
                  <a:cubicBezTo>
                    <a:pt x="19199" y="15207"/>
                    <a:pt x="20290" y="15012"/>
                    <a:pt x="21381" y="1481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2" name="Line"/>
            <p:cNvSpPr/>
            <p:nvPr/>
          </p:nvSpPr>
          <p:spPr>
            <a:xfrm>
              <a:off x="7399734" y="499461"/>
              <a:ext cx="49748" cy="267891"/>
            </a:xfrm>
            <a:custGeom>
              <a:avLst/>
              <a:gdLst/>
              <a:ahLst/>
              <a:cxnLst>
                <a:cxn ang="0">
                  <a:pos x="wd2" y="hd2"/>
                </a:cxn>
                <a:cxn ang="5400000">
                  <a:pos x="wd2" y="hd2"/>
                </a:cxn>
                <a:cxn ang="10800000">
                  <a:pos x="wd2" y="hd2"/>
                </a:cxn>
                <a:cxn ang="16200000">
                  <a:pos x="wd2" y="hd2"/>
                </a:cxn>
              </a:cxnLst>
              <a:rect l="0" t="0" r="r" b="b"/>
              <a:pathLst>
                <a:path w="20827" h="21600" fill="norm" stroke="1" extrusionOk="0">
                  <a:moveTo>
                    <a:pt x="4985" y="0"/>
                  </a:moveTo>
                  <a:cubicBezTo>
                    <a:pt x="13292" y="4800"/>
                    <a:pt x="21600" y="9600"/>
                    <a:pt x="20769" y="13200"/>
                  </a:cubicBezTo>
                  <a:cubicBezTo>
                    <a:pt x="19938" y="16800"/>
                    <a:pt x="9969" y="192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3" name="Line"/>
            <p:cNvSpPr/>
            <p:nvPr/>
          </p:nvSpPr>
          <p:spPr>
            <a:xfrm>
              <a:off x="6959203" y="308961"/>
              <a:ext cx="101204"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4" name="Line"/>
            <p:cNvSpPr/>
            <p:nvPr/>
          </p:nvSpPr>
          <p:spPr>
            <a:xfrm>
              <a:off x="7042546" y="237523"/>
              <a:ext cx="23814" cy="148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5" name="Line"/>
            <p:cNvSpPr/>
            <p:nvPr/>
          </p:nvSpPr>
          <p:spPr>
            <a:xfrm>
              <a:off x="7602636" y="249429"/>
              <a:ext cx="130474" cy="3851673"/>
            </a:xfrm>
            <a:custGeom>
              <a:avLst/>
              <a:gdLst/>
              <a:ahLst/>
              <a:cxnLst>
                <a:cxn ang="0">
                  <a:pos x="wd2" y="hd2"/>
                </a:cxn>
                <a:cxn ang="5400000">
                  <a:pos x="wd2" y="hd2"/>
                </a:cxn>
                <a:cxn ang="10800000">
                  <a:pos x="wd2" y="hd2"/>
                </a:cxn>
                <a:cxn ang="16200000">
                  <a:pos x="wd2" y="hd2"/>
                </a:cxn>
              </a:cxnLst>
              <a:rect l="0" t="0" r="r" b="b"/>
              <a:pathLst>
                <a:path w="21518" h="21600" fill="norm" stroke="1" extrusionOk="0">
                  <a:moveTo>
                    <a:pt x="21518" y="0"/>
                  </a:moveTo>
                  <a:cubicBezTo>
                    <a:pt x="19882" y="378"/>
                    <a:pt x="18245" y="757"/>
                    <a:pt x="17427" y="1168"/>
                  </a:cubicBezTo>
                  <a:cubicBezTo>
                    <a:pt x="16609" y="1580"/>
                    <a:pt x="16609" y="2025"/>
                    <a:pt x="16773" y="2487"/>
                  </a:cubicBezTo>
                  <a:cubicBezTo>
                    <a:pt x="16936" y="2949"/>
                    <a:pt x="17263" y="3428"/>
                    <a:pt x="17100" y="3856"/>
                  </a:cubicBezTo>
                  <a:cubicBezTo>
                    <a:pt x="16936" y="4284"/>
                    <a:pt x="16282" y="4663"/>
                    <a:pt x="15463" y="5052"/>
                  </a:cubicBezTo>
                  <a:cubicBezTo>
                    <a:pt x="14645" y="5442"/>
                    <a:pt x="13663" y="5842"/>
                    <a:pt x="12682" y="6254"/>
                  </a:cubicBezTo>
                  <a:cubicBezTo>
                    <a:pt x="11700" y="6666"/>
                    <a:pt x="10718" y="7089"/>
                    <a:pt x="10063" y="7512"/>
                  </a:cubicBezTo>
                  <a:cubicBezTo>
                    <a:pt x="9409" y="7934"/>
                    <a:pt x="9082" y="8357"/>
                    <a:pt x="8918" y="8786"/>
                  </a:cubicBezTo>
                  <a:cubicBezTo>
                    <a:pt x="8754" y="9214"/>
                    <a:pt x="8754" y="9648"/>
                    <a:pt x="8754" y="10099"/>
                  </a:cubicBezTo>
                  <a:cubicBezTo>
                    <a:pt x="8754" y="10550"/>
                    <a:pt x="8754" y="11017"/>
                    <a:pt x="8754" y="11473"/>
                  </a:cubicBezTo>
                  <a:cubicBezTo>
                    <a:pt x="8754" y="11930"/>
                    <a:pt x="8754" y="12375"/>
                    <a:pt x="8754" y="12825"/>
                  </a:cubicBezTo>
                  <a:cubicBezTo>
                    <a:pt x="8754" y="13276"/>
                    <a:pt x="8754" y="13732"/>
                    <a:pt x="8591" y="14177"/>
                  </a:cubicBezTo>
                  <a:cubicBezTo>
                    <a:pt x="8427" y="14623"/>
                    <a:pt x="8100" y="15057"/>
                    <a:pt x="7609" y="15491"/>
                  </a:cubicBezTo>
                  <a:cubicBezTo>
                    <a:pt x="7118" y="15925"/>
                    <a:pt x="6463" y="16359"/>
                    <a:pt x="5482" y="16793"/>
                  </a:cubicBezTo>
                  <a:cubicBezTo>
                    <a:pt x="4500" y="17227"/>
                    <a:pt x="3191" y="17661"/>
                    <a:pt x="2209" y="18072"/>
                  </a:cubicBezTo>
                  <a:cubicBezTo>
                    <a:pt x="1227" y="18484"/>
                    <a:pt x="573" y="18874"/>
                    <a:pt x="245" y="19296"/>
                  </a:cubicBezTo>
                  <a:cubicBezTo>
                    <a:pt x="-82" y="19719"/>
                    <a:pt x="-82" y="20176"/>
                    <a:pt x="245" y="20565"/>
                  </a:cubicBezTo>
                  <a:cubicBezTo>
                    <a:pt x="573" y="20955"/>
                    <a:pt x="1227" y="21277"/>
                    <a:pt x="1882"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6" name="Line"/>
            <p:cNvSpPr/>
            <p:nvPr/>
          </p:nvSpPr>
          <p:spPr>
            <a:xfrm>
              <a:off x="7012781" y="320867"/>
              <a:ext cx="101204"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7" name="Line"/>
            <p:cNvSpPr/>
            <p:nvPr/>
          </p:nvSpPr>
          <p:spPr>
            <a:xfrm>
              <a:off x="7923609" y="303007"/>
              <a:ext cx="53579" cy="494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41"/>
                  </a:moveTo>
                  <a:cubicBezTo>
                    <a:pt x="20800" y="520"/>
                    <a:pt x="20000" y="0"/>
                    <a:pt x="19600" y="0"/>
                  </a:cubicBezTo>
                  <a:cubicBezTo>
                    <a:pt x="19200" y="0"/>
                    <a:pt x="19200" y="520"/>
                    <a:pt x="17600" y="2212"/>
                  </a:cubicBezTo>
                  <a:cubicBezTo>
                    <a:pt x="16000" y="3904"/>
                    <a:pt x="12800" y="6766"/>
                    <a:pt x="10000" y="9759"/>
                  </a:cubicBezTo>
                  <a:cubicBezTo>
                    <a:pt x="7200" y="12752"/>
                    <a:pt x="4800" y="15875"/>
                    <a:pt x="3200" y="17870"/>
                  </a:cubicBezTo>
                  <a:cubicBezTo>
                    <a:pt x="1600" y="19865"/>
                    <a:pt x="800" y="2073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8" name="Line"/>
            <p:cNvSpPr/>
            <p:nvPr/>
          </p:nvSpPr>
          <p:spPr>
            <a:xfrm>
              <a:off x="8093009" y="428023"/>
              <a:ext cx="27054" cy="318945"/>
            </a:xfrm>
            <a:custGeom>
              <a:avLst/>
              <a:gdLst/>
              <a:ahLst/>
              <a:cxnLst>
                <a:cxn ang="0">
                  <a:pos x="wd2" y="hd2"/>
                </a:cxn>
                <a:cxn ang="5400000">
                  <a:pos x="wd2" y="hd2"/>
                </a:cxn>
                <a:cxn ang="10800000">
                  <a:pos x="wd2" y="hd2"/>
                </a:cxn>
                <a:cxn ang="16200000">
                  <a:pos x="wd2" y="hd2"/>
                </a:cxn>
              </a:cxnLst>
              <a:rect l="0" t="0" r="r" b="b"/>
              <a:pathLst>
                <a:path w="21034" h="21430" fill="norm" stroke="1" extrusionOk="0">
                  <a:moveTo>
                    <a:pt x="21034" y="0"/>
                  </a:moveTo>
                  <a:cubicBezTo>
                    <a:pt x="16405" y="4533"/>
                    <a:pt x="11777" y="9067"/>
                    <a:pt x="8691" y="12400"/>
                  </a:cubicBezTo>
                  <a:cubicBezTo>
                    <a:pt x="5605" y="15733"/>
                    <a:pt x="4063" y="17867"/>
                    <a:pt x="2520" y="19333"/>
                  </a:cubicBezTo>
                  <a:cubicBezTo>
                    <a:pt x="977" y="20800"/>
                    <a:pt x="-566" y="21600"/>
                    <a:pt x="205" y="21400"/>
                  </a:cubicBezTo>
                  <a:cubicBezTo>
                    <a:pt x="977" y="21200"/>
                    <a:pt x="4063" y="20000"/>
                    <a:pt x="7148" y="188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39" name="Line"/>
            <p:cNvSpPr/>
            <p:nvPr/>
          </p:nvSpPr>
          <p:spPr>
            <a:xfrm>
              <a:off x="8108156" y="398257"/>
              <a:ext cx="148829" cy="714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304" y="16800"/>
                    <a:pt x="4608" y="12000"/>
                    <a:pt x="8208" y="8400"/>
                  </a:cubicBezTo>
                  <a:cubicBezTo>
                    <a:pt x="11808" y="4800"/>
                    <a:pt x="16704" y="2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0" name="Line"/>
            <p:cNvSpPr/>
            <p:nvPr/>
          </p:nvSpPr>
          <p:spPr>
            <a:xfrm>
              <a:off x="8114109" y="529226"/>
              <a:ext cx="142876" cy="59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1" name="Line"/>
            <p:cNvSpPr/>
            <p:nvPr/>
          </p:nvSpPr>
          <p:spPr>
            <a:xfrm>
              <a:off x="8277028" y="384795"/>
              <a:ext cx="122832" cy="323026"/>
            </a:xfrm>
            <a:custGeom>
              <a:avLst/>
              <a:gdLst/>
              <a:ahLst/>
              <a:cxnLst>
                <a:cxn ang="0">
                  <a:pos x="wd2" y="hd2"/>
                </a:cxn>
                <a:cxn ang="5400000">
                  <a:pos x="wd2" y="hd2"/>
                </a:cxn>
                <a:cxn ang="10800000">
                  <a:pos x="wd2" y="hd2"/>
                </a:cxn>
                <a:cxn ang="16200000">
                  <a:pos x="wd2" y="hd2"/>
                </a:cxn>
              </a:cxnLst>
              <a:rect l="0" t="0" r="r" b="b"/>
              <a:pathLst>
                <a:path w="21223" h="21440" fill="norm" stroke="1" extrusionOk="0">
                  <a:moveTo>
                    <a:pt x="21223" y="103"/>
                  </a:moveTo>
                  <a:cubicBezTo>
                    <a:pt x="18480" y="-28"/>
                    <a:pt x="15737" y="-160"/>
                    <a:pt x="12994" y="564"/>
                  </a:cubicBezTo>
                  <a:cubicBezTo>
                    <a:pt x="10252" y="1289"/>
                    <a:pt x="7509" y="2869"/>
                    <a:pt x="5109" y="5174"/>
                  </a:cubicBezTo>
                  <a:cubicBezTo>
                    <a:pt x="2709" y="7479"/>
                    <a:pt x="652" y="10508"/>
                    <a:pt x="137" y="13340"/>
                  </a:cubicBezTo>
                  <a:cubicBezTo>
                    <a:pt x="-377" y="16172"/>
                    <a:pt x="652" y="18806"/>
                    <a:pt x="1680" y="214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2" name="Line"/>
            <p:cNvSpPr/>
            <p:nvPr/>
          </p:nvSpPr>
          <p:spPr>
            <a:xfrm>
              <a:off x="8334375" y="495698"/>
              <a:ext cx="202407" cy="158117"/>
            </a:xfrm>
            <a:custGeom>
              <a:avLst/>
              <a:gdLst/>
              <a:ahLst/>
              <a:cxnLst>
                <a:cxn ang="0">
                  <a:pos x="wd2" y="hd2"/>
                </a:cxn>
                <a:cxn ang="5400000">
                  <a:pos x="wd2" y="hd2"/>
                </a:cxn>
                <a:cxn ang="10800000">
                  <a:pos x="wd2" y="hd2"/>
                </a:cxn>
                <a:cxn ang="16200000">
                  <a:pos x="wd2" y="hd2"/>
                </a:cxn>
              </a:cxnLst>
              <a:rect l="0" t="0" r="r" b="b"/>
              <a:pathLst>
                <a:path w="21600" h="20989" fill="norm" stroke="1" extrusionOk="0">
                  <a:moveTo>
                    <a:pt x="0" y="9192"/>
                  </a:moveTo>
                  <a:cubicBezTo>
                    <a:pt x="0" y="7875"/>
                    <a:pt x="0" y="6558"/>
                    <a:pt x="741" y="4977"/>
                  </a:cubicBezTo>
                  <a:cubicBezTo>
                    <a:pt x="1482" y="3397"/>
                    <a:pt x="2965" y="1553"/>
                    <a:pt x="4129" y="1026"/>
                  </a:cubicBezTo>
                  <a:cubicBezTo>
                    <a:pt x="5294" y="499"/>
                    <a:pt x="6141" y="1289"/>
                    <a:pt x="6988" y="3924"/>
                  </a:cubicBezTo>
                  <a:cubicBezTo>
                    <a:pt x="7835" y="6558"/>
                    <a:pt x="8682" y="11036"/>
                    <a:pt x="8894" y="14065"/>
                  </a:cubicBezTo>
                  <a:cubicBezTo>
                    <a:pt x="9106" y="17094"/>
                    <a:pt x="8682" y="18675"/>
                    <a:pt x="7941" y="19729"/>
                  </a:cubicBezTo>
                  <a:cubicBezTo>
                    <a:pt x="7200" y="20782"/>
                    <a:pt x="6141" y="21309"/>
                    <a:pt x="5506" y="20782"/>
                  </a:cubicBezTo>
                  <a:cubicBezTo>
                    <a:pt x="4871" y="20255"/>
                    <a:pt x="4659" y="18675"/>
                    <a:pt x="5506" y="15777"/>
                  </a:cubicBezTo>
                  <a:cubicBezTo>
                    <a:pt x="6353" y="12880"/>
                    <a:pt x="8259" y="8665"/>
                    <a:pt x="9529" y="6031"/>
                  </a:cubicBezTo>
                  <a:cubicBezTo>
                    <a:pt x="10800" y="3397"/>
                    <a:pt x="11435" y="2343"/>
                    <a:pt x="12176" y="1421"/>
                  </a:cubicBezTo>
                  <a:cubicBezTo>
                    <a:pt x="12918" y="499"/>
                    <a:pt x="13765" y="-291"/>
                    <a:pt x="14188" y="104"/>
                  </a:cubicBezTo>
                  <a:cubicBezTo>
                    <a:pt x="14612" y="499"/>
                    <a:pt x="14612" y="2080"/>
                    <a:pt x="14400" y="3792"/>
                  </a:cubicBezTo>
                  <a:cubicBezTo>
                    <a:pt x="14188" y="5504"/>
                    <a:pt x="13765" y="7348"/>
                    <a:pt x="13553" y="9060"/>
                  </a:cubicBezTo>
                  <a:cubicBezTo>
                    <a:pt x="13341" y="10772"/>
                    <a:pt x="13341" y="12353"/>
                    <a:pt x="14400" y="13407"/>
                  </a:cubicBezTo>
                  <a:cubicBezTo>
                    <a:pt x="15459" y="14460"/>
                    <a:pt x="17576" y="14987"/>
                    <a:pt x="18953" y="14987"/>
                  </a:cubicBezTo>
                  <a:cubicBezTo>
                    <a:pt x="20329" y="14987"/>
                    <a:pt x="20965" y="14460"/>
                    <a:pt x="21600" y="1393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3" name="Line"/>
            <p:cNvSpPr/>
            <p:nvPr/>
          </p:nvSpPr>
          <p:spPr>
            <a:xfrm>
              <a:off x="8566546" y="380398"/>
              <a:ext cx="86939" cy="309564"/>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0" y="0"/>
                  </a:moveTo>
                  <a:cubicBezTo>
                    <a:pt x="7813" y="3185"/>
                    <a:pt x="15626" y="6369"/>
                    <a:pt x="18613" y="9623"/>
                  </a:cubicBezTo>
                  <a:cubicBezTo>
                    <a:pt x="21600" y="12877"/>
                    <a:pt x="19762" y="16200"/>
                    <a:pt x="16774" y="18208"/>
                  </a:cubicBezTo>
                  <a:cubicBezTo>
                    <a:pt x="13787" y="20215"/>
                    <a:pt x="9651" y="20908"/>
                    <a:pt x="551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4" name="Line"/>
            <p:cNvSpPr/>
            <p:nvPr/>
          </p:nvSpPr>
          <p:spPr>
            <a:xfrm>
              <a:off x="8727281" y="541132"/>
              <a:ext cx="148829"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152" y="16200"/>
                    <a:pt x="2304" y="10800"/>
                    <a:pt x="5904" y="7200"/>
                  </a:cubicBezTo>
                  <a:cubicBezTo>
                    <a:pt x="9504" y="3600"/>
                    <a:pt x="15552"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5" name="Line"/>
            <p:cNvSpPr/>
            <p:nvPr/>
          </p:nvSpPr>
          <p:spPr>
            <a:xfrm>
              <a:off x="8989218" y="410164"/>
              <a:ext cx="41673" cy="261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457" y="2945"/>
                    <a:pt x="11314" y="5891"/>
                    <a:pt x="7714" y="9491"/>
                  </a:cubicBezTo>
                  <a:cubicBezTo>
                    <a:pt x="4114" y="13091"/>
                    <a:pt x="2057" y="17345"/>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6" name="Line"/>
            <p:cNvSpPr/>
            <p:nvPr/>
          </p:nvSpPr>
          <p:spPr>
            <a:xfrm>
              <a:off x="8977312" y="362879"/>
              <a:ext cx="178595" cy="83004"/>
            </a:xfrm>
            <a:custGeom>
              <a:avLst/>
              <a:gdLst/>
              <a:ahLst/>
              <a:cxnLst>
                <a:cxn ang="0">
                  <a:pos x="wd2" y="hd2"/>
                </a:cxn>
                <a:cxn ang="5400000">
                  <a:pos x="wd2" y="hd2"/>
                </a:cxn>
                <a:cxn ang="10800000">
                  <a:pos x="wd2" y="hd2"/>
                </a:cxn>
                <a:cxn ang="16200000">
                  <a:pos x="wd2" y="hd2"/>
                </a:cxn>
              </a:cxnLst>
              <a:rect l="0" t="0" r="r" b="b"/>
              <a:pathLst>
                <a:path w="21600" h="21011" fill="norm" stroke="1" extrusionOk="0">
                  <a:moveTo>
                    <a:pt x="0" y="21011"/>
                  </a:moveTo>
                  <a:cubicBezTo>
                    <a:pt x="1200" y="16490"/>
                    <a:pt x="2400" y="11969"/>
                    <a:pt x="5640" y="8202"/>
                  </a:cubicBezTo>
                  <a:cubicBezTo>
                    <a:pt x="8880" y="4434"/>
                    <a:pt x="14160" y="1420"/>
                    <a:pt x="17160" y="416"/>
                  </a:cubicBezTo>
                  <a:cubicBezTo>
                    <a:pt x="20160" y="-589"/>
                    <a:pt x="20880" y="416"/>
                    <a:pt x="21600" y="14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7" name="Line"/>
            <p:cNvSpPr/>
            <p:nvPr/>
          </p:nvSpPr>
          <p:spPr>
            <a:xfrm>
              <a:off x="9024937" y="433976"/>
              <a:ext cx="119063" cy="59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8" name="Line"/>
            <p:cNvSpPr/>
            <p:nvPr/>
          </p:nvSpPr>
          <p:spPr>
            <a:xfrm>
              <a:off x="9007961" y="183461"/>
              <a:ext cx="118180" cy="90266"/>
            </a:xfrm>
            <a:custGeom>
              <a:avLst/>
              <a:gdLst/>
              <a:ahLst/>
              <a:cxnLst>
                <a:cxn ang="0">
                  <a:pos x="wd2" y="hd2"/>
                </a:cxn>
                <a:cxn ang="5400000">
                  <a:pos x="wd2" y="hd2"/>
                </a:cxn>
                <a:cxn ang="10800000">
                  <a:pos x="wd2" y="hd2"/>
                </a:cxn>
                <a:cxn ang="16200000">
                  <a:pos x="wd2" y="hd2"/>
                </a:cxn>
              </a:cxnLst>
              <a:rect l="0" t="0" r="r" b="b"/>
              <a:pathLst>
                <a:path w="21440" h="20052" fill="norm" stroke="1" extrusionOk="0">
                  <a:moveTo>
                    <a:pt x="5240" y="4075"/>
                  </a:moveTo>
                  <a:cubicBezTo>
                    <a:pt x="4160" y="6279"/>
                    <a:pt x="3080" y="8483"/>
                    <a:pt x="2000" y="11569"/>
                  </a:cubicBezTo>
                  <a:cubicBezTo>
                    <a:pt x="920" y="14655"/>
                    <a:pt x="-160" y="18622"/>
                    <a:pt x="20" y="19724"/>
                  </a:cubicBezTo>
                  <a:cubicBezTo>
                    <a:pt x="200" y="20826"/>
                    <a:pt x="1640" y="19063"/>
                    <a:pt x="3080" y="15757"/>
                  </a:cubicBezTo>
                  <a:cubicBezTo>
                    <a:pt x="4520" y="12450"/>
                    <a:pt x="5960" y="7602"/>
                    <a:pt x="7220" y="4295"/>
                  </a:cubicBezTo>
                  <a:cubicBezTo>
                    <a:pt x="8480" y="989"/>
                    <a:pt x="9560" y="-774"/>
                    <a:pt x="11900" y="328"/>
                  </a:cubicBezTo>
                  <a:cubicBezTo>
                    <a:pt x="14240" y="1430"/>
                    <a:pt x="17840" y="5397"/>
                    <a:pt x="21440" y="936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49" name="Line"/>
            <p:cNvSpPr/>
            <p:nvPr/>
          </p:nvSpPr>
          <p:spPr>
            <a:xfrm>
              <a:off x="9233296" y="314914"/>
              <a:ext cx="77392"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0" name="Line"/>
            <p:cNvSpPr/>
            <p:nvPr/>
          </p:nvSpPr>
          <p:spPr>
            <a:xfrm>
              <a:off x="9253369" y="368492"/>
              <a:ext cx="110897" cy="267891"/>
            </a:xfrm>
            <a:custGeom>
              <a:avLst/>
              <a:gdLst/>
              <a:ahLst/>
              <a:cxnLst>
                <a:cxn ang="0">
                  <a:pos x="wd2" y="hd2"/>
                </a:cxn>
                <a:cxn ang="5400000">
                  <a:pos x="wd2" y="hd2"/>
                </a:cxn>
                <a:cxn ang="10800000">
                  <a:pos x="wd2" y="hd2"/>
                </a:cxn>
                <a:cxn ang="16200000">
                  <a:pos x="wd2" y="hd2"/>
                </a:cxn>
              </a:cxnLst>
              <a:rect l="0" t="0" r="r" b="b"/>
              <a:pathLst>
                <a:path w="21177" h="21600" fill="norm" stroke="1" extrusionOk="0">
                  <a:moveTo>
                    <a:pt x="21177" y="0"/>
                  </a:moveTo>
                  <a:cubicBezTo>
                    <a:pt x="15872" y="1120"/>
                    <a:pt x="10566" y="2240"/>
                    <a:pt x="6777" y="4960"/>
                  </a:cubicBezTo>
                  <a:cubicBezTo>
                    <a:pt x="2988" y="7680"/>
                    <a:pt x="714" y="12000"/>
                    <a:pt x="145" y="14880"/>
                  </a:cubicBezTo>
                  <a:cubicBezTo>
                    <a:pt x="-423" y="17760"/>
                    <a:pt x="714" y="19200"/>
                    <a:pt x="2798" y="20080"/>
                  </a:cubicBezTo>
                  <a:cubicBezTo>
                    <a:pt x="4882" y="20960"/>
                    <a:pt x="7914" y="21280"/>
                    <a:pt x="1094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1" name="Line"/>
            <p:cNvSpPr/>
            <p:nvPr/>
          </p:nvSpPr>
          <p:spPr>
            <a:xfrm>
              <a:off x="9399984" y="439929"/>
              <a:ext cx="184548" cy="149282"/>
            </a:xfrm>
            <a:custGeom>
              <a:avLst/>
              <a:gdLst/>
              <a:ahLst/>
              <a:cxnLst>
                <a:cxn ang="0">
                  <a:pos x="wd2" y="hd2"/>
                </a:cxn>
                <a:cxn ang="5400000">
                  <a:pos x="wd2" y="hd2"/>
                </a:cxn>
                <a:cxn ang="10800000">
                  <a:pos x="wd2" y="hd2"/>
                </a:cxn>
                <a:cxn ang="16200000">
                  <a:pos x="wd2" y="hd2"/>
                </a:cxn>
              </a:cxnLst>
              <a:rect l="0" t="0" r="r" b="b"/>
              <a:pathLst>
                <a:path w="21370" h="21103" fill="norm" stroke="1" extrusionOk="0">
                  <a:moveTo>
                    <a:pt x="0" y="0"/>
                  </a:moveTo>
                  <a:cubicBezTo>
                    <a:pt x="1149" y="281"/>
                    <a:pt x="2298" y="561"/>
                    <a:pt x="3217" y="2244"/>
                  </a:cubicBezTo>
                  <a:cubicBezTo>
                    <a:pt x="4136" y="3927"/>
                    <a:pt x="4825" y="7013"/>
                    <a:pt x="4710" y="10379"/>
                  </a:cubicBezTo>
                  <a:cubicBezTo>
                    <a:pt x="4596" y="13745"/>
                    <a:pt x="3676" y="17392"/>
                    <a:pt x="2642" y="19356"/>
                  </a:cubicBezTo>
                  <a:cubicBezTo>
                    <a:pt x="1608" y="21319"/>
                    <a:pt x="459" y="21600"/>
                    <a:pt x="115" y="20338"/>
                  </a:cubicBezTo>
                  <a:cubicBezTo>
                    <a:pt x="-230" y="19075"/>
                    <a:pt x="230" y="16270"/>
                    <a:pt x="1379" y="13325"/>
                  </a:cubicBezTo>
                  <a:cubicBezTo>
                    <a:pt x="2527" y="10379"/>
                    <a:pt x="4366" y="7294"/>
                    <a:pt x="6089" y="5049"/>
                  </a:cubicBezTo>
                  <a:cubicBezTo>
                    <a:pt x="7813" y="2805"/>
                    <a:pt x="9421" y="1403"/>
                    <a:pt x="10110" y="1823"/>
                  </a:cubicBezTo>
                  <a:cubicBezTo>
                    <a:pt x="10800" y="2244"/>
                    <a:pt x="10570" y="4488"/>
                    <a:pt x="10455" y="6312"/>
                  </a:cubicBezTo>
                  <a:cubicBezTo>
                    <a:pt x="10340" y="8135"/>
                    <a:pt x="10340" y="9538"/>
                    <a:pt x="12179" y="10800"/>
                  </a:cubicBezTo>
                  <a:cubicBezTo>
                    <a:pt x="14017" y="12062"/>
                    <a:pt x="17693" y="13184"/>
                    <a:pt x="21370" y="1430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2" name="Line"/>
            <p:cNvSpPr/>
            <p:nvPr/>
          </p:nvSpPr>
          <p:spPr>
            <a:xfrm>
              <a:off x="9596437" y="320867"/>
              <a:ext cx="86770" cy="291704"/>
            </a:xfrm>
            <a:custGeom>
              <a:avLst/>
              <a:gdLst/>
              <a:ahLst/>
              <a:cxnLst>
                <a:cxn ang="0">
                  <a:pos x="wd2" y="hd2"/>
                </a:cxn>
                <a:cxn ang="5400000">
                  <a:pos x="wd2" y="hd2"/>
                </a:cxn>
                <a:cxn ang="10800000">
                  <a:pos x="wd2" y="hd2"/>
                </a:cxn>
                <a:cxn ang="16200000">
                  <a:pos x="wd2" y="hd2"/>
                </a:cxn>
              </a:cxnLst>
              <a:rect l="0" t="0" r="r" b="b"/>
              <a:pathLst>
                <a:path w="20532" h="21600" fill="norm" stroke="1" extrusionOk="0">
                  <a:moveTo>
                    <a:pt x="0" y="0"/>
                  </a:moveTo>
                  <a:cubicBezTo>
                    <a:pt x="6574" y="2792"/>
                    <a:pt x="13148" y="5584"/>
                    <a:pt x="16904" y="8449"/>
                  </a:cubicBezTo>
                  <a:cubicBezTo>
                    <a:pt x="20661" y="11314"/>
                    <a:pt x="21600" y="14253"/>
                    <a:pt x="19252" y="16457"/>
                  </a:cubicBezTo>
                  <a:cubicBezTo>
                    <a:pt x="16904" y="18661"/>
                    <a:pt x="11270" y="20131"/>
                    <a:pt x="563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3" name="Line"/>
            <p:cNvSpPr/>
            <p:nvPr/>
          </p:nvSpPr>
          <p:spPr>
            <a:xfrm>
              <a:off x="9713515" y="219664"/>
              <a:ext cx="180579" cy="3637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701" y="342"/>
                    <a:pt x="17802" y="683"/>
                    <a:pt x="16259" y="1043"/>
                  </a:cubicBezTo>
                  <a:cubicBezTo>
                    <a:pt x="14716" y="1402"/>
                    <a:pt x="13530" y="1779"/>
                    <a:pt x="12105" y="2204"/>
                  </a:cubicBezTo>
                  <a:cubicBezTo>
                    <a:pt x="10681" y="2628"/>
                    <a:pt x="9020" y="3099"/>
                    <a:pt x="7714" y="3541"/>
                  </a:cubicBezTo>
                  <a:cubicBezTo>
                    <a:pt x="6409" y="3983"/>
                    <a:pt x="5459" y="4395"/>
                    <a:pt x="4747" y="4831"/>
                  </a:cubicBezTo>
                  <a:cubicBezTo>
                    <a:pt x="4035" y="5267"/>
                    <a:pt x="3560" y="5727"/>
                    <a:pt x="3086" y="6169"/>
                  </a:cubicBezTo>
                  <a:cubicBezTo>
                    <a:pt x="2611" y="6611"/>
                    <a:pt x="2136" y="7035"/>
                    <a:pt x="1899" y="7483"/>
                  </a:cubicBezTo>
                  <a:cubicBezTo>
                    <a:pt x="1662" y="7931"/>
                    <a:pt x="1662" y="8402"/>
                    <a:pt x="1662" y="8873"/>
                  </a:cubicBezTo>
                  <a:cubicBezTo>
                    <a:pt x="1662" y="9345"/>
                    <a:pt x="1662" y="9816"/>
                    <a:pt x="1662" y="10293"/>
                  </a:cubicBezTo>
                  <a:cubicBezTo>
                    <a:pt x="1662" y="10771"/>
                    <a:pt x="1662" y="11254"/>
                    <a:pt x="1662" y="11749"/>
                  </a:cubicBezTo>
                  <a:cubicBezTo>
                    <a:pt x="1662" y="12244"/>
                    <a:pt x="1662" y="12750"/>
                    <a:pt x="1662" y="13269"/>
                  </a:cubicBezTo>
                  <a:cubicBezTo>
                    <a:pt x="1662" y="13787"/>
                    <a:pt x="1662" y="14318"/>
                    <a:pt x="1662" y="14836"/>
                  </a:cubicBezTo>
                  <a:cubicBezTo>
                    <a:pt x="1662" y="15355"/>
                    <a:pt x="1662" y="15861"/>
                    <a:pt x="1662" y="16350"/>
                  </a:cubicBezTo>
                  <a:cubicBezTo>
                    <a:pt x="1662" y="16839"/>
                    <a:pt x="1662" y="17311"/>
                    <a:pt x="1780" y="17770"/>
                  </a:cubicBezTo>
                  <a:cubicBezTo>
                    <a:pt x="1899" y="18230"/>
                    <a:pt x="2136" y="18678"/>
                    <a:pt x="2018" y="19131"/>
                  </a:cubicBezTo>
                  <a:cubicBezTo>
                    <a:pt x="1899" y="19585"/>
                    <a:pt x="1424" y="20045"/>
                    <a:pt x="949" y="20427"/>
                  </a:cubicBezTo>
                  <a:cubicBezTo>
                    <a:pt x="475" y="20810"/>
                    <a:pt x="0" y="21117"/>
                    <a:pt x="0" y="21300"/>
                  </a:cubicBezTo>
                  <a:cubicBezTo>
                    <a:pt x="0" y="21482"/>
                    <a:pt x="475" y="21541"/>
                    <a:pt x="94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4" name="Line"/>
            <p:cNvSpPr/>
            <p:nvPr/>
          </p:nvSpPr>
          <p:spPr>
            <a:xfrm>
              <a:off x="9733359" y="297054"/>
              <a:ext cx="22821" cy="261939"/>
            </a:xfrm>
            <a:custGeom>
              <a:avLst/>
              <a:gdLst/>
              <a:ahLst/>
              <a:cxnLst>
                <a:cxn ang="0">
                  <a:pos x="wd2" y="hd2"/>
                </a:cxn>
                <a:cxn ang="5400000">
                  <a:pos x="wd2" y="hd2"/>
                </a:cxn>
                <a:cxn ang="10800000">
                  <a:pos x="wd2" y="hd2"/>
                </a:cxn>
                <a:cxn ang="16200000">
                  <a:pos x="wd2" y="hd2"/>
                </a:cxn>
              </a:cxnLst>
              <a:rect l="0" t="0" r="r" b="b"/>
              <a:pathLst>
                <a:path w="20700" h="21600" fill="norm" stroke="1" extrusionOk="0">
                  <a:moveTo>
                    <a:pt x="0" y="0"/>
                  </a:moveTo>
                  <a:cubicBezTo>
                    <a:pt x="7200" y="491"/>
                    <a:pt x="14400" y="982"/>
                    <a:pt x="18000" y="2127"/>
                  </a:cubicBezTo>
                  <a:cubicBezTo>
                    <a:pt x="21600" y="3273"/>
                    <a:pt x="21600" y="5073"/>
                    <a:pt x="18000" y="8427"/>
                  </a:cubicBezTo>
                  <a:cubicBezTo>
                    <a:pt x="14400" y="11782"/>
                    <a:pt x="7200" y="16691"/>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5" name="Line"/>
            <p:cNvSpPr/>
            <p:nvPr/>
          </p:nvSpPr>
          <p:spPr>
            <a:xfrm>
              <a:off x="10054828" y="297054"/>
              <a:ext cx="47626" cy="4405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100" y="3211"/>
                    <a:pt x="12600" y="6422"/>
                    <a:pt x="9450" y="9535"/>
                  </a:cubicBezTo>
                  <a:cubicBezTo>
                    <a:pt x="6300" y="12649"/>
                    <a:pt x="4500" y="15665"/>
                    <a:pt x="3150" y="17659"/>
                  </a:cubicBezTo>
                  <a:cubicBezTo>
                    <a:pt x="1800" y="19654"/>
                    <a:pt x="900" y="20627"/>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6" name="Line"/>
            <p:cNvSpPr/>
            <p:nvPr/>
          </p:nvSpPr>
          <p:spPr>
            <a:xfrm>
              <a:off x="10239960" y="392304"/>
              <a:ext cx="64900" cy="273845"/>
            </a:xfrm>
            <a:custGeom>
              <a:avLst/>
              <a:gdLst/>
              <a:ahLst/>
              <a:cxnLst>
                <a:cxn ang="0">
                  <a:pos x="wd2" y="hd2"/>
                </a:cxn>
                <a:cxn ang="5400000">
                  <a:pos x="wd2" y="hd2"/>
                </a:cxn>
                <a:cxn ang="10800000">
                  <a:pos x="wd2" y="hd2"/>
                </a:cxn>
                <a:cxn ang="16200000">
                  <a:pos x="wd2" y="hd2"/>
                </a:cxn>
              </a:cxnLst>
              <a:rect l="0" t="0" r="r" b="b"/>
              <a:pathLst>
                <a:path w="21407" h="21600" fill="norm" stroke="1" extrusionOk="0">
                  <a:moveTo>
                    <a:pt x="21407" y="0"/>
                  </a:moveTo>
                  <a:cubicBezTo>
                    <a:pt x="14207" y="5322"/>
                    <a:pt x="7007" y="10643"/>
                    <a:pt x="3407" y="14087"/>
                  </a:cubicBezTo>
                  <a:cubicBezTo>
                    <a:pt x="-193" y="17530"/>
                    <a:pt x="-193" y="19096"/>
                    <a:pt x="134" y="20035"/>
                  </a:cubicBezTo>
                  <a:cubicBezTo>
                    <a:pt x="462" y="20974"/>
                    <a:pt x="1116" y="21287"/>
                    <a:pt x="177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7" name="Line"/>
            <p:cNvSpPr/>
            <p:nvPr/>
          </p:nvSpPr>
          <p:spPr>
            <a:xfrm>
              <a:off x="10227468" y="372945"/>
              <a:ext cx="244079" cy="72938"/>
            </a:xfrm>
            <a:custGeom>
              <a:avLst/>
              <a:gdLst/>
              <a:ahLst/>
              <a:cxnLst>
                <a:cxn ang="0">
                  <a:pos x="wd2" y="hd2"/>
                </a:cxn>
                <a:cxn ang="5400000">
                  <a:pos x="wd2" y="hd2"/>
                </a:cxn>
                <a:cxn ang="10800000">
                  <a:pos x="wd2" y="hd2"/>
                </a:cxn>
                <a:cxn ang="16200000">
                  <a:pos x="wd2" y="hd2"/>
                </a:cxn>
              </a:cxnLst>
              <a:rect l="0" t="0" r="r" b="b"/>
              <a:pathLst>
                <a:path w="21600" h="20893" fill="norm" stroke="1" extrusionOk="0">
                  <a:moveTo>
                    <a:pt x="0" y="20893"/>
                  </a:moveTo>
                  <a:cubicBezTo>
                    <a:pt x="4215" y="13504"/>
                    <a:pt x="8429" y="6114"/>
                    <a:pt x="12029" y="2704"/>
                  </a:cubicBezTo>
                  <a:cubicBezTo>
                    <a:pt x="15629" y="-707"/>
                    <a:pt x="18615" y="-139"/>
                    <a:pt x="21600" y="4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8" name="Line"/>
            <p:cNvSpPr/>
            <p:nvPr/>
          </p:nvSpPr>
          <p:spPr>
            <a:xfrm>
              <a:off x="10275093" y="487554"/>
              <a:ext cx="214314" cy="714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6200" y="16200"/>
                    <a:pt x="12400" y="10800"/>
                    <a:pt x="16000" y="7200"/>
                  </a:cubicBezTo>
                  <a:cubicBezTo>
                    <a:pt x="19600" y="3600"/>
                    <a:pt x="20600"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59" name="Line"/>
            <p:cNvSpPr/>
            <p:nvPr/>
          </p:nvSpPr>
          <p:spPr>
            <a:xfrm>
              <a:off x="10499548" y="362539"/>
              <a:ext cx="114874" cy="273844"/>
            </a:xfrm>
            <a:custGeom>
              <a:avLst/>
              <a:gdLst/>
              <a:ahLst/>
              <a:cxnLst>
                <a:cxn ang="0">
                  <a:pos x="wd2" y="hd2"/>
                </a:cxn>
                <a:cxn ang="5400000">
                  <a:pos x="wd2" y="hd2"/>
                </a:cxn>
                <a:cxn ang="10800000">
                  <a:pos x="wd2" y="hd2"/>
                </a:cxn>
                <a:cxn ang="16200000">
                  <a:pos x="wd2" y="hd2"/>
                </a:cxn>
              </a:cxnLst>
              <a:rect l="0" t="0" r="r" b="b"/>
              <a:pathLst>
                <a:path w="20840" h="21600" fill="norm" stroke="1" extrusionOk="0">
                  <a:moveTo>
                    <a:pt x="20840" y="0"/>
                  </a:moveTo>
                  <a:cubicBezTo>
                    <a:pt x="17240" y="157"/>
                    <a:pt x="13640" y="313"/>
                    <a:pt x="9860" y="1878"/>
                  </a:cubicBezTo>
                  <a:cubicBezTo>
                    <a:pt x="6080" y="3443"/>
                    <a:pt x="2120" y="6417"/>
                    <a:pt x="680" y="9704"/>
                  </a:cubicBezTo>
                  <a:cubicBezTo>
                    <a:pt x="-760" y="12991"/>
                    <a:pt x="320" y="16591"/>
                    <a:pt x="1760" y="18626"/>
                  </a:cubicBezTo>
                  <a:cubicBezTo>
                    <a:pt x="3200" y="20661"/>
                    <a:pt x="5000" y="21130"/>
                    <a:pt x="68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0" name="Line"/>
            <p:cNvSpPr/>
            <p:nvPr/>
          </p:nvSpPr>
          <p:spPr>
            <a:xfrm>
              <a:off x="10554890" y="433465"/>
              <a:ext cx="160735" cy="169311"/>
            </a:xfrm>
            <a:custGeom>
              <a:avLst/>
              <a:gdLst/>
              <a:ahLst/>
              <a:cxnLst>
                <a:cxn ang="0">
                  <a:pos x="wd2" y="hd2"/>
                </a:cxn>
                <a:cxn ang="5400000">
                  <a:pos x="wd2" y="hd2"/>
                </a:cxn>
                <a:cxn ang="10800000">
                  <a:pos x="wd2" y="hd2"/>
                </a:cxn>
                <a:cxn ang="16200000">
                  <a:pos x="wd2" y="hd2"/>
                </a:cxn>
              </a:cxnLst>
              <a:rect l="0" t="0" r="r" b="b"/>
              <a:pathLst>
                <a:path w="21600" h="21183" fill="norm" stroke="1" extrusionOk="0">
                  <a:moveTo>
                    <a:pt x="0" y="4533"/>
                  </a:moveTo>
                  <a:cubicBezTo>
                    <a:pt x="267" y="3292"/>
                    <a:pt x="533" y="2050"/>
                    <a:pt x="1600" y="1182"/>
                  </a:cubicBezTo>
                  <a:cubicBezTo>
                    <a:pt x="2667" y="313"/>
                    <a:pt x="4533" y="-184"/>
                    <a:pt x="5867" y="64"/>
                  </a:cubicBezTo>
                  <a:cubicBezTo>
                    <a:pt x="7200" y="313"/>
                    <a:pt x="8000" y="1306"/>
                    <a:pt x="8800" y="4409"/>
                  </a:cubicBezTo>
                  <a:cubicBezTo>
                    <a:pt x="9600" y="7513"/>
                    <a:pt x="10400" y="12726"/>
                    <a:pt x="10267" y="15830"/>
                  </a:cubicBezTo>
                  <a:cubicBezTo>
                    <a:pt x="10133" y="18933"/>
                    <a:pt x="9067" y="19926"/>
                    <a:pt x="7867" y="20547"/>
                  </a:cubicBezTo>
                  <a:cubicBezTo>
                    <a:pt x="6667" y="21168"/>
                    <a:pt x="5333" y="21416"/>
                    <a:pt x="4533" y="20919"/>
                  </a:cubicBezTo>
                  <a:cubicBezTo>
                    <a:pt x="3733" y="20423"/>
                    <a:pt x="3467" y="19182"/>
                    <a:pt x="3600" y="17195"/>
                  </a:cubicBezTo>
                  <a:cubicBezTo>
                    <a:pt x="3733" y="15209"/>
                    <a:pt x="4267" y="12478"/>
                    <a:pt x="5067" y="10740"/>
                  </a:cubicBezTo>
                  <a:cubicBezTo>
                    <a:pt x="5867" y="9002"/>
                    <a:pt x="6933" y="8257"/>
                    <a:pt x="8000" y="7513"/>
                  </a:cubicBezTo>
                  <a:cubicBezTo>
                    <a:pt x="9067" y="6768"/>
                    <a:pt x="10133" y="6023"/>
                    <a:pt x="11200" y="6147"/>
                  </a:cubicBezTo>
                  <a:cubicBezTo>
                    <a:pt x="12267" y="6271"/>
                    <a:pt x="13333" y="7264"/>
                    <a:pt x="13733" y="8382"/>
                  </a:cubicBezTo>
                  <a:cubicBezTo>
                    <a:pt x="14133" y="9499"/>
                    <a:pt x="13867" y="10740"/>
                    <a:pt x="13600" y="12106"/>
                  </a:cubicBezTo>
                  <a:cubicBezTo>
                    <a:pt x="13333" y="13471"/>
                    <a:pt x="13067" y="14961"/>
                    <a:pt x="14400" y="16450"/>
                  </a:cubicBezTo>
                  <a:cubicBezTo>
                    <a:pt x="15733" y="17940"/>
                    <a:pt x="18667" y="19430"/>
                    <a:pt x="21600" y="2091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1" name="Line"/>
            <p:cNvSpPr/>
            <p:nvPr/>
          </p:nvSpPr>
          <p:spPr>
            <a:xfrm>
              <a:off x="10763250" y="392304"/>
              <a:ext cx="24874" cy="232173"/>
            </a:xfrm>
            <a:custGeom>
              <a:avLst/>
              <a:gdLst/>
              <a:ahLst/>
              <a:cxnLst>
                <a:cxn ang="0">
                  <a:pos x="wd2" y="hd2"/>
                </a:cxn>
                <a:cxn ang="5400000">
                  <a:pos x="wd2" y="hd2"/>
                </a:cxn>
                <a:cxn ang="10800000">
                  <a:pos x="wd2" y="hd2"/>
                </a:cxn>
                <a:cxn ang="16200000">
                  <a:pos x="wd2" y="hd2"/>
                </a:cxn>
              </a:cxnLst>
              <a:rect l="0" t="0" r="r" b="b"/>
              <a:pathLst>
                <a:path w="20827" h="21600" fill="norm" stroke="1" extrusionOk="0">
                  <a:moveTo>
                    <a:pt x="0" y="0"/>
                  </a:moveTo>
                  <a:cubicBezTo>
                    <a:pt x="9969" y="3692"/>
                    <a:pt x="19938" y="7385"/>
                    <a:pt x="20769" y="10985"/>
                  </a:cubicBezTo>
                  <a:cubicBezTo>
                    <a:pt x="21600" y="14585"/>
                    <a:pt x="13292" y="18092"/>
                    <a:pt x="498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2" name="Line"/>
            <p:cNvSpPr/>
            <p:nvPr/>
          </p:nvSpPr>
          <p:spPr>
            <a:xfrm>
              <a:off x="10852546" y="523273"/>
              <a:ext cx="142876"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700" y="15200"/>
                    <a:pt x="11400" y="8800"/>
                    <a:pt x="15000" y="5200"/>
                  </a:cubicBezTo>
                  <a:cubicBezTo>
                    <a:pt x="18600" y="1600"/>
                    <a:pt x="20100" y="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3" name="Line"/>
            <p:cNvSpPr/>
            <p:nvPr/>
          </p:nvSpPr>
          <p:spPr>
            <a:xfrm>
              <a:off x="11084718" y="422070"/>
              <a:ext cx="35720" cy="2143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4" name="Line"/>
            <p:cNvSpPr/>
            <p:nvPr/>
          </p:nvSpPr>
          <p:spPr>
            <a:xfrm>
              <a:off x="11078765" y="422070"/>
              <a:ext cx="136923"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13" y="17600"/>
                    <a:pt x="626" y="13600"/>
                    <a:pt x="4226" y="10000"/>
                  </a:cubicBezTo>
                  <a:cubicBezTo>
                    <a:pt x="7826" y="6400"/>
                    <a:pt x="14713" y="3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5" name="Line"/>
            <p:cNvSpPr/>
            <p:nvPr/>
          </p:nvSpPr>
          <p:spPr>
            <a:xfrm>
              <a:off x="11102578" y="463742"/>
              <a:ext cx="119063"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400" y="17600"/>
                    <a:pt x="10800" y="13600"/>
                    <a:pt x="14400" y="10000"/>
                  </a:cubicBezTo>
                  <a:cubicBezTo>
                    <a:pt x="18000" y="6400"/>
                    <a:pt x="19800" y="3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6" name="Line"/>
            <p:cNvSpPr/>
            <p:nvPr/>
          </p:nvSpPr>
          <p:spPr>
            <a:xfrm>
              <a:off x="11091555" y="243944"/>
              <a:ext cx="112227" cy="118848"/>
            </a:xfrm>
            <a:custGeom>
              <a:avLst/>
              <a:gdLst/>
              <a:ahLst/>
              <a:cxnLst>
                <a:cxn ang="0">
                  <a:pos x="wd2" y="hd2"/>
                </a:cxn>
                <a:cxn ang="5400000">
                  <a:pos x="wd2" y="hd2"/>
                </a:cxn>
                <a:cxn ang="10800000">
                  <a:pos x="wd2" y="hd2"/>
                </a:cxn>
                <a:cxn ang="16200000">
                  <a:pos x="wd2" y="hd2"/>
                </a:cxn>
              </a:cxnLst>
              <a:rect l="0" t="0" r="r" b="b"/>
              <a:pathLst>
                <a:path w="21431" h="20865" fill="norm" stroke="1" extrusionOk="0">
                  <a:moveTo>
                    <a:pt x="7789" y="7235"/>
                  </a:moveTo>
                  <a:cubicBezTo>
                    <a:pt x="5894" y="10718"/>
                    <a:pt x="3999" y="14202"/>
                    <a:pt x="2484" y="16815"/>
                  </a:cubicBezTo>
                  <a:cubicBezTo>
                    <a:pt x="968" y="19428"/>
                    <a:pt x="-169" y="21170"/>
                    <a:pt x="20" y="20822"/>
                  </a:cubicBezTo>
                  <a:cubicBezTo>
                    <a:pt x="210" y="20473"/>
                    <a:pt x="1726" y="18035"/>
                    <a:pt x="3810" y="14725"/>
                  </a:cubicBezTo>
                  <a:cubicBezTo>
                    <a:pt x="5894" y="11415"/>
                    <a:pt x="8547" y="7235"/>
                    <a:pt x="11010" y="4273"/>
                  </a:cubicBezTo>
                  <a:cubicBezTo>
                    <a:pt x="13473" y="1312"/>
                    <a:pt x="15747" y="-430"/>
                    <a:pt x="16884" y="93"/>
                  </a:cubicBezTo>
                  <a:cubicBezTo>
                    <a:pt x="18020" y="615"/>
                    <a:pt x="18020" y="3402"/>
                    <a:pt x="18589" y="7060"/>
                  </a:cubicBezTo>
                  <a:cubicBezTo>
                    <a:pt x="19157" y="10718"/>
                    <a:pt x="20294" y="15247"/>
                    <a:pt x="21431" y="1977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7" name="Line"/>
            <p:cNvSpPr/>
            <p:nvPr/>
          </p:nvSpPr>
          <p:spPr>
            <a:xfrm>
              <a:off x="11269265" y="338726"/>
              <a:ext cx="95251"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900" y="16457"/>
                    <a:pt x="1800" y="11314"/>
                    <a:pt x="5400" y="7714"/>
                  </a:cubicBezTo>
                  <a:cubicBezTo>
                    <a:pt x="9000" y="4114"/>
                    <a:pt x="15300" y="2057"/>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8" name="Line"/>
            <p:cNvSpPr/>
            <p:nvPr/>
          </p:nvSpPr>
          <p:spPr>
            <a:xfrm>
              <a:off x="11325556" y="314914"/>
              <a:ext cx="9195" cy="125016"/>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20015" y="0"/>
                  </a:moveTo>
                  <a:cubicBezTo>
                    <a:pt x="11375" y="5486"/>
                    <a:pt x="2735" y="10971"/>
                    <a:pt x="575" y="14571"/>
                  </a:cubicBezTo>
                  <a:cubicBezTo>
                    <a:pt x="-1585" y="18171"/>
                    <a:pt x="2735" y="19886"/>
                    <a:pt x="705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69" name="Line"/>
            <p:cNvSpPr/>
            <p:nvPr/>
          </p:nvSpPr>
          <p:spPr>
            <a:xfrm>
              <a:off x="11347540" y="442114"/>
              <a:ext cx="76507" cy="194269"/>
            </a:xfrm>
            <a:custGeom>
              <a:avLst/>
              <a:gdLst/>
              <a:ahLst/>
              <a:cxnLst>
                <a:cxn ang="0">
                  <a:pos x="wd2" y="hd2"/>
                </a:cxn>
                <a:cxn ang="5400000">
                  <a:pos x="wd2" y="hd2"/>
                </a:cxn>
                <a:cxn ang="10800000">
                  <a:pos x="wd2" y="hd2"/>
                </a:cxn>
                <a:cxn ang="16200000">
                  <a:pos x="wd2" y="hd2"/>
                </a:cxn>
              </a:cxnLst>
              <a:rect l="0" t="0" r="r" b="b"/>
              <a:pathLst>
                <a:path w="21353" h="21360" fill="norm" stroke="1" extrusionOk="0">
                  <a:moveTo>
                    <a:pt x="21353" y="1069"/>
                  </a:moveTo>
                  <a:cubicBezTo>
                    <a:pt x="18030" y="415"/>
                    <a:pt x="14707" y="-240"/>
                    <a:pt x="11661" y="87"/>
                  </a:cubicBezTo>
                  <a:cubicBezTo>
                    <a:pt x="8615" y="415"/>
                    <a:pt x="5845" y="1724"/>
                    <a:pt x="3630" y="4669"/>
                  </a:cubicBezTo>
                  <a:cubicBezTo>
                    <a:pt x="1415" y="7615"/>
                    <a:pt x="-247" y="12196"/>
                    <a:pt x="30" y="15251"/>
                  </a:cubicBezTo>
                  <a:cubicBezTo>
                    <a:pt x="307" y="18305"/>
                    <a:pt x="2522" y="19833"/>
                    <a:pt x="4738" y="213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0" name="Line"/>
            <p:cNvSpPr/>
            <p:nvPr/>
          </p:nvSpPr>
          <p:spPr>
            <a:xfrm>
              <a:off x="11412140" y="487547"/>
              <a:ext cx="142876" cy="135330"/>
            </a:xfrm>
            <a:custGeom>
              <a:avLst/>
              <a:gdLst/>
              <a:ahLst/>
              <a:cxnLst>
                <a:cxn ang="0">
                  <a:pos x="wd2" y="hd2"/>
                </a:cxn>
                <a:cxn ang="5400000">
                  <a:pos x="wd2" y="hd2"/>
                </a:cxn>
                <a:cxn ang="10800000">
                  <a:pos x="wd2" y="hd2"/>
                </a:cxn>
                <a:cxn ang="16200000">
                  <a:pos x="wd2" y="hd2"/>
                </a:cxn>
              </a:cxnLst>
              <a:rect l="0" t="0" r="r" b="b"/>
              <a:pathLst>
                <a:path w="21600" h="21044" fill="norm" stroke="1" extrusionOk="0">
                  <a:moveTo>
                    <a:pt x="0" y="5556"/>
                  </a:moveTo>
                  <a:cubicBezTo>
                    <a:pt x="0" y="4013"/>
                    <a:pt x="0" y="2470"/>
                    <a:pt x="750" y="1390"/>
                  </a:cubicBezTo>
                  <a:cubicBezTo>
                    <a:pt x="1500" y="310"/>
                    <a:pt x="3000" y="-307"/>
                    <a:pt x="4500" y="156"/>
                  </a:cubicBezTo>
                  <a:cubicBezTo>
                    <a:pt x="6000" y="619"/>
                    <a:pt x="7500" y="2162"/>
                    <a:pt x="8550" y="4784"/>
                  </a:cubicBezTo>
                  <a:cubicBezTo>
                    <a:pt x="9600" y="7407"/>
                    <a:pt x="10200" y="11110"/>
                    <a:pt x="10200" y="13733"/>
                  </a:cubicBezTo>
                  <a:cubicBezTo>
                    <a:pt x="10200" y="16356"/>
                    <a:pt x="9600" y="17899"/>
                    <a:pt x="8550" y="19133"/>
                  </a:cubicBezTo>
                  <a:cubicBezTo>
                    <a:pt x="7500" y="20367"/>
                    <a:pt x="6000" y="21293"/>
                    <a:pt x="5100" y="20984"/>
                  </a:cubicBezTo>
                  <a:cubicBezTo>
                    <a:pt x="4200" y="20676"/>
                    <a:pt x="3900" y="19133"/>
                    <a:pt x="4950" y="16356"/>
                  </a:cubicBezTo>
                  <a:cubicBezTo>
                    <a:pt x="6000" y="13579"/>
                    <a:pt x="8400" y="9567"/>
                    <a:pt x="10500" y="6790"/>
                  </a:cubicBezTo>
                  <a:cubicBezTo>
                    <a:pt x="12600" y="4013"/>
                    <a:pt x="14400" y="2470"/>
                    <a:pt x="15300" y="2470"/>
                  </a:cubicBezTo>
                  <a:cubicBezTo>
                    <a:pt x="16200" y="2470"/>
                    <a:pt x="16200" y="4013"/>
                    <a:pt x="16050" y="5556"/>
                  </a:cubicBezTo>
                  <a:cubicBezTo>
                    <a:pt x="15900" y="7099"/>
                    <a:pt x="15600" y="8642"/>
                    <a:pt x="15750" y="10339"/>
                  </a:cubicBezTo>
                  <a:cubicBezTo>
                    <a:pt x="15900" y="12036"/>
                    <a:pt x="16500" y="13887"/>
                    <a:pt x="17550" y="14967"/>
                  </a:cubicBezTo>
                  <a:cubicBezTo>
                    <a:pt x="18600" y="16047"/>
                    <a:pt x="20100" y="16356"/>
                    <a:pt x="21600" y="1666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1" name="Line"/>
            <p:cNvSpPr/>
            <p:nvPr/>
          </p:nvSpPr>
          <p:spPr>
            <a:xfrm>
              <a:off x="11560968" y="433976"/>
              <a:ext cx="42179" cy="220267"/>
            </a:xfrm>
            <a:custGeom>
              <a:avLst/>
              <a:gdLst/>
              <a:ahLst/>
              <a:cxnLst>
                <a:cxn ang="0">
                  <a:pos x="wd2" y="hd2"/>
                </a:cxn>
                <a:cxn ang="5400000">
                  <a:pos x="wd2" y="hd2"/>
                </a:cxn>
                <a:cxn ang="10800000">
                  <a:pos x="wd2" y="hd2"/>
                </a:cxn>
                <a:cxn ang="16200000">
                  <a:pos x="wd2" y="hd2"/>
                </a:cxn>
              </a:cxnLst>
              <a:rect l="0" t="0" r="r" b="b"/>
              <a:pathLst>
                <a:path w="20868" h="21600" fill="norm" stroke="1" extrusionOk="0">
                  <a:moveTo>
                    <a:pt x="11782" y="0"/>
                  </a:moveTo>
                  <a:cubicBezTo>
                    <a:pt x="15709" y="3697"/>
                    <a:pt x="19636" y="7395"/>
                    <a:pt x="20618" y="10703"/>
                  </a:cubicBezTo>
                  <a:cubicBezTo>
                    <a:pt x="21600" y="14011"/>
                    <a:pt x="19636" y="16930"/>
                    <a:pt x="15709" y="18681"/>
                  </a:cubicBezTo>
                  <a:cubicBezTo>
                    <a:pt x="11782" y="20432"/>
                    <a:pt x="5891" y="2101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2" name="Line"/>
            <p:cNvSpPr/>
            <p:nvPr/>
          </p:nvSpPr>
          <p:spPr>
            <a:xfrm>
              <a:off x="11656218" y="386351"/>
              <a:ext cx="23814" cy="3036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800" y="4376"/>
                    <a:pt x="18000" y="8753"/>
                    <a:pt x="14400" y="12353"/>
                  </a:cubicBezTo>
                  <a:cubicBezTo>
                    <a:pt x="10800" y="15953"/>
                    <a:pt x="5400" y="1877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3" name="Line"/>
            <p:cNvSpPr/>
            <p:nvPr/>
          </p:nvSpPr>
          <p:spPr>
            <a:xfrm>
              <a:off x="11447859" y="368492"/>
              <a:ext cx="267891" cy="41731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0640" y="236"/>
                    <a:pt x="19680" y="472"/>
                    <a:pt x="18640" y="719"/>
                  </a:cubicBezTo>
                  <a:cubicBezTo>
                    <a:pt x="17600" y="965"/>
                    <a:pt x="16480" y="1222"/>
                    <a:pt x="15440" y="1500"/>
                  </a:cubicBezTo>
                  <a:cubicBezTo>
                    <a:pt x="14400" y="1777"/>
                    <a:pt x="13440" y="2075"/>
                    <a:pt x="12640" y="2393"/>
                  </a:cubicBezTo>
                  <a:cubicBezTo>
                    <a:pt x="11840" y="2712"/>
                    <a:pt x="11200" y="3050"/>
                    <a:pt x="10560" y="3348"/>
                  </a:cubicBezTo>
                  <a:cubicBezTo>
                    <a:pt x="9920" y="3646"/>
                    <a:pt x="9280" y="3903"/>
                    <a:pt x="8480" y="4211"/>
                  </a:cubicBezTo>
                  <a:cubicBezTo>
                    <a:pt x="7680" y="4519"/>
                    <a:pt x="6720" y="4879"/>
                    <a:pt x="5680" y="5254"/>
                  </a:cubicBezTo>
                  <a:cubicBezTo>
                    <a:pt x="4640" y="5629"/>
                    <a:pt x="3520" y="6019"/>
                    <a:pt x="2720" y="6383"/>
                  </a:cubicBezTo>
                  <a:cubicBezTo>
                    <a:pt x="1920" y="6748"/>
                    <a:pt x="1440" y="7087"/>
                    <a:pt x="1040" y="7436"/>
                  </a:cubicBezTo>
                  <a:cubicBezTo>
                    <a:pt x="640" y="7785"/>
                    <a:pt x="320" y="8145"/>
                    <a:pt x="160" y="8546"/>
                  </a:cubicBezTo>
                  <a:cubicBezTo>
                    <a:pt x="0" y="8946"/>
                    <a:pt x="0" y="9388"/>
                    <a:pt x="80" y="9809"/>
                  </a:cubicBezTo>
                  <a:cubicBezTo>
                    <a:pt x="160" y="10230"/>
                    <a:pt x="320" y="10631"/>
                    <a:pt x="560" y="11016"/>
                  </a:cubicBezTo>
                  <a:cubicBezTo>
                    <a:pt x="800" y="11401"/>
                    <a:pt x="1120" y="11771"/>
                    <a:pt x="1440" y="12130"/>
                  </a:cubicBezTo>
                  <a:cubicBezTo>
                    <a:pt x="1760" y="12490"/>
                    <a:pt x="2080" y="12839"/>
                    <a:pt x="2320" y="13198"/>
                  </a:cubicBezTo>
                  <a:cubicBezTo>
                    <a:pt x="2560" y="13558"/>
                    <a:pt x="2720" y="13928"/>
                    <a:pt x="2800" y="14333"/>
                  </a:cubicBezTo>
                  <a:cubicBezTo>
                    <a:pt x="2880" y="14739"/>
                    <a:pt x="2880" y="15181"/>
                    <a:pt x="2880" y="15607"/>
                  </a:cubicBezTo>
                  <a:cubicBezTo>
                    <a:pt x="2880" y="16033"/>
                    <a:pt x="2880" y="16444"/>
                    <a:pt x="2880" y="16850"/>
                  </a:cubicBezTo>
                  <a:cubicBezTo>
                    <a:pt x="2880" y="17255"/>
                    <a:pt x="2880" y="17656"/>
                    <a:pt x="2960" y="18041"/>
                  </a:cubicBezTo>
                  <a:cubicBezTo>
                    <a:pt x="3040" y="18426"/>
                    <a:pt x="3200" y="18796"/>
                    <a:pt x="3040" y="19155"/>
                  </a:cubicBezTo>
                  <a:cubicBezTo>
                    <a:pt x="2880" y="19515"/>
                    <a:pt x="2400" y="19864"/>
                    <a:pt x="1920" y="20229"/>
                  </a:cubicBezTo>
                  <a:cubicBezTo>
                    <a:pt x="1440" y="20593"/>
                    <a:pt x="960" y="20973"/>
                    <a:pt x="640" y="21205"/>
                  </a:cubicBezTo>
                  <a:cubicBezTo>
                    <a:pt x="320" y="21436"/>
                    <a:pt x="160" y="2151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4" name="Line"/>
            <p:cNvSpPr/>
            <p:nvPr/>
          </p:nvSpPr>
          <p:spPr>
            <a:xfrm>
              <a:off x="144764" y="1255756"/>
              <a:ext cx="11666237" cy="172393"/>
            </a:xfrm>
            <a:custGeom>
              <a:avLst/>
              <a:gdLst/>
              <a:ahLst/>
              <a:cxnLst>
                <a:cxn ang="0">
                  <a:pos x="wd2" y="hd2"/>
                </a:cxn>
                <a:cxn ang="5400000">
                  <a:pos x="wd2" y="hd2"/>
                </a:cxn>
                <a:cxn ang="10800000">
                  <a:pos x="wd2" y="hd2"/>
                </a:cxn>
                <a:cxn ang="16200000">
                  <a:pos x="wd2" y="hd2"/>
                </a:cxn>
              </a:cxnLst>
              <a:rect l="0" t="0" r="r" b="b"/>
              <a:pathLst>
                <a:path w="21597" h="21569" fill="norm" stroke="1" extrusionOk="0">
                  <a:moveTo>
                    <a:pt x="52" y="21569"/>
                  </a:moveTo>
                  <a:cubicBezTo>
                    <a:pt x="34" y="20328"/>
                    <a:pt x="15" y="19086"/>
                    <a:pt x="6" y="17845"/>
                  </a:cubicBezTo>
                  <a:cubicBezTo>
                    <a:pt x="-3" y="16603"/>
                    <a:pt x="-3" y="15362"/>
                    <a:pt x="21" y="14121"/>
                  </a:cubicBezTo>
                  <a:cubicBezTo>
                    <a:pt x="45" y="12879"/>
                    <a:pt x="93" y="11638"/>
                    <a:pt x="181" y="10521"/>
                  </a:cubicBezTo>
                  <a:cubicBezTo>
                    <a:pt x="269" y="9403"/>
                    <a:pt x="397" y="8410"/>
                    <a:pt x="533" y="7790"/>
                  </a:cubicBezTo>
                  <a:cubicBezTo>
                    <a:pt x="669" y="7169"/>
                    <a:pt x="813" y="6921"/>
                    <a:pt x="958" y="6672"/>
                  </a:cubicBezTo>
                  <a:cubicBezTo>
                    <a:pt x="1103" y="6424"/>
                    <a:pt x="1250" y="6176"/>
                    <a:pt x="1402" y="5803"/>
                  </a:cubicBezTo>
                  <a:cubicBezTo>
                    <a:pt x="1555" y="5431"/>
                    <a:pt x="1713" y="4935"/>
                    <a:pt x="1854" y="4686"/>
                  </a:cubicBezTo>
                  <a:cubicBezTo>
                    <a:pt x="1995" y="4438"/>
                    <a:pt x="2120" y="4438"/>
                    <a:pt x="2253" y="4190"/>
                  </a:cubicBezTo>
                  <a:cubicBezTo>
                    <a:pt x="2385" y="3941"/>
                    <a:pt x="2524" y="3445"/>
                    <a:pt x="2666" y="3197"/>
                  </a:cubicBezTo>
                  <a:cubicBezTo>
                    <a:pt x="2807" y="2948"/>
                    <a:pt x="2950" y="2948"/>
                    <a:pt x="3099" y="2700"/>
                  </a:cubicBezTo>
                  <a:cubicBezTo>
                    <a:pt x="3248" y="2452"/>
                    <a:pt x="3402" y="1955"/>
                    <a:pt x="3535" y="1583"/>
                  </a:cubicBezTo>
                  <a:cubicBezTo>
                    <a:pt x="3667" y="1210"/>
                    <a:pt x="3777" y="962"/>
                    <a:pt x="3887" y="714"/>
                  </a:cubicBezTo>
                  <a:cubicBezTo>
                    <a:pt x="3997" y="466"/>
                    <a:pt x="4108" y="217"/>
                    <a:pt x="4220" y="93"/>
                  </a:cubicBezTo>
                  <a:cubicBezTo>
                    <a:pt x="4332" y="-31"/>
                    <a:pt x="4446" y="-31"/>
                    <a:pt x="4559" y="93"/>
                  </a:cubicBezTo>
                  <a:cubicBezTo>
                    <a:pt x="4673" y="217"/>
                    <a:pt x="4787" y="466"/>
                    <a:pt x="4903" y="590"/>
                  </a:cubicBezTo>
                  <a:cubicBezTo>
                    <a:pt x="5019" y="714"/>
                    <a:pt x="5136" y="714"/>
                    <a:pt x="5256" y="838"/>
                  </a:cubicBezTo>
                  <a:cubicBezTo>
                    <a:pt x="5375" y="962"/>
                    <a:pt x="5496" y="1210"/>
                    <a:pt x="5612" y="1335"/>
                  </a:cubicBezTo>
                  <a:cubicBezTo>
                    <a:pt x="5728" y="1459"/>
                    <a:pt x="5838" y="1459"/>
                    <a:pt x="5950" y="1459"/>
                  </a:cubicBezTo>
                  <a:cubicBezTo>
                    <a:pt x="6062" y="1459"/>
                    <a:pt x="6176" y="1459"/>
                    <a:pt x="6295" y="1583"/>
                  </a:cubicBezTo>
                  <a:cubicBezTo>
                    <a:pt x="6415" y="1707"/>
                    <a:pt x="6539" y="1955"/>
                    <a:pt x="6659" y="2203"/>
                  </a:cubicBezTo>
                  <a:cubicBezTo>
                    <a:pt x="6778" y="2452"/>
                    <a:pt x="6892" y="2700"/>
                    <a:pt x="7013" y="2948"/>
                  </a:cubicBezTo>
                  <a:cubicBezTo>
                    <a:pt x="7135" y="3197"/>
                    <a:pt x="7263" y="3445"/>
                    <a:pt x="7390" y="3693"/>
                  </a:cubicBezTo>
                  <a:cubicBezTo>
                    <a:pt x="7517" y="3941"/>
                    <a:pt x="7641" y="4190"/>
                    <a:pt x="7765" y="4438"/>
                  </a:cubicBezTo>
                  <a:cubicBezTo>
                    <a:pt x="7888" y="4686"/>
                    <a:pt x="8009" y="4935"/>
                    <a:pt x="8132" y="5183"/>
                  </a:cubicBezTo>
                  <a:cubicBezTo>
                    <a:pt x="8255" y="5431"/>
                    <a:pt x="8380" y="5679"/>
                    <a:pt x="8510" y="6052"/>
                  </a:cubicBezTo>
                  <a:cubicBezTo>
                    <a:pt x="8641" y="6424"/>
                    <a:pt x="8777" y="6921"/>
                    <a:pt x="8903" y="7293"/>
                  </a:cubicBezTo>
                  <a:cubicBezTo>
                    <a:pt x="9030" y="7666"/>
                    <a:pt x="9148" y="7914"/>
                    <a:pt x="9296" y="8286"/>
                  </a:cubicBezTo>
                  <a:cubicBezTo>
                    <a:pt x="9445" y="8659"/>
                    <a:pt x="9625" y="9155"/>
                    <a:pt x="9778" y="9528"/>
                  </a:cubicBezTo>
                  <a:cubicBezTo>
                    <a:pt x="9930" y="9900"/>
                    <a:pt x="10055" y="10148"/>
                    <a:pt x="10180" y="10397"/>
                  </a:cubicBezTo>
                  <a:cubicBezTo>
                    <a:pt x="10305" y="10645"/>
                    <a:pt x="10430" y="10893"/>
                    <a:pt x="10588" y="11266"/>
                  </a:cubicBezTo>
                  <a:cubicBezTo>
                    <a:pt x="10746" y="11638"/>
                    <a:pt x="10937" y="12135"/>
                    <a:pt x="11087" y="12507"/>
                  </a:cubicBezTo>
                  <a:cubicBezTo>
                    <a:pt x="11238" y="12879"/>
                    <a:pt x="11348" y="13128"/>
                    <a:pt x="11473" y="13252"/>
                  </a:cubicBezTo>
                  <a:cubicBezTo>
                    <a:pt x="11598" y="13376"/>
                    <a:pt x="11737" y="13376"/>
                    <a:pt x="11871" y="13376"/>
                  </a:cubicBezTo>
                  <a:cubicBezTo>
                    <a:pt x="12006" y="13376"/>
                    <a:pt x="12134" y="13376"/>
                    <a:pt x="12259" y="13376"/>
                  </a:cubicBezTo>
                  <a:cubicBezTo>
                    <a:pt x="12384" y="13376"/>
                    <a:pt x="12505" y="13376"/>
                    <a:pt x="12632" y="13376"/>
                  </a:cubicBezTo>
                  <a:cubicBezTo>
                    <a:pt x="12759" y="13376"/>
                    <a:pt x="12891" y="13376"/>
                    <a:pt x="13029" y="13376"/>
                  </a:cubicBezTo>
                  <a:cubicBezTo>
                    <a:pt x="13166" y="13376"/>
                    <a:pt x="13310" y="13376"/>
                    <a:pt x="13444" y="13376"/>
                  </a:cubicBezTo>
                  <a:cubicBezTo>
                    <a:pt x="13578" y="13376"/>
                    <a:pt x="13703" y="13376"/>
                    <a:pt x="13835" y="13376"/>
                  </a:cubicBezTo>
                  <a:cubicBezTo>
                    <a:pt x="13967" y="13376"/>
                    <a:pt x="14107" y="13376"/>
                    <a:pt x="14241" y="13376"/>
                  </a:cubicBezTo>
                  <a:cubicBezTo>
                    <a:pt x="14375" y="13376"/>
                    <a:pt x="14504" y="13376"/>
                    <a:pt x="14661" y="13252"/>
                  </a:cubicBezTo>
                  <a:cubicBezTo>
                    <a:pt x="14819" y="13128"/>
                    <a:pt x="15007" y="12879"/>
                    <a:pt x="15159" y="12755"/>
                  </a:cubicBezTo>
                  <a:cubicBezTo>
                    <a:pt x="15312" y="12631"/>
                    <a:pt x="15429" y="12631"/>
                    <a:pt x="15550" y="12507"/>
                  </a:cubicBezTo>
                  <a:cubicBezTo>
                    <a:pt x="15672" y="12383"/>
                    <a:pt x="15797" y="12135"/>
                    <a:pt x="15920" y="11886"/>
                  </a:cubicBezTo>
                  <a:cubicBezTo>
                    <a:pt x="16043" y="11638"/>
                    <a:pt x="16164" y="11390"/>
                    <a:pt x="16322" y="11141"/>
                  </a:cubicBezTo>
                  <a:cubicBezTo>
                    <a:pt x="16480" y="10893"/>
                    <a:pt x="16675" y="10645"/>
                    <a:pt x="16831" y="10397"/>
                  </a:cubicBezTo>
                  <a:cubicBezTo>
                    <a:pt x="16987" y="10148"/>
                    <a:pt x="17104" y="9900"/>
                    <a:pt x="17224" y="9776"/>
                  </a:cubicBezTo>
                  <a:cubicBezTo>
                    <a:pt x="17343" y="9652"/>
                    <a:pt x="17464" y="9652"/>
                    <a:pt x="17617" y="9528"/>
                  </a:cubicBezTo>
                  <a:cubicBezTo>
                    <a:pt x="17769" y="9403"/>
                    <a:pt x="17953" y="9155"/>
                    <a:pt x="18105" y="8907"/>
                  </a:cubicBezTo>
                  <a:cubicBezTo>
                    <a:pt x="18258" y="8659"/>
                    <a:pt x="18379" y="8410"/>
                    <a:pt x="18498" y="8286"/>
                  </a:cubicBezTo>
                  <a:cubicBezTo>
                    <a:pt x="18618" y="8162"/>
                    <a:pt x="18735" y="8162"/>
                    <a:pt x="18851" y="8162"/>
                  </a:cubicBezTo>
                  <a:cubicBezTo>
                    <a:pt x="18967" y="8162"/>
                    <a:pt x="19081" y="8162"/>
                    <a:pt x="19220" y="8162"/>
                  </a:cubicBezTo>
                  <a:cubicBezTo>
                    <a:pt x="19360" y="8162"/>
                    <a:pt x="19525" y="8162"/>
                    <a:pt x="19681" y="8162"/>
                  </a:cubicBezTo>
                  <a:cubicBezTo>
                    <a:pt x="19837" y="8162"/>
                    <a:pt x="19984" y="8162"/>
                    <a:pt x="20148" y="8286"/>
                  </a:cubicBezTo>
                  <a:cubicBezTo>
                    <a:pt x="20311" y="8410"/>
                    <a:pt x="20491" y="8659"/>
                    <a:pt x="20664" y="8783"/>
                  </a:cubicBezTo>
                  <a:cubicBezTo>
                    <a:pt x="20837" y="8907"/>
                    <a:pt x="21002" y="8907"/>
                    <a:pt x="21156" y="8535"/>
                  </a:cubicBezTo>
                  <a:cubicBezTo>
                    <a:pt x="21310" y="8162"/>
                    <a:pt x="21454" y="7417"/>
                    <a:pt x="21597" y="667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5" name="Line"/>
            <p:cNvSpPr/>
            <p:nvPr/>
          </p:nvSpPr>
          <p:spPr>
            <a:xfrm>
              <a:off x="223535" y="1655816"/>
              <a:ext cx="229334" cy="266512"/>
            </a:xfrm>
            <a:custGeom>
              <a:avLst/>
              <a:gdLst/>
              <a:ahLst/>
              <a:cxnLst>
                <a:cxn ang="0">
                  <a:pos x="wd2" y="hd2"/>
                </a:cxn>
                <a:cxn ang="5400000">
                  <a:pos x="wd2" y="hd2"/>
                </a:cxn>
                <a:cxn ang="10800000">
                  <a:pos x="wd2" y="hd2"/>
                </a:cxn>
                <a:cxn ang="16200000">
                  <a:pos x="wd2" y="hd2"/>
                </a:cxn>
              </a:cxnLst>
              <a:rect l="0" t="0" r="r" b="b"/>
              <a:pathLst>
                <a:path w="20802" h="21175" fill="norm" stroke="1" extrusionOk="0">
                  <a:moveTo>
                    <a:pt x="13203" y="1304"/>
                  </a:moveTo>
                  <a:cubicBezTo>
                    <a:pt x="12483" y="831"/>
                    <a:pt x="11763" y="358"/>
                    <a:pt x="10953" y="121"/>
                  </a:cubicBezTo>
                  <a:cubicBezTo>
                    <a:pt x="10143" y="-115"/>
                    <a:pt x="9243" y="-115"/>
                    <a:pt x="7533" y="1146"/>
                  </a:cubicBezTo>
                  <a:cubicBezTo>
                    <a:pt x="5823" y="2408"/>
                    <a:pt x="3303" y="4930"/>
                    <a:pt x="1773" y="7768"/>
                  </a:cubicBezTo>
                  <a:cubicBezTo>
                    <a:pt x="243" y="10606"/>
                    <a:pt x="-297" y="13759"/>
                    <a:pt x="153" y="16124"/>
                  </a:cubicBezTo>
                  <a:cubicBezTo>
                    <a:pt x="603" y="18489"/>
                    <a:pt x="2043" y="20066"/>
                    <a:pt x="4473" y="20776"/>
                  </a:cubicBezTo>
                  <a:cubicBezTo>
                    <a:pt x="6903" y="21485"/>
                    <a:pt x="10323" y="21327"/>
                    <a:pt x="13383" y="19672"/>
                  </a:cubicBezTo>
                  <a:cubicBezTo>
                    <a:pt x="16443" y="18016"/>
                    <a:pt x="19143" y="14863"/>
                    <a:pt x="20223" y="11946"/>
                  </a:cubicBezTo>
                  <a:cubicBezTo>
                    <a:pt x="21303" y="9030"/>
                    <a:pt x="20763" y="6349"/>
                    <a:pt x="19503" y="4694"/>
                  </a:cubicBezTo>
                  <a:cubicBezTo>
                    <a:pt x="18243" y="3038"/>
                    <a:pt x="16263" y="2408"/>
                    <a:pt x="14463" y="2486"/>
                  </a:cubicBezTo>
                  <a:cubicBezTo>
                    <a:pt x="12663" y="2565"/>
                    <a:pt x="11043" y="3354"/>
                    <a:pt x="9423" y="41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6" name="Line"/>
            <p:cNvSpPr/>
            <p:nvPr/>
          </p:nvSpPr>
          <p:spPr>
            <a:xfrm>
              <a:off x="583406" y="1719851"/>
              <a:ext cx="5954"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7" name="Line"/>
            <p:cNvSpPr/>
            <p:nvPr/>
          </p:nvSpPr>
          <p:spPr>
            <a:xfrm>
              <a:off x="690562" y="1561007"/>
              <a:ext cx="255985" cy="252386"/>
            </a:xfrm>
            <a:custGeom>
              <a:avLst/>
              <a:gdLst/>
              <a:ahLst/>
              <a:cxnLst>
                <a:cxn ang="0">
                  <a:pos x="wd2" y="hd2"/>
                </a:cxn>
                <a:cxn ang="5400000">
                  <a:pos x="wd2" y="hd2"/>
                </a:cxn>
                <a:cxn ang="10800000">
                  <a:pos x="wd2" y="hd2"/>
                </a:cxn>
                <a:cxn ang="16200000">
                  <a:pos x="wd2" y="hd2"/>
                </a:cxn>
              </a:cxnLst>
              <a:rect l="0" t="0" r="r" b="b"/>
              <a:pathLst>
                <a:path w="21600" h="21296" fill="norm" stroke="1" extrusionOk="0">
                  <a:moveTo>
                    <a:pt x="0" y="4863"/>
                  </a:moveTo>
                  <a:cubicBezTo>
                    <a:pt x="2512" y="3189"/>
                    <a:pt x="5023" y="1514"/>
                    <a:pt x="6865" y="677"/>
                  </a:cubicBezTo>
                  <a:cubicBezTo>
                    <a:pt x="8707" y="-160"/>
                    <a:pt x="9879" y="-160"/>
                    <a:pt x="10633" y="342"/>
                  </a:cubicBezTo>
                  <a:cubicBezTo>
                    <a:pt x="11386" y="845"/>
                    <a:pt x="11721" y="1849"/>
                    <a:pt x="11219" y="4193"/>
                  </a:cubicBezTo>
                  <a:cubicBezTo>
                    <a:pt x="10716" y="6538"/>
                    <a:pt x="9377" y="10221"/>
                    <a:pt x="8456" y="12649"/>
                  </a:cubicBezTo>
                  <a:cubicBezTo>
                    <a:pt x="7535" y="15077"/>
                    <a:pt x="7033" y="16249"/>
                    <a:pt x="6781" y="17505"/>
                  </a:cubicBezTo>
                  <a:cubicBezTo>
                    <a:pt x="6530" y="18761"/>
                    <a:pt x="6530" y="20100"/>
                    <a:pt x="7033" y="20770"/>
                  </a:cubicBezTo>
                  <a:cubicBezTo>
                    <a:pt x="7535" y="21440"/>
                    <a:pt x="8540" y="21440"/>
                    <a:pt x="11051" y="20938"/>
                  </a:cubicBezTo>
                  <a:cubicBezTo>
                    <a:pt x="13563" y="20435"/>
                    <a:pt x="17581" y="19431"/>
                    <a:pt x="21600" y="1842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8" name="Line"/>
            <p:cNvSpPr/>
            <p:nvPr/>
          </p:nvSpPr>
          <p:spPr>
            <a:xfrm>
              <a:off x="357187" y="2398507"/>
              <a:ext cx="17860" cy="2202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2335"/>
                    <a:pt x="14400" y="4670"/>
                    <a:pt x="18000" y="8270"/>
                  </a:cubicBezTo>
                  <a:cubicBezTo>
                    <a:pt x="21600" y="11870"/>
                    <a:pt x="21600" y="1673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79" name="Line"/>
            <p:cNvSpPr/>
            <p:nvPr/>
          </p:nvSpPr>
          <p:spPr>
            <a:xfrm>
              <a:off x="500062" y="2541382"/>
              <a:ext cx="23813"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0" name="Line"/>
            <p:cNvSpPr/>
            <p:nvPr/>
          </p:nvSpPr>
          <p:spPr>
            <a:xfrm>
              <a:off x="640810" y="2342637"/>
              <a:ext cx="151214" cy="317809"/>
            </a:xfrm>
            <a:custGeom>
              <a:avLst/>
              <a:gdLst/>
              <a:ahLst/>
              <a:cxnLst>
                <a:cxn ang="0">
                  <a:pos x="wd2" y="hd2"/>
                </a:cxn>
                <a:cxn ang="5400000">
                  <a:pos x="wd2" y="hd2"/>
                </a:cxn>
                <a:cxn ang="10800000">
                  <a:pos x="wd2" y="hd2"/>
                </a:cxn>
                <a:cxn ang="16200000">
                  <a:pos x="wd2" y="hd2"/>
                </a:cxn>
              </a:cxnLst>
              <a:rect l="0" t="0" r="r" b="b"/>
              <a:pathLst>
                <a:path w="20835" h="21487" fill="norm" stroke="1" extrusionOk="0">
                  <a:moveTo>
                    <a:pt x="16698" y="960"/>
                  </a:moveTo>
                  <a:cubicBezTo>
                    <a:pt x="15878" y="424"/>
                    <a:pt x="15057" y="-113"/>
                    <a:pt x="12323" y="21"/>
                  </a:cubicBezTo>
                  <a:cubicBezTo>
                    <a:pt x="9589" y="155"/>
                    <a:pt x="4941" y="960"/>
                    <a:pt x="2480" y="1698"/>
                  </a:cubicBezTo>
                  <a:cubicBezTo>
                    <a:pt x="19" y="2436"/>
                    <a:pt x="-254" y="3107"/>
                    <a:pt x="156" y="3644"/>
                  </a:cubicBezTo>
                  <a:cubicBezTo>
                    <a:pt x="566" y="4180"/>
                    <a:pt x="1660" y="4583"/>
                    <a:pt x="5214" y="5790"/>
                  </a:cubicBezTo>
                  <a:cubicBezTo>
                    <a:pt x="8769" y="6998"/>
                    <a:pt x="14784" y="9010"/>
                    <a:pt x="17928" y="11157"/>
                  </a:cubicBezTo>
                  <a:cubicBezTo>
                    <a:pt x="21073" y="13303"/>
                    <a:pt x="21346" y="15584"/>
                    <a:pt x="20252" y="17328"/>
                  </a:cubicBezTo>
                  <a:cubicBezTo>
                    <a:pt x="19159" y="19072"/>
                    <a:pt x="16698" y="20280"/>
                    <a:pt x="14784" y="20883"/>
                  </a:cubicBezTo>
                  <a:cubicBezTo>
                    <a:pt x="12870" y="21487"/>
                    <a:pt x="11503" y="21487"/>
                    <a:pt x="10136" y="2148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1" name="Line"/>
            <p:cNvSpPr/>
            <p:nvPr/>
          </p:nvSpPr>
          <p:spPr>
            <a:xfrm>
              <a:off x="648890" y="2321117"/>
              <a:ext cx="267892"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680" y="14400"/>
                    <a:pt x="7360" y="7200"/>
                    <a:pt x="10960" y="3600"/>
                  </a:cubicBezTo>
                  <a:cubicBezTo>
                    <a:pt x="14560" y="0"/>
                    <a:pt x="18080"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2" name="Line"/>
            <p:cNvSpPr/>
            <p:nvPr/>
          </p:nvSpPr>
          <p:spPr>
            <a:xfrm>
              <a:off x="285750" y="3303382"/>
              <a:ext cx="29766" cy="3393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880" y="3411"/>
                    <a:pt x="5760" y="6821"/>
                    <a:pt x="9360" y="10421"/>
                  </a:cubicBezTo>
                  <a:cubicBezTo>
                    <a:pt x="12960" y="14021"/>
                    <a:pt x="17280" y="17811"/>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3" name="Line"/>
            <p:cNvSpPr/>
            <p:nvPr/>
          </p:nvSpPr>
          <p:spPr>
            <a:xfrm>
              <a:off x="434578" y="3505789"/>
              <a:ext cx="17860"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4" name="Line"/>
            <p:cNvSpPr/>
            <p:nvPr/>
          </p:nvSpPr>
          <p:spPr>
            <a:xfrm>
              <a:off x="537270" y="3248029"/>
              <a:ext cx="194965" cy="418528"/>
            </a:xfrm>
            <a:custGeom>
              <a:avLst/>
              <a:gdLst/>
              <a:ahLst/>
              <a:cxnLst>
                <a:cxn ang="0">
                  <a:pos x="wd2" y="hd2"/>
                </a:cxn>
                <a:cxn ang="5400000">
                  <a:pos x="wd2" y="hd2"/>
                </a:cxn>
                <a:cxn ang="10800000">
                  <a:pos x="wd2" y="hd2"/>
                </a:cxn>
                <a:cxn ang="16200000">
                  <a:pos x="wd2" y="hd2"/>
                </a:cxn>
              </a:cxnLst>
              <a:rect l="0" t="0" r="r" b="b"/>
              <a:pathLst>
                <a:path w="21436" h="21388" fill="norm" stroke="1" extrusionOk="0">
                  <a:moveTo>
                    <a:pt x="21436" y="91"/>
                  </a:moveTo>
                  <a:cubicBezTo>
                    <a:pt x="20345" y="-11"/>
                    <a:pt x="19254" y="-112"/>
                    <a:pt x="17509" y="294"/>
                  </a:cubicBezTo>
                  <a:cubicBezTo>
                    <a:pt x="15763" y="699"/>
                    <a:pt x="13363" y="1612"/>
                    <a:pt x="10745" y="3437"/>
                  </a:cubicBezTo>
                  <a:cubicBezTo>
                    <a:pt x="8127" y="5263"/>
                    <a:pt x="5291" y="8001"/>
                    <a:pt x="3436" y="10688"/>
                  </a:cubicBezTo>
                  <a:cubicBezTo>
                    <a:pt x="1581" y="13375"/>
                    <a:pt x="709" y="16012"/>
                    <a:pt x="272" y="17584"/>
                  </a:cubicBezTo>
                  <a:cubicBezTo>
                    <a:pt x="-164" y="19156"/>
                    <a:pt x="-164" y="19663"/>
                    <a:pt x="927" y="20170"/>
                  </a:cubicBezTo>
                  <a:cubicBezTo>
                    <a:pt x="2018" y="20677"/>
                    <a:pt x="4200" y="21184"/>
                    <a:pt x="6709" y="21336"/>
                  </a:cubicBezTo>
                  <a:cubicBezTo>
                    <a:pt x="9218" y="21488"/>
                    <a:pt x="12054" y="21285"/>
                    <a:pt x="14018" y="21032"/>
                  </a:cubicBezTo>
                  <a:cubicBezTo>
                    <a:pt x="15981" y="20778"/>
                    <a:pt x="17072" y="20474"/>
                    <a:pt x="17727" y="20068"/>
                  </a:cubicBezTo>
                  <a:cubicBezTo>
                    <a:pt x="18381" y="19663"/>
                    <a:pt x="18600" y="19156"/>
                    <a:pt x="17618" y="18598"/>
                  </a:cubicBezTo>
                  <a:cubicBezTo>
                    <a:pt x="16636" y="18040"/>
                    <a:pt x="14454" y="17432"/>
                    <a:pt x="11509" y="17127"/>
                  </a:cubicBezTo>
                  <a:cubicBezTo>
                    <a:pt x="8563" y="16823"/>
                    <a:pt x="4854" y="16823"/>
                    <a:pt x="1145" y="1682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5" name="Line"/>
            <p:cNvSpPr/>
            <p:nvPr/>
          </p:nvSpPr>
          <p:spPr>
            <a:xfrm>
              <a:off x="2091090" y="1584784"/>
              <a:ext cx="123473" cy="212871"/>
            </a:xfrm>
            <a:custGeom>
              <a:avLst/>
              <a:gdLst/>
              <a:ahLst/>
              <a:cxnLst>
                <a:cxn ang="0">
                  <a:pos x="wd2" y="hd2"/>
                </a:cxn>
                <a:cxn ang="5400000">
                  <a:pos x="wd2" y="hd2"/>
                </a:cxn>
                <a:cxn ang="10800000">
                  <a:pos x="wd2" y="hd2"/>
                </a:cxn>
                <a:cxn ang="16200000">
                  <a:pos x="wd2" y="hd2"/>
                </a:cxn>
              </a:cxnLst>
              <a:rect l="0" t="0" r="r" b="b"/>
              <a:pathLst>
                <a:path w="21000" h="20875" fill="norm" stroke="1" extrusionOk="0">
                  <a:moveTo>
                    <a:pt x="21000" y="402"/>
                  </a:moveTo>
                  <a:cubicBezTo>
                    <a:pt x="17625" y="13"/>
                    <a:pt x="14250" y="-376"/>
                    <a:pt x="10875" y="694"/>
                  </a:cubicBezTo>
                  <a:cubicBezTo>
                    <a:pt x="7500" y="1765"/>
                    <a:pt x="4125" y="4294"/>
                    <a:pt x="2100" y="7213"/>
                  </a:cubicBezTo>
                  <a:cubicBezTo>
                    <a:pt x="75" y="10132"/>
                    <a:pt x="-600" y="13440"/>
                    <a:pt x="581" y="15970"/>
                  </a:cubicBezTo>
                  <a:cubicBezTo>
                    <a:pt x="1762" y="18500"/>
                    <a:pt x="4800" y="20251"/>
                    <a:pt x="8175" y="20738"/>
                  </a:cubicBezTo>
                  <a:cubicBezTo>
                    <a:pt x="11550" y="21224"/>
                    <a:pt x="15263" y="20446"/>
                    <a:pt x="17625" y="18013"/>
                  </a:cubicBezTo>
                  <a:cubicBezTo>
                    <a:pt x="19988" y="15581"/>
                    <a:pt x="21000" y="11494"/>
                    <a:pt x="20494" y="8478"/>
                  </a:cubicBezTo>
                  <a:cubicBezTo>
                    <a:pt x="19988" y="5462"/>
                    <a:pt x="17963" y="3516"/>
                    <a:pt x="15938" y="2738"/>
                  </a:cubicBezTo>
                  <a:cubicBezTo>
                    <a:pt x="13913" y="1959"/>
                    <a:pt x="11888" y="2348"/>
                    <a:pt x="11381" y="2932"/>
                  </a:cubicBezTo>
                  <a:cubicBezTo>
                    <a:pt x="10875" y="3516"/>
                    <a:pt x="11888" y="4294"/>
                    <a:pt x="12900" y="507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6" name="Line"/>
            <p:cNvSpPr/>
            <p:nvPr/>
          </p:nvSpPr>
          <p:spPr>
            <a:xfrm>
              <a:off x="2339578" y="1707945"/>
              <a:ext cx="17860"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7" name="Line"/>
            <p:cNvSpPr/>
            <p:nvPr/>
          </p:nvSpPr>
          <p:spPr>
            <a:xfrm>
              <a:off x="2476500" y="1529351"/>
              <a:ext cx="23813" cy="2857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600" y="4950"/>
                    <a:pt x="7200" y="9900"/>
                    <a:pt x="10800" y="13500"/>
                  </a:cubicBezTo>
                  <a:cubicBezTo>
                    <a:pt x="14400" y="17100"/>
                    <a:pt x="18000" y="1935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8" name="Line"/>
            <p:cNvSpPr/>
            <p:nvPr/>
          </p:nvSpPr>
          <p:spPr>
            <a:xfrm>
              <a:off x="1977235" y="2431109"/>
              <a:ext cx="154064" cy="220491"/>
            </a:xfrm>
            <a:custGeom>
              <a:avLst/>
              <a:gdLst/>
              <a:ahLst/>
              <a:cxnLst>
                <a:cxn ang="0">
                  <a:pos x="wd2" y="hd2"/>
                </a:cxn>
                <a:cxn ang="5400000">
                  <a:pos x="wd2" y="hd2"/>
                </a:cxn>
                <a:cxn ang="10800000">
                  <a:pos x="wd2" y="hd2"/>
                </a:cxn>
                <a:cxn ang="16200000">
                  <a:pos x="wd2" y="hd2"/>
                </a:cxn>
              </a:cxnLst>
              <a:rect l="0" t="0" r="r" b="b"/>
              <a:pathLst>
                <a:path w="20962" h="21239" fill="norm" stroke="1" extrusionOk="0">
                  <a:moveTo>
                    <a:pt x="13661" y="300"/>
                  </a:moveTo>
                  <a:cubicBezTo>
                    <a:pt x="12311" y="300"/>
                    <a:pt x="10961" y="300"/>
                    <a:pt x="8936" y="1830"/>
                  </a:cubicBezTo>
                  <a:cubicBezTo>
                    <a:pt x="6911" y="3359"/>
                    <a:pt x="4211" y="6417"/>
                    <a:pt x="2591" y="9189"/>
                  </a:cubicBezTo>
                  <a:cubicBezTo>
                    <a:pt x="971" y="11961"/>
                    <a:pt x="431" y="14446"/>
                    <a:pt x="161" y="16166"/>
                  </a:cubicBezTo>
                  <a:cubicBezTo>
                    <a:pt x="-109" y="17886"/>
                    <a:pt x="-109" y="18842"/>
                    <a:pt x="701" y="19702"/>
                  </a:cubicBezTo>
                  <a:cubicBezTo>
                    <a:pt x="1511" y="20562"/>
                    <a:pt x="3131" y="21327"/>
                    <a:pt x="5561" y="21231"/>
                  </a:cubicBezTo>
                  <a:cubicBezTo>
                    <a:pt x="7991" y="21136"/>
                    <a:pt x="11231" y="20180"/>
                    <a:pt x="14201" y="17886"/>
                  </a:cubicBezTo>
                  <a:cubicBezTo>
                    <a:pt x="17171" y="15592"/>
                    <a:pt x="19871" y="11961"/>
                    <a:pt x="20681" y="8711"/>
                  </a:cubicBezTo>
                  <a:cubicBezTo>
                    <a:pt x="21491" y="5462"/>
                    <a:pt x="20411" y="2594"/>
                    <a:pt x="19196" y="1161"/>
                  </a:cubicBezTo>
                  <a:cubicBezTo>
                    <a:pt x="17981" y="-273"/>
                    <a:pt x="16631" y="-273"/>
                    <a:pt x="14606" y="587"/>
                  </a:cubicBezTo>
                  <a:cubicBezTo>
                    <a:pt x="12581" y="1447"/>
                    <a:pt x="9881" y="3168"/>
                    <a:pt x="8396" y="4601"/>
                  </a:cubicBezTo>
                  <a:cubicBezTo>
                    <a:pt x="6911" y="6035"/>
                    <a:pt x="6641" y="7182"/>
                    <a:pt x="6371" y="83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89" name="Line"/>
            <p:cNvSpPr/>
            <p:nvPr/>
          </p:nvSpPr>
          <p:spPr>
            <a:xfrm>
              <a:off x="2309812" y="2535429"/>
              <a:ext cx="1" cy="5954"/>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690" name="Line"/>
            <p:cNvSpPr/>
            <p:nvPr/>
          </p:nvSpPr>
          <p:spPr>
            <a:xfrm>
              <a:off x="2428875" y="2345610"/>
              <a:ext cx="151612" cy="338648"/>
            </a:xfrm>
            <a:custGeom>
              <a:avLst/>
              <a:gdLst/>
              <a:ahLst/>
              <a:cxnLst>
                <a:cxn ang="0">
                  <a:pos x="wd2" y="hd2"/>
                </a:cxn>
                <a:cxn ang="5400000">
                  <a:pos x="wd2" y="hd2"/>
                </a:cxn>
                <a:cxn ang="10800000">
                  <a:pos x="wd2" y="hd2"/>
                </a:cxn>
                <a:cxn ang="16200000">
                  <a:pos x="wd2" y="hd2"/>
                </a:cxn>
              </a:cxnLst>
              <a:rect l="0" t="0" r="r" b="b"/>
              <a:pathLst>
                <a:path w="21432" h="21557" fill="norm" stroke="1" extrusionOk="0">
                  <a:moveTo>
                    <a:pt x="0" y="4125"/>
                  </a:moveTo>
                  <a:cubicBezTo>
                    <a:pt x="1403" y="2989"/>
                    <a:pt x="2805" y="1852"/>
                    <a:pt x="5330" y="1157"/>
                  </a:cubicBezTo>
                  <a:cubicBezTo>
                    <a:pt x="7855" y="462"/>
                    <a:pt x="11501" y="210"/>
                    <a:pt x="14026" y="83"/>
                  </a:cubicBezTo>
                  <a:cubicBezTo>
                    <a:pt x="16551" y="-43"/>
                    <a:pt x="17953" y="-43"/>
                    <a:pt x="19075" y="210"/>
                  </a:cubicBezTo>
                  <a:cubicBezTo>
                    <a:pt x="20197" y="462"/>
                    <a:pt x="21039" y="968"/>
                    <a:pt x="21319" y="2546"/>
                  </a:cubicBezTo>
                  <a:cubicBezTo>
                    <a:pt x="21600" y="4125"/>
                    <a:pt x="21319" y="6778"/>
                    <a:pt x="20899" y="10125"/>
                  </a:cubicBezTo>
                  <a:cubicBezTo>
                    <a:pt x="20478" y="13473"/>
                    <a:pt x="19917" y="17515"/>
                    <a:pt x="19356" y="2155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91" name="Line"/>
            <p:cNvSpPr/>
            <p:nvPr/>
          </p:nvSpPr>
          <p:spPr>
            <a:xfrm>
              <a:off x="2476500" y="2505664"/>
              <a:ext cx="232172" cy="71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69" y="18600"/>
                    <a:pt x="738" y="15600"/>
                    <a:pt x="3877" y="12300"/>
                  </a:cubicBezTo>
                  <a:cubicBezTo>
                    <a:pt x="7015" y="9000"/>
                    <a:pt x="12923" y="5400"/>
                    <a:pt x="16338" y="3300"/>
                  </a:cubicBezTo>
                  <a:cubicBezTo>
                    <a:pt x="19754" y="1200"/>
                    <a:pt x="20677" y="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92" name="Line"/>
            <p:cNvSpPr/>
            <p:nvPr/>
          </p:nvSpPr>
          <p:spPr>
            <a:xfrm>
              <a:off x="2838011" y="2359586"/>
              <a:ext cx="117430" cy="292670"/>
            </a:xfrm>
            <a:custGeom>
              <a:avLst/>
              <a:gdLst/>
              <a:ahLst/>
              <a:cxnLst>
                <a:cxn ang="0">
                  <a:pos x="wd2" y="hd2"/>
                </a:cxn>
                <a:cxn ang="5400000">
                  <a:pos x="wd2" y="hd2"/>
                </a:cxn>
                <a:cxn ang="10800000">
                  <a:pos x="wd2" y="hd2"/>
                </a:cxn>
                <a:cxn ang="16200000">
                  <a:pos x="wd2" y="hd2"/>
                </a:cxn>
              </a:cxnLst>
              <a:rect l="0" t="0" r="r" b="b"/>
              <a:pathLst>
                <a:path w="20289" h="21381" fill="norm" stroke="1" extrusionOk="0">
                  <a:moveTo>
                    <a:pt x="18796" y="2843"/>
                  </a:moveTo>
                  <a:cubicBezTo>
                    <a:pt x="18453" y="2118"/>
                    <a:pt x="18110" y="1394"/>
                    <a:pt x="16225" y="886"/>
                  </a:cubicBezTo>
                  <a:cubicBezTo>
                    <a:pt x="14339" y="379"/>
                    <a:pt x="10910" y="89"/>
                    <a:pt x="8339" y="16"/>
                  </a:cubicBezTo>
                  <a:cubicBezTo>
                    <a:pt x="5767" y="-56"/>
                    <a:pt x="4053" y="89"/>
                    <a:pt x="2510" y="886"/>
                  </a:cubicBezTo>
                  <a:cubicBezTo>
                    <a:pt x="967" y="1684"/>
                    <a:pt x="-404" y="3133"/>
                    <a:pt x="110" y="4583"/>
                  </a:cubicBezTo>
                  <a:cubicBezTo>
                    <a:pt x="625" y="6033"/>
                    <a:pt x="3025" y="7482"/>
                    <a:pt x="6967" y="9222"/>
                  </a:cubicBezTo>
                  <a:cubicBezTo>
                    <a:pt x="10910" y="10961"/>
                    <a:pt x="16396" y="12991"/>
                    <a:pt x="18796" y="14948"/>
                  </a:cubicBezTo>
                  <a:cubicBezTo>
                    <a:pt x="21196" y="16905"/>
                    <a:pt x="20510" y="18790"/>
                    <a:pt x="18110" y="19949"/>
                  </a:cubicBezTo>
                  <a:cubicBezTo>
                    <a:pt x="15710" y="21109"/>
                    <a:pt x="11596" y="21544"/>
                    <a:pt x="8682" y="21327"/>
                  </a:cubicBezTo>
                  <a:cubicBezTo>
                    <a:pt x="5767" y="21109"/>
                    <a:pt x="4053" y="20239"/>
                    <a:pt x="2339" y="193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93" name="Line"/>
            <p:cNvSpPr/>
            <p:nvPr/>
          </p:nvSpPr>
          <p:spPr>
            <a:xfrm>
              <a:off x="2839640" y="2356836"/>
              <a:ext cx="250032"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771" y="14400"/>
                    <a:pt x="7543" y="7200"/>
                    <a:pt x="11143" y="3600"/>
                  </a:cubicBezTo>
                  <a:cubicBezTo>
                    <a:pt x="14743" y="0"/>
                    <a:pt x="18171"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94" name="Line"/>
            <p:cNvSpPr/>
            <p:nvPr/>
          </p:nvSpPr>
          <p:spPr>
            <a:xfrm>
              <a:off x="1852309" y="3587761"/>
              <a:ext cx="183916" cy="326899"/>
            </a:xfrm>
            <a:custGeom>
              <a:avLst/>
              <a:gdLst/>
              <a:ahLst/>
              <a:cxnLst>
                <a:cxn ang="0">
                  <a:pos x="wd2" y="hd2"/>
                </a:cxn>
                <a:cxn ang="5400000">
                  <a:pos x="wd2" y="hd2"/>
                </a:cxn>
                <a:cxn ang="10800000">
                  <a:pos x="wd2" y="hd2"/>
                </a:cxn>
                <a:cxn ang="16200000">
                  <a:pos x="wd2" y="hd2"/>
                </a:cxn>
              </a:cxnLst>
              <a:rect l="0" t="0" r="r" b="b"/>
              <a:pathLst>
                <a:path w="21297" h="21307" fill="norm" stroke="1" extrusionOk="0">
                  <a:moveTo>
                    <a:pt x="17131" y="2418"/>
                  </a:moveTo>
                  <a:cubicBezTo>
                    <a:pt x="16212" y="2030"/>
                    <a:pt x="15293" y="1642"/>
                    <a:pt x="14374" y="1642"/>
                  </a:cubicBezTo>
                  <a:cubicBezTo>
                    <a:pt x="13454" y="1642"/>
                    <a:pt x="12535" y="2030"/>
                    <a:pt x="10352" y="4099"/>
                  </a:cubicBezTo>
                  <a:cubicBezTo>
                    <a:pt x="8169" y="6169"/>
                    <a:pt x="4723" y="9920"/>
                    <a:pt x="2654" y="12830"/>
                  </a:cubicBezTo>
                  <a:cubicBezTo>
                    <a:pt x="586" y="15740"/>
                    <a:pt x="-103" y="17809"/>
                    <a:pt x="12" y="19103"/>
                  </a:cubicBezTo>
                  <a:cubicBezTo>
                    <a:pt x="127" y="20396"/>
                    <a:pt x="1046" y="20914"/>
                    <a:pt x="2080" y="21172"/>
                  </a:cubicBezTo>
                  <a:cubicBezTo>
                    <a:pt x="3114" y="21431"/>
                    <a:pt x="4263" y="21431"/>
                    <a:pt x="6906" y="20138"/>
                  </a:cubicBezTo>
                  <a:cubicBezTo>
                    <a:pt x="9548" y="18844"/>
                    <a:pt x="13684" y="16257"/>
                    <a:pt x="16557" y="13218"/>
                  </a:cubicBezTo>
                  <a:cubicBezTo>
                    <a:pt x="19429" y="10178"/>
                    <a:pt x="21037" y="6686"/>
                    <a:pt x="21267" y="4358"/>
                  </a:cubicBezTo>
                  <a:cubicBezTo>
                    <a:pt x="21497" y="2030"/>
                    <a:pt x="20348" y="866"/>
                    <a:pt x="19199" y="348"/>
                  </a:cubicBezTo>
                  <a:cubicBezTo>
                    <a:pt x="18050" y="-169"/>
                    <a:pt x="16901" y="-40"/>
                    <a:pt x="15867" y="284"/>
                  </a:cubicBezTo>
                  <a:cubicBezTo>
                    <a:pt x="14833" y="607"/>
                    <a:pt x="13914" y="1124"/>
                    <a:pt x="12995" y="16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95" name="Line"/>
            <p:cNvSpPr/>
            <p:nvPr/>
          </p:nvSpPr>
          <p:spPr>
            <a:xfrm>
              <a:off x="2220515" y="3720101"/>
              <a:ext cx="5954"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400" y="14400"/>
                    <a:pt x="7200" y="7200"/>
                    <a:pt x="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96" name="Line"/>
            <p:cNvSpPr/>
            <p:nvPr/>
          </p:nvSpPr>
          <p:spPr>
            <a:xfrm>
              <a:off x="2318077" y="3518840"/>
              <a:ext cx="166406" cy="345377"/>
            </a:xfrm>
            <a:custGeom>
              <a:avLst/>
              <a:gdLst/>
              <a:ahLst/>
              <a:cxnLst>
                <a:cxn ang="0">
                  <a:pos x="wd2" y="hd2"/>
                </a:cxn>
                <a:cxn ang="5400000">
                  <a:pos x="wd2" y="hd2"/>
                </a:cxn>
                <a:cxn ang="10800000">
                  <a:pos x="wd2" y="hd2"/>
                </a:cxn>
                <a:cxn ang="16200000">
                  <a:pos x="wd2" y="hd2"/>
                </a:cxn>
              </a:cxnLst>
              <a:rect l="0" t="0" r="r" b="b"/>
              <a:pathLst>
                <a:path w="21062" h="21360" fill="norm" stroke="1" extrusionOk="0">
                  <a:moveTo>
                    <a:pt x="17791" y="1770"/>
                  </a:moveTo>
                  <a:cubicBezTo>
                    <a:pt x="14526" y="1402"/>
                    <a:pt x="11260" y="1034"/>
                    <a:pt x="8247" y="1156"/>
                  </a:cubicBezTo>
                  <a:cubicBezTo>
                    <a:pt x="5233" y="1279"/>
                    <a:pt x="2470" y="1893"/>
                    <a:pt x="1088" y="2506"/>
                  </a:cubicBezTo>
                  <a:cubicBezTo>
                    <a:pt x="-293" y="3120"/>
                    <a:pt x="-293" y="3734"/>
                    <a:pt x="712" y="4593"/>
                  </a:cubicBezTo>
                  <a:cubicBezTo>
                    <a:pt x="1716" y="5452"/>
                    <a:pt x="3726" y="6556"/>
                    <a:pt x="6740" y="8397"/>
                  </a:cubicBezTo>
                  <a:cubicBezTo>
                    <a:pt x="9754" y="10238"/>
                    <a:pt x="13772" y="12815"/>
                    <a:pt x="15530" y="14840"/>
                  </a:cubicBezTo>
                  <a:cubicBezTo>
                    <a:pt x="17288" y="16865"/>
                    <a:pt x="16786" y="18338"/>
                    <a:pt x="16033" y="19320"/>
                  </a:cubicBezTo>
                  <a:cubicBezTo>
                    <a:pt x="15279" y="20302"/>
                    <a:pt x="14274" y="20793"/>
                    <a:pt x="12767" y="21099"/>
                  </a:cubicBezTo>
                  <a:cubicBezTo>
                    <a:pt x="11260" y="21406"/>
                    <a:pt x="9251" y="21529"/>
                    <a:pt x="7995" y="20977"/>
                  </a:cubicBezTo>
                  <a:cubicBezTo>
                    <a:pt x="6740" y="20424"/>
                    <a:pt x="6237" y="19197"/>
                    <a:pt x="6991" y="17479"/>
                  </a:cubicBezTo>
                  <a:cubicBezTo>
                    <a:pt x="7744" y="15761"/>
                    <a:pt x="9754" y="13552"/>
                    <a:pt x="12014" y="11527"/>
                  </a:cubicBezTo>
                  <a:cubicBezTo>
                    <a:pt x="14274" y="9502"/>
                    <a:pt x="16786" y="7661"/>
                    <a:pt x="18293" y="6372"/>
                  </a:cubicBezTo>
                  <a:cubicBezTo>
                    <a:pt x="19800" y="5084"/>
                    <a:pt x="20302" y="4347"/>
                    <a:pt x="20679" y="3549"/>
                  </a:cubicBezTo>
                  <a:cubicBezTo>
                    <a:pt x="21056" y="2752"/>
                    <a:pt x="21307" y="1893"/>
                    <a:pt x="20679" y="1279"/>
                  </a:cubicBezTo>
                  <a:cubicBezTo>
                    <a:pt x="20051" y="665"/>
                    <a:pt x="18544" y="297"/>
                    <a:pt x="16912" y="113"/>
                  </a:cubicBezTo>
                  <a:cubicBezTo>
                    <a:pt x="15279" y="-71"/>
                    <a:pt x="13521" y="-71"/>
                    <a:pt x="12642" y="420"/>
                  </a:cubicBezTo>
                  <a:cubicBezTo>
                    <a:pt x="11763" y="911"/>
                    <a:pt x="11763" y="1893"/>
                    <a:pt x="11763" y="287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97" name="Line"/>
            <p:cNvSpPr/>
            <p:nvPr/>
          </p:nvSpPr>
          <p:spPr>
            <a:xfrm>
              <a:off x="2544861" y="3511742"/>
              <a:ext cx="232446" cy="259197"/>
            </a:xfrm>
            <a:custGeom>
              <a:avLst/>
              <a:gdLst/>
              <a:ahLst/>
              <a:cxnLst>
                <a:cxn ang="0">
                  <a:pos x="wd2" y="hd2"/>
                </a:cxn>
                <a:cxn ang="5400000">
                  <a:pos x="wd2" y="hd2"/>
                </a:cxn>
                <a:cxn ang="10800000">
                  <a:pos x="wd2" y="hd2"/>
                </a:cxn>
                <a:cxn ang="16200000">
                  <a:pos x="wd2" y="hd2"/>
                </a:cxn>
              </a:cxnLst>
              <a:rect l="0" t="0" r="r" b="b"/>
              <a:pathLst>
                <a:path w="20570" h="21213" fill="norm" stroke="1" extrusionOk="0">
                  <a:moveTo>
                    <a:pt x="14497" y="2436"/>
                  </a:moveTo>
                  <a:cubicBezTo>
                    <a:pt x="11687" y="2761"/>
                    <a:pt x="8877" y="3086"/>
                    <a:pt x="6331" y="4872"/>
                  </a:cubicBezTo>
                  <a:cubicBezTo>
                    <a:pt x="3785" y="6659"/>
                    <a:pt x="1502" y="9907"/>
                    <a:pt x="536" y="12668"/>
                  </a:cubicBezTo>
                  <a:cubicBezTo>
                    <a:pt x="-430" y="15429"/>
                    <a:pt x="-79" y="17702"/>
                    <a:pt x="1502" y="19245"/>
                  </a:cubicBezTo>
                  <a:cubicBezTo>
                    <a:pt x="3082" y="20788"/>
                    <a:pt x="5892" y="21600"/>
                    <a:pt x="9316" y="21032"/>
                  </a:cubicBezTo>
                  <a:cubicBezTo>
                    <a:pt x="12741" y="20463"/>
                    <a:pt x="16780" y="18514"/>
                    <a:pt x="18887" y="15916"/>
                  </a:cubicBezTo>
                  <a:cubicBezTo>
                    <a:pt x="20994" y="13317"/>
                    <a:pt x="21170" y="10069"/>
                    <a:pt x="19150" y="7308"/>
                  </a:cubicBezTo>
                  <a:cubicBezTo>
                    <a:pt x="17131" y="4547"/>
                    <a:pt x="12916" y="2274"/>
                    <a:pt x="8702"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98" name="Line"/>
            <p:cNvSpPr/>
            <p:nvPr/>
          </p:nvSpPr>
          <p:spPr>
            <a:xfrm>
              <a:off x="5309328" y="1557508"/>
              <a:ext cx="149205" cy="201531"/>
            </a:xfrm>
            <a:custGeom>
              <a:avLst/>
              <a:gdLst/>
              <a:ahLst/>
              <a:cxnLst>
                <a:cxn ang="0">
                  <a:pos x="wd2" y="hd2"/>
                </a:cxn>
                <a:cxn ang="5400000">
                  <a:pos x="wd2" y="hd2"/>
                </a:cxn>
                <a:cxn ang="10800000">
                  <a:pos x="wd2" y="hd2"/>
                </a:cxn>
                <a:cxn ang="16200000">
                  <a:pos x="wd2" y="hd2"/>
                </a:cxn>
              </a:cxnLst>
              <a:rect l="0" t="0" r="r" b="b"/>
              <a:pathLst>
                <a:path w="20558" h="21093" fill="norm" stroke="1" extrusionOk="0">
                  <a:moveTo>
                    <a:pt x="18164" y="2661"/>
                  </a:moveTo>
                  <a:cubicBezTo>
                    <a:pt x="17071" y="2038"/>
                    <a:pt x="15977" y="1415"/>
                    <a:pt x="14063" y="1934"/>
                  </a:cubicBezTo>
                  <a:cubicBezTo>
                    <a:pt x="12149" y="2453"/>
                    <a:pt x="9415" y="4115"/>
                    <a:pt x="6818" y="6918"/>
                  </a:cubicBezTo>
                  <a:cubicBezTo>
                    <a:pt x="4220" y="9722"/>
                    <a:pt x="1759" y="13668"/>
                    <a:pt x="666" y="16265"/>
                  </a:cubicBezTo>
                  <a:cubicBezTo>
                    <a:pt x="-428" y="18861"/>
                    <a:pt x="-155" y="20107"/>
                    <a:pt x="1349" y="20730"/>
                  </a:cubicBezTo>
                  <a:cubicBezTo>
                    <a:pt x="2853" y="21353"/>
                    <a:pt x="5587" y="21353"/>
                    <a:pt x="9142" y="19276"/>
                  </a:cubicBezTo>
                  <a:cubicBezTo>
                    <a:pt x="12696" y="17199"/>
                    <a:pt x="17071" y="13045"/>
                    <a:pt x="19121" y="9722"/>
                  </a:cubicBezTo>
                  <a:cubicBezTo>
                    <a:pt x="21172" y="6399"/>
                    <a:pt x="20899" y="3907"/>
                    <a:pt x="19121" y="2245"/>
                  </a:cubicBezTo>
                  <a:cubicBezTo>
                    <a:pt x="17344" y="584"/>
                    <a:pt x="14063" y="-247"/>
                    <a:pt x="11466" y="65"/>
                  </a:cubicBezTo>
                  <a:cubicBezTo>
                    <a:pt x="8868" y="376"/>
                    <a:pt x="6954" y="1830"/>
                    <a:pt x="5040" y="328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699" name="Line"/>
            <p:cNvSpPr/>
            <p:nvPr/>
          </p:nvSpPr>
          <p:spPr>
            <a:xfrm>
              <a:off x="6828234" y="1457914"/>
              <a:ext cx="35720" cy="1785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800" y="720"/>
                    <a:pt x="9600" y="1440"/>
                    <a:pt x="13200" y="5040"/>
                  </a:cubicBezTo>
                  <a:cubicBezTo>
                    <a:pt x="16800" y="8640"/>
                    <a:pt x="19200" y="1512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0" name="Line"/>
            <p:cNvSpPr/>
            <p:nvPr/>
          </p:nvSpPr>
          <p:spPr>
            <a:xfrm>
              <a:off x="6869906" y="1457914"/>
              <a:ext cx="89298" cy="2202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5840" y="4670"/>
                    <a:pt x="10080" y="9341"/>
                    <a:pt x="6480" y="12941"/>
                  </a:cubicBezTo>
                  <a:cubicBezTo>
                    <a:pt x="2880" y="16541"/>
                    <a:pt x="1440" y="1907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1" name="Line"/>
            <p:cNvSpPr/>
            <p:nvPr/>
          </p:nvSpPr>
          <p:spPr>
            <a:xfrm>
              <a:off x="6929437" y="1589424"/>
              <a:ext cx="125084" cy="219725"/>
            </a:xfrm>
            <a:custGeom>
              <a:avLst/>
              <a:gdLst/>
              <a:ahLst/>
              <a:cxnLst>
                <a:cxn ang="0">
                  <a:pos x="wd2" y="hd2"/>
                </a:cxn>
                <a:cxn ang="5400000">
                  <a:pos x="wd2" y="hd2"/>
                </a:cxn>
                <a:cxn ang="10800000">
                  <a:pos x="wd2" y="hd2"/>
                </a:cxn>
                <a:cxn ang="16200000">
                  <a:pos x="wd2" y="hd2"/>
                </a:cxn>
              </a:cxnLst>
              <a:rect l="0" t="0" r="r" b="b"/>
              <a:pathLst>
                <a:path w="20947" h="21547" fill="norm" stroke="1" extrusionOk="0">
                  <a:moveTo>
                    <a:pt x="2991" y="3450"/>
                  </a:moveTo>
                  <a:cubicBezTo>
                    <a:pt x="3323" y="2477"/>
                    <a:pt x="3655" y="1504"/>
                    <a:pt x="4652" y="920"/>
                  </a:cubicBezTo>
                  <a:cubicBezTo>
                    <a:pt x="5649" y="336"/>
                    <a:pt x="7311" y="142"/>
                    <a:pt x="9138" y="44"/>
                  </a:cubicBezTo>
                  <a:cubicBezTo>
                    <a:pt x="10966" y="-53"/>
                    <a:pt x="12960" y="-53"/>
                    <a:pt x="14788" y="725"/>
                  </a:cubicBezTo>
                  <a:cubicBezTo>
                    <a:pt x="16615" y="1504"/>
                    <a:pt x="18277" y="3061"/>
                    <a:pt x="17945" y="4520"/>
                  </a:cubicBezTo>
                  <a:cubicBezTo>
                    <a:pt x="17612" y="5979"/>
                    <a:pt x="15286" y="7342"/>
                    <a:pt x="13458" y="8315"/>
                  </a:cubicBezTo>
                  <a:cubicBezTo>
                    <a:pt x="11631" y="9288"/>
                    <a:pt x="10302" y="9871"/>
                    <a:pt x="10800" y="10261"/>
                  </a:cubicBezTo>
                  <a:cubicBezTo>
                    <a:pt x="11298" y="10650"/>
                    <a:pt x="13625" y="10844"/>
                    <a:pt x="15618" y="11428"/>
                  </a:cubicBezTo>
                  <a:cubicBezTo>
                    <a:pt x="17612" y="12012"/>
                    <a:pt x="19274" y="12985"/>
                    <a:pt x="20271" y="13958"/>
                  </a:cubicBezTo>
                  <a:cubicBezTo>
                    <a:pt x="21268" y="14931"/>
                    <a:pt x="21600" y="15904"/>
                    <a:pt x="18111" y="17169"/>
                  </a:cubicBezTo>
                  <a:cubicBezTo>
                    <a:pt x="14622" y="18433"/>
                    <a:pt x="7311" y="19990"/>
                    <a:pt x="0" y="215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2" name="Line"/>
            <p:cNvSpPr/>
            <p:nvPr/>
          </p:nvSpPr>
          <p:spPr>
            <a:xfrm>
              <a:off x="5268515" y="2291351"/>
              <a:ext cx="65485" cy="2083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273" y="206"/>
                    <a:pt x="6545" y="411"/>
                    <a:pt x="9818" y="2469"/>
                  </a:cubicBezTo>
                  <a:cubicBezTo>
                    <a:pt x="13091" y="4526"/>
                    <a:pt x="16364" y="8434"/>
                    <a:pt x="18327" y="11931"/>
                  </a:cubicBezTo>
                  <a:cubicBezTo>
                    <a:pt x="20291" y="15429"/>
                    <a:pt x="20945" y="18514"/>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3" name="Line"/>
            <p:cNvSpPr/>
            <p:nvPr/>
          </p:nvSpPr>
          <p:spPr>
            <a:xfrm>
              <a:off x="5399484" y="2297304"/>
              <a:ext cx="89298" cy="3036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280" y="3388"/>
                    <a:pt x="12960" y="6776"/>
                    <a:pt x="9360" y="10376"/>
                  </a:cubicBezTo>
                  <a:cubicBezTo>
                    <a:pt x="5760" y="13976"/>
                    <a:pt x="2880" y="1778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4" name="Line"/>
            <p:cNvSpPr/>
            <p:nvPr/>
          </p:nvSpPr>
          <p:spPr>
            <a:xfrm>
              <a:off x="5506640" y="2446730"/>
              <a:ext cx="169469" cy="245102"/>
            </a:xfrm>
            <a:custGeom>
              <a:avLst/>
              <a:gdLst/>
              <a:ahLst/>
              <a:cxnLst>
                <a:cxn ang="0">
                  <a:pos x="wd2" y="hd2"/>
                </a:cxn>
                <a:cxn ang="5400000">
                  <a:pos x="wd2" y="hd2"/>
                </a:cxn>
                <a:cxn ang="10800000">
                  <a:pos x="wd2" y="hd2"/>
                </a:cxn>
                <a:cxn ang="16200000">
                  <a:pos x="wd2" y="hd2"/>
                </a:cxn>
              </a:cxnLst>
              <a:rect l="0" t="0" r="r" b="b"/>
              <a:pathLst>
                <a:path w="20962" h="21343" fill="norm" stroke="1" extrusionOk="0">
                  <a:moveTo>
                    <a:pt x="0" y="4095"/>
                  </a:moveTo>
                  <a:cubicBezTo>
                    <a:pt x="1718" y="2886"/>
                    <a:pt x="3436" y="1676"/>
                    <a:pt x="4909" y="985"/>
                  </a:cubicBezTo>
                  <a:cubicBezTo>
                    <a:pt x="6382" y="294"/>
                    <a:pt x="7609" y="121"/>
                    <a:pt x="8836" y="34"/>
                  </a:cubicBezTo>
                  <a:cubicBezTo>
                    <a:pt x="10064" y="-52"/>
                    <a:pt x="11291" y="-52"/>
                    <a:pt x="12027" y="985"/>
                  </a:cubicBezTo>
                  <a:cubicBezTo>
                    <a:pt x="12764" y="2022"/>
                    <a:pt x="13009" y="4095"/>
                    <a:pt x="12764" y="5564"/>
                  </a:cubicBezTo>
                  <a:cubicBezTo>
                    <a:pt x="12518" y="7033"/>
                    <a:pt x="11782" y="7897"/>
                    <a:pt x="12518" y="8415"/>
                  </a:cubicBezTo>
                  <a:cubicBezTo>
                    <a:pt x="13255" y="8934"/>
                    <a:pt x="15464" y="9106"/>
                    <a:pt x="17059" y="9452"/>
                  </a:cubicBezTo>
                  <a:cubicBezTo>
                    <a:pt x="18655" y="9798"/>
                    <a:pt x="19636" y="10316"/>
                    <a:pt x="20373" y="11439"/>
                  </a:cubicBezTo>
                  <a:cubicBezTo>
                    <a:pt x="21109" y="12562"/>
                    <a:pt x="21600" y="14290"/>
                    <a:pt x="19023" y="16105"/>
                  </a:cubicBezTo>
                  <a:cubicBezTo>
                    <a:pt x="16445" y="17919"/>
                    <a:pt x="10800" y="19820"/>
                    <a:pt x="7364" y="20684"/>
                  </a:cubicBezTo>
                  <a:cubicBezTo>
                    <a:pt x="3927" y="21548"/>
                    <a:pt x="2700" y="21375"/>
                    <a:pt x="1473" y="2120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5" name="Line"/>
            <p:cNvSpPr/>
            <p:nvPr/>
          </p:nvSpPr>
          <p:spPr>
            <a:xfrm>
              <a:off x="6649640" y="2382822"/>
              <a:ext cx="178595" cy="172774"/>
            </a:xfrm>
            <a:custGeom>
              <a:avLst/>
              <a:gdLst/>
              <a:ahLst/>
              <a:cxnLst>
                <a:cxn ang="0">
                  <a:pos x="wd2" y="hd2"/>
                </a:cxn>
                <a:cxn ang="5400000">
                  <a:pos x="wd2" y="hd2"/>
                </a:cxn>
                <a:cxn ang="10800000">
                  <a:pos x="wd2" y="hd2"/>
                </a:cxn>
                <a:cxn ang="16200000">
                  <a:pos x="wd2" y="hd2"/>
                </a:cxn>
              </a:cxnLst>
              <a:rect l="0" t="0" r="r" b="b"/>
              <a:pathLst>
                <a:path w="21600" h="21131" fill="norm" stroke="1" extrusionOk="0">
                  <a:moveTo>
                    <a:pt x="0" y="7743"/>
                  </a:moveTo>
                  <a:cubicBezTo>
                    <a:pt x="0" y="6530"/>
                    <a:pt x="0" y="5316"/>
                    <a:pt x="1200" y="3981"/>
                  </a:cubicBezTo>
                  <a:cubicBezTo>
                    <a:pt x="2400" y="2646"/>
                    <a:pt x="4800" y="1190"/>
                    <a:pt x="6720" y="462"/>
                  </a:cubicBezTo>
                  <a:cubicBezTo>
                    <a:pt x="8640" y="-266"/>
                    <a:pt x="10080" y="-266"/>
                    <a:pt x="11160" y="1433"/>
                  </a:cubicBezTo>
                  <a:cubicBezTo>
                    <a:pt x="12240" y="3132"/>
                    <a:pt x="12960" y="6530"/>
                    <a:pt x="12360" y="9199"/>
                  </a:cubicBezTo>
                  <a:cubicBezTo>
                    <a:pt x="11760" y="11869"/>
                    <a:pt x="9840" y="13810"/>
                    <a:pt x="8400" y="15631"/>
                  </a:cubicBezTo>
                  <a:cubicBezTo>
                    <a:pt x="6960" y="17451"/>
                    <a:pt x="6000" y="19150"/>
                    <a:pt x="6240" y="20121"/>
                  </a:cubicBezTo>
                  <a:cubicBezTo>
                    <a:pt x="6480" y="21091"/>
                    <a:pt x="7920" y="21334"/>
                    <a:pt x="10680" y="20970"/>
                  </a:cubicBezTo>
                  <a:cubicBezTo>
                    <a:pt x="13440" y="20606"/>
                    <a:pt x="17520" y="19635"/>
                    <a:pt x="21600" y="1866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6" name="Line"/>
            <p:cNvSpPr/>
            <p:nvPr/>
          </p:nvSpPr>
          <p:spPr>
            <a:xfrm>
              <a:off x="6810375" y="2374695"/>
              <a:ext cx="142875" cy="2917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800" y="3673"/>
                    <a:pt x="12000" y="7347"/>
                    <a:pt x="8400" y="10947"/>
                  </a:cubicBezTo>
                  <a:cubicBezTo>
                    <a:pt x="4800" y="14547"/>
                    <a:pt x="2400" y="1807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7" name="Line"/>
            <p:cNvSpPr/>
            <p:nvPr/>
          </p:nvSpPr>
          <p:spPr>
            <a:xfrm>
              <a:off x="6858000" y="2542406"/>
              <a:ext cx="179861" cy="201384"/>
            </a:xfrm>
            <a:custGeom>
              <a:avLst/>
              <a:gdLst/>
              <a:ahLst/>
              <a:cxnLst>
                <a:cxn ang="0">
                  <a:pos x="wd2" y="hd2"/>
                </a:cxn>
                <a:cxn ang="5400000">
                  <a:pos x="wd2" y="hd2"/>
                </a:cxn>
                <a:cxn ang="10800000">
                  <a:pos x="wd2" y="hd2"/>
                </a:cxn>
                <a:cxn ang="16200000">
                  <a:pos x="wd2" y="hd2"/>
                </a:cxn>
              </a:cxnLst>
              <a:rect l="0" t="0" r="r" b="b"/>
              <a:pathLst>
                <a:path w="21280" h="21282" fill="norm" stroke="1" extrusionOk="0">
                  <a:moveTo>
                    <a:pt x="8452" y="3037"/>
                  </a:moveTo>
                  <a:cubicBezTo>
                    <a:pt x="9157" y="2199"/>
                    <a:pt x="9861" y="1360"/>
                    <a:pt x="10800" y="731"/>
                  </a:cubicBezTo>
                  <a:cubicBezTo>
                    <a:pt x="11739" y="101"/>
                    <a:pt x="12913" y="-318"/>
                    <a:pt x="14204" y="311"/>
                  </a:cubicBezTo>
                  <a:cubicBezTo>
                    <a:pt x="15496" y="940"/>
                    <a:pt x="16904" y="2618"/>
                    <a:pt x="17257" y="3876"/>
                  </a:cubicBezTo>
                  <a:cubicBezTo>
                    <a:pt x="17609" y="5134"/>
                    <a:pt x="16904" y="5973"/>
                    <a:pt x="16200" y="6812"/>
                  </a:cubicBezTo>
                  <a:cubicBezTo>
                    <a:pt x="15496" y="7651"/>
                    <a:pt x="14791" y="8490"/>
                    <a:pt x="15026" y="9119"/>
                  </a:cubicBezTo>
                  <a:cubicBezTo>
                    <a:pt x="15261" y="9748"/>
                    <a:pt x="16435" y="10167"/>
                    <a:pt x="17609" y="10482"/>
                  </a:cubicBezTo>
                  <a:cubicBezTo>
                    <a:pt x="18783" y="10797"/>
                    <a:pt x="19957" y="11006"/>
                    <a:pt x="20661" y="11845"/>
                  </a:cubicBezTo>
                  <a:cubicBezTo>
                    <a:pt x="21365" y="12684"/>
                    <a:pt x="21600" y="14152"/>
                    <a:pt x="20661" y="15515"/>
                  </a:cubicBezTo>
                  <a:cubicBezTo>
                    <a:pt x="19722" y="16878"/>
                    <a:pt x="17609" y="18136"/>
                    <a:pt x="13970" y="19080"/>
                  </a:cubicBezTo>
                  <a:cubicBezTo>
                    <a:pt x="10330" y="20024"/>
                    <a:pt x="5165" y="20653"/>
                    <a:pt x="0" y="212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8" name="Line"/>
            <p:cNvSpPr/>
            <p:nvPr/>
          </p:nvSpPr>
          <p:spPr>
            <a:xfrm>
              <a:off x="5095875" y="3436454"/>
              <a:ext cx="267891" cy="169299"/>
            </a:xfrm>
            <a:custGeom>
              <a:avLst/>
              <a:gdLst/>
              <a:ahLst/>
              <a:cxnLst>
                <a:cxn ang="0">
                  <a:pos x="wd2" y="hd2"/>
                </a:cxn>
                <a:cxn ang="5400000">
                  <a:pos x="wd2" y="hd2"/>
                </a:cxn>
                <a:cxn ang="10800000">
                  <a:pos x="wd2" y="hd2"/>
                </a:cxn>
                <a:cxn ang="16200000">
                  <a:pos x="wd2" y="hd2"/>
                </a:cxn>
              </a:cxnLst>
              <a:rect l="0" t="0" r="r" b="b"/>
              <a:pathLst>
                <a:path w="21600" h="21182" fill="norm" stroke="1" extrusionOk="0">
                  <a:moveTo>
                    <a:pt x="0" y="5696"/>
                  </a:moveTo>
                  <a:cubicBezTo>
                    <a:pt x="960" y="3709"/>
                    <a:pt x="1920" y="1723"/>
                    <a:pt x="3360" y="730"/>
                  </a:cubicBezTo>
                  <a:cubicBezTo>
                    <a:pt x="4800" y="-263"/>
                    <a:pt x="6720" y="-263"/>
                    <a:pt x="8240" y="854"/>
                  </a:cubicBezTo>
                  <a:cubicBezTo>
                    <a:pt x="9760" y="1971"/>
                    <a:pt x="10880" y="4206"/>
                    <a:pt x="10800" y="7185"/>
                  </a:cubicBezTo>
                  <a:cubicBezTo>
                    <a:pt x="10720" y="10165"/>
                    <a:pt x="9440" y="13889"/>
                    <a:pt x="8320" y="16371"/>
                  </a:cubicBezTo>
                  <a:cubicBezTo>
                    <a:pt x="7200" y="18854"/>
                    <a:pt x="6240" y="20096"/>
                    <a:pt x="6320" y="20716"/>
                  </a:cubicBezTo>
                  <a:cubicBezTo>
                    <a:pt x="6400" y="21337"/>
                    <a:pt x="7520" y="21337"/>
                    <a:pt x="9600" y="20716"/>
                  </a:cubicBezTo>
                  <a:cubicBezTo>
                    <a:pt x="11680" y="20096"/>
                    <a:pt x="14720" y="18854"/>
                    <a:pt x="16880" y="17365"/>
                  </a:cubicBezTo>
                  <a:cubicBezTo>
                    <a:pt x="19040" y="15875"/>
                    <a:pt x="20320" y="14137"/>
                    <a:pt x="21600" y="1239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09" name="Line"/>
            <p:cNvSpPr/>
            <p:nvPr/>
          </p:nvSpPr>
          <p:spPr>
            <a:xfrm>
              <a:off x="5298281" y="3422445"/>
              <a:ext cx="148829" cy="3452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568" y="2483"/>
                    <a:pt x="13536" y="4966"/>
                    <a:pt x="10224" y="7759"/>
                  </a:cubicBezTo>
                  <a:cubicBezTo>
                    <a:pt x="6912" y="10552"/>
                    <a:pt x="4320" y="13655"/>
                    <a:pt x="2736" y="16014"/>
                  </a:cubicBezTo>
                  <a:cubicBezTo>
                    <a:pt x="1152" y="18372"/>
                    <a:pt x="576" y="1998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0" name="Line"/>
            <p:cNvSpPr/>
            <p:nvPr/>
          </p:nvSpPr>
          <p:spPr>
            <a:xfrm>
              <a:off x="5363765" y="3638990"/>
              <a:ext cx="188187" cy="331143"/>
            </a:xfrm>
            <a:custGeom>
              <a:avLst/>
              <a:gdLst/>
              <a:ahLst/>
              <a:cxnLst>
                <a:cxn ang="0">
                  <a:pos x="wd2" y="hd2"/>
                </a:cxn>
                <a:cxn ang="5400000">
                  <a:pos x="wd2" y="hd2"/>
                </a:cxn>
                <a:cxn ang="10800000">
                  <a:pos x="wd2" y="hd2"/>
                </a:cxn>
                <a:cxn ang="16200000">
                  <a:pos x="wd2" y="hd2"/>
                </a:cxn>
              </a:cxnLst>
              <a:rect l="0" t="0" r="r" b="b"/>
              <a:pathLst>
                <a:path w="21118" h="21455" fill="norm" stroke="1" extrusionOk="0">
                  <a:moveTo>
                    <a:pt x="5344" y="3326"/>
                  </a:moveTo>
                  <a:cubicBezTo>
                    <a:pt x="7348" y="2169"/>
                    <a:pt x="9353" y="1012"/>
                    <a:pt x="10911" y="434"/>
                  </a:cubicBezTo>
                  <a:cubicBezTo>
                    <a:pt x="12470" y="-145"/>
                    <a:pt x="13584" y="-145"/>
                    <a:pt x="14474" y="434"/>
                  </a:cubicBezTo>
                  <a:cubicBezTo>
                    <a:pt x="15365" y="1012"/>
                    <a:pt x="16033" y="2169"/>
                    <a:pt x="16144" y="3069"/>
                  </a:cubicBezTo>
                  <a:cubicBezTo>
                    <a:pt x="16256" y="3969"/>
                    <a:pt x="15810" y="4612"/>
                    <a:pt x="15254" y="5255"/>
                  </a:cubicBezTo>
                  <a:cubicBezTo>
                    <a:pt x="14697" y="5898"/>
                    <a:pt x="14029" y="6541"/>
                    <a:pt x="13249" y="7312"/>
                  </a:cubicBezTo>
                  <a:cubicBezTo>
                    <a:pt x="12470" y="8084"/>
                    <a:pt x="11579" y="8984"/>
                    <a:pt x="11691" y="9434"/>
                  </a:cubicBezTo>
                  <a:cubicBezTo>
                    <a:pt x="11802" y="9884"/>
                    <a:pt x="12915" y="9884"/>
                    <a:pt x="14586" y="10334"/>
                  </a:cubicBezTo>
                  <a:cubicBezTo>
                    <a:pt x="16256" y="10784"/>
                    <a:pt x="18482" y="11684"/>
                    <a:pt x="19819" y="12841"/>
                  </a:cubicBezTo>
                  <a:cubicBezTo>
                    <a:pt x="21155" y="13998"/>
                    <a:pt x="21600" y="15412"/>
                    <a:pt x="20487" y="16762"/>
                  </a:cubicBezTo>
                  <a:cubicBezTo>
                    <a:pt x="19373" y="18112"/>
                    <a:pt x="16701" y="19398"/>
                    <a:pt x="13027" y="20169"/>
                  </a:cubicBezTo>
                  <a:cubicBezTo>
                    <a:pt x="9353" y="20941"/>
                    <a:pt x="4676" y="21198"/>
                    <a:pt x="0" y="214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1" name="Line"/>
            <p:cNvSpPr/>
            <p:nvPr/>
          </p:nvSpPr>
          <p:spPr>
            <a:xfrm>
              <a:off x="6905625" y="3523648"/>
              <a:ext cx="18388" cy="333376"/>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12960" y="0"/>
                  </a:moveTo>
                  <a:cubicBezTo>
                    <a:pt x="17280" y="3729"/>
                    <a:pt x="21600" y="7457"/>
                    <a:pt x="19440" y="11057"/>
                  </a:cubicBezTo>
                  <a:cubicBezTo>
                    <a:pt x="17280" y="14657"/>
                    <a:pt x="8640" y="1812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2" name="Line"/>
            <p:cNvSpPr/>
            <p:nvPr/>
          </p:nvSpPr>
          <p:spPr>
            <a:xfrm>
              <a:off x="1802002" y="1306769"/>
              <a:ext cx="993506" cy="657161"/>
            </a:xfrm>
            <a:custGeom>
              <a:avLst/>
              <a:gdLst/>
              <a:ahLst/>
              <a:cxnLst>
                <a:cxn ang="0">
                  <a:pos x="wd2" y="hd2"/>
                </a:cxn>
                <a:cxn ang="5400000">
                  <a:pos x="wd2" y="hd2"/>
                </a:cxn>
                <a:cxn ang="10800000">
                  <a:pos x="wd2" y="hd2"/>
                </a:cxn>
                <a:cxn ang="16200000">
                  <a:pos x="wd2" y="hd2"/>
                </a:cxn>
              </a:cxnLst>
              <a:rect l="0" t="0" r="r" b="b"/>
              <a:pathLst>
                <a:path w="21330" h="21481" fill="norm" stroke="1" extrusionOk="0">
                  <a:moveTo>
                    <a:pt x="4768" y="21092"/>
                  </a:moveTo>
                  <a:cubicBezTo>
                    <a:pt x="6430" y="20962"/>
                    <a:pt x="8091" y="20832"/>
                    <a:pt x="9689" y="20508"/>
                  </a:cubicBezTo>
                  <a:cubicBezTo>
                    <a:pt x="11286" y="20184"/>
                    <a:pt x="12820" y="19665"/>
                    <a:pt x="14205" y="19081"/>
                  </a:cubicBezTo>
                  <a:cubicBezTo>
                    <a:pt x="15589" y="18497"/>
                    <a:pt x="16825" y="17849"/>
                    <a:pt x="17783" y="17103"/>
                  </a:cubicBezTo>
                  <a:cubicBezTo>
                    <a:pt x="18742" y="16357"/>
                    <a:pt x="19424" y="15513"/>
                    <a:pt x="19999" y="13957"/>
                  </a:cubicBezTo>
                  <a:cubicBezTo>
                    <a:pt x="20574" y="12400"/>
                    <a:pt x="21043" y="10130"/>
                    <a:pt x="21234" y="8443"/>
                  </a:cubicBezTo>
                  <a:cubicBezTo>
                    <a:pt x="21426" y="6757"/>
                    <a:pt x="21341" y="5654"/>
                    <a:pt x="20893" y="4713"/>
                  </a:cubicBezTo>
                  <a:cubicBezTo>
                    <a:pt x="20446" y="3773"/>
                    <a:pt x="19637" y="2995"/>
                    <a:pt x="18572" y="2281"/>
                  </a:cubicBezTo>
                  <a:cubicBezTo>
                    <a:pt x="17506" y="1567"/>
                    <a:pt x="16186" y="919"/>
                    <a:pt x="14780" y="497"/>
                  </a:cubicBezTo>
                  <a:cubicBezTo>
                    <a:pt x="13374" y="76"/>
                    <a:pt x="11883" y="-119"/>
                    <a:pt x="10477" y="76"/>
                  </a:cubicBezTo>
                  <a:cubicBezTo>
                    <a:pt x="9071" y="270"/>
                    <a:pt x="7750" y="854"/>
                    <a:pt x="6430" y="1665"/>
                  </a:cubicBezTo>
                  <a:cubicBezTo>
                    <a:pt x="5109" y="2476"/>
                    <a:pt x="3788" y="3513"/>
                    <a:pt x="2659" y="4908"/>
                  </a:cubicBezTo>
                  <a:cubicBezTo>
                    <a:pt x="1530" y="6303"/>
                    <a:pt x="593" y="8054"/>
                    <a:pt x="209" y="9967"/>
                  </a:cubicBezTo>
                  <a:cubicBezTo>
                    <a:pt x="-174" y="11881"/>
                    <a:pt x="-4" y="13957"/>
                    <a:pt x="508" y="15773"/>
                  </a:cubicBezTo>
                  <a:cubicBezTo>
                    <a:pt x="1019" y="17589"/>
                    <a:pt x="1871" y="19146"/>
                    <a:pt x="3043" y="20119"/>
                  </a:cubicBezTo>
                  <a:cubicBezTo>
                    <a:pt x="4214" y="21092"/>
                    <a:pt x="5705" y="21481"/>
                    <a:pt x="7260" y="21481"/>
                  </a:cubicBezTo>
                  <a:cubicBezTo>
                    <a:pt x="8815" y="21481"/>
                    <a:pt x="10434" y="21092"/>
                    <a:pt x="11414" y="20865"/>
                  </a:cubicBezTo>
                  <a:cubicBezTo>
                    <a:pt x="12394" y="20638"/>
                    <a:pt x="12735" y="20573"/>
                    <a:pt x="13076" y="2050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3" name="Line"/>
            <p:cNvSpPr/>
            <p:nvPr/>
          </p:nvSpPr>
          <p:spPr>
            <a:xfrm>
              <a:off x="4963351" y="1428148"/>
              <a:ext cx="834749" cy="571037"/>
            </a:xfrm>
            <a:custGeom>
              <a:avLst/>
              <a:gdLst/>
              <a:ahLst/>
              <a:cxnLst>
                <a:cxn ang="0">
                  <a:pos x="wd2" y="hd2"/>
                </a:cxn>
                <a:cxn ang="5400000">
                  <a:pos x="wd2" y="hd2"/>
                </a:cxn>
                <a:cxn ang="10800000">
                  <a:pos x="wd2" y="hd2"/>
                </a:cxn>
                <a:cxn ang="16200000">
                  <a:pos x="wd2" y="hd2"/>
                </a:cxn>
              </a:cxnLst>
              <a:rect l="0" t="0" r="r" b="b"/>
              <a:pathLst>
                <a:path w="21279" h="21434" fill="norm" stroke="1" extrusionOk="0">
                  <a:moveTo>
                    <a:pt x="15974" y="4469"/>
                  </a:moveTo>
                  <a:cubicBezTo>
                    <a:pt x="15873" y="3724"/>
                    <a:pt x="15772" y="2979"/>
                    <a:pt x="15671" y="2346"/>
                  </a:cubicBezTo>
                  <a:cubicBezTo>
                    <a:pt x="15570" y="1713"/>
                    <a:pt x="15468" y="1192"/>
                    <a:pt x="15140" y="782"/>
                  </a:cubicBezTo>
                  <a:cubicBezTo>
                    <a:pt x="14811" y="372"/>
                    <a:pt x="14254" y="74"/>
                    <a:pt x="13091" y="112"/>
                  </a:cubicBezTo>
                  <a:cubicBezTo>
                    <a:pt x="11928" y="149"/>
                    <a:pt x="10157" y="521"/>
                    <a:pt x="8412" y="1266"/>
                  </a:cubicBezTo>
                  <a:cubicBezTo>
                    <a:pt x="6667" y="2011"/>
                    <a:pt x="4947" y="3128"/>
                    <a:pt x="3581" y="4506"/>
                  </a:cubicBezTo>
                  <a:cubicBezTo>
                    <a:pt x="2215" y="5884"/>
                    <a:pt x="1203" y="7523"/>
                    <a:pt x="596" y="9236"/>
                  </a:cubicBezTo>
                  <a:cubicBezTo>
                    <a:pt x="-11" y="10949"/>
                    <a:pt x="-213" y="12737"/>
                    <a:pt x="268" y="14450"/>
                  </a:cubicBezTo>
                  <a:cubicBezTo>
                    <a:pt x="748" y="16163"/>
                    <a:pt x="1912" y="17801"/>
                    <a:pt x="3429" y="19030"/>
                  </a:cubicBezTo>
                  <a:cubicBezTo>
                    <a:pt x="4947" y="20259"/>
                    <a:pt x="6818" y="21079"/>
                    <a:pt x="8766" y="21339"/>
                  </a:cubicBezTo>
                  <a:cubicBezTo>
                    <a:pt x="10713" y="21600"/>
                    <a:pt x="12737" y="21302"/>
                    <a:pt x="14558" y="20669"/>
                  </a:cubicBezTo>
                  <a:cubicBezTo>
                    <a:pt x="16379" y="20036"/>
                    <a:pt x="17998" y="19068"/>
                    <a:pt x="19187" y="17541"/>
                  </a:cubicBezTo>
                  <a:cubicBezTo>
                    <a:pt x="20375" y="16014"/>
                    <a:pt x="21134" y="13928"/>
                    <a:pt x="21261" y="11806"/>
                  </a:cubicBezTo>
                  <a:cubicBezTo>
                    <a:pt x="21387" y="9683"/>
                    <a:pt x="20881" y="7523"/>
                    <a:pt x="19844" y="5549"/>
                  </a:cubicBezTo>
                  <a:cubicBezTo>
                    <a:pt x="18807" y="3575"/>
                    <a:pt x="17239" y="1788"/>
                    <a:pt x="15671"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4" name="Line"/>
            <p:cNvSpPr/>
            <p:nvPr/>
          </p:nvSpPr>
          <p:spPr>
            <a:xfrm>
              <a:off x="8255846" y="1545711"/>
              <a:ext cx="120201" cy="174580"/>
            </a:xfrm>
            <a:custGeom>
              <a:avLst/>
              <a:gdLst/>
              <a:ahLst/>
              <a:cxnLst>
                <a:cxn ang="0">
                  <a:pos x="wd2" y="hd2"/>
                </a:cxn>
                <a:cxn ang="5400000">
                  <a:pos x="wd2" y="hd2"/>
                </a:cxn>
                <a:cxn ang="10800000">
                  <a:pos x="wd2" y="hd2"/>
                </a:cxn>
                <a:cxn ang="16200000">
                  <a:pos x="wd2" y="hd2"/>
                </a:cxn>
              </a:cxnLst>
              <a:rect l="0" t="0" r="r" b="b"/>
              <a:pathLst>
                <a:path w="21449" h="20882" fill="norm" stroke="1" extrusionOk="0">
                  <a:moveTo>
                    <a:pt x="17200" y="180"/>
                  </a:moveTo>
                  <a:cubicBezTo>
                    <a:pt x="15429" y="-58"/>
                    <a:pt x="13659" y="-295"/>
                    <a:pt x="11003" y="1129"/>
                  </a:cubicBezTo>
                  <a:cubicBezTo>
                    <a:pt x="8347" y="2553"/>
                    <a:pt x="4806" y="5639"/>
                    <a:pt x="2682" y="8369"/>
                  </a:cubicBezTo>
                  <a:cubicBezTo>
                    <a:pt x="557" y="11098"/>
                    <a:pt x="-151" y="13472"/>
                    <a:pt x="26" y="15727"/>
                  </a:cubicBezTo>
                  <a:cubicBezTo>
                    <a:pt x="203" y="17982"/>
                    <a:pt x="1265" y="20118"/>
                    <a:pt x="4275" y="20712"/>
                  </a:cubicBezTo>
                  <a:cubicBezTo>
                    <a:pt x="7285" y="21305"/>
                    <a:pt x="12242" y="20356"/>
                    <a:pt x="15783" y="17863"/>
                  </a:cubicBezTo>
                  <a:cubicBezTo>
                    <a:pt x="19324" y="15371"/>
                    <a:pt x="21449" y="11336"/>
                    <a:pt x="21449" y="8013"/>
                  </a:cubicBezTo>
                  <a:cubicBezTo>
                    <a:pt x="21449" y="4690"/>
                    <a:pt x="19324" y="2079"/>
                    <a:pt x="16315" y="1248"/>
                  </a:cubicBezTo>
                  <a:cubicBezTo>
                    <a:pt x="13305" y="417"/>
                    <a:pt x="9410" y="1367"/>
                    <a:pt x="6754" y="2672"/>
                  </a:cubicBezTo>
                  <a:cubicBezTo>
                    <a:pt x="4098" y="3978"/>
                    <a:pt x="2682" y="5639"/>
                    <a:pt x="1265" y="730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5" name="Line"/>
            <p:cNvSpPr/>
            <p:nvPr/>
          </p:nvSpPr>
          <p:spPr>
            <a:xfrm>
              <a:off x="8465343" y="1630554"/>
              <a:ext cx="5954"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6" name="Line"/>
            <p:cNvSpPr/>
            <p:nvPr/>
          </p:nvSpPr>
          <p:spPr>
            <a:xfrm>
              <a:off x="8626078" y="1565070"/>
              <a:ext cx="11907" cy="2024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600" y="2118"/>
                    <a:pt x="7200" y="4235"/>
                    <a:pt x="10800" y="7835"/>
                  </a:cubicBezTo>
                  <a:cubicBezTo>
                    <a:pt x="14400" y="11435"/>
                    <a:pt x="18000" y="16518"/>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7" name="Line"/>
            <p:cNvSpPr/>
            <p:nvPr/>
          </p:nvSpPr>
          <p:spPr>
            <a:xfrm>
              <a:off x="1639214" y="1282984"/>
              <a:ext cx="1872763" cy="597262"/>
            </a:xfrm>
            <a:custGeom>
              <a:avLst/>
              <a:gdLst/>
              <a:ahLst/>
              <a:cxnLst>
                <a:cxn ang="0">
                  <a:pos x="wd2" y="hd2"/>
                </a:cxn>
                <a:cxn ang="5400000">
                  <a:pos x="wd2" y="hd2"/>
                </a:cxn>
                <a:cxn ang="10800000">
                  <a:pos x="wd2" y="hd2"/>
                </a:cxn>
                <a:cxn ang="16200000">
                  <a:pos x="wd2" y="hd2"/>
                </a:cxn>
              </a:cxnLst>
              <a:rect l="0" t="0" r="r" b="b"/>
              <a:pathLst>
                <a:path w="21458" h="21527" fill="norm" stroke="1" extrusionOk="0">
                  <a:moveTo>
                    <a:pt x="13686" y="6519"/>
                  </a:moveTo>
                  <a:cubicBezTo>
                    <a:pt x="13959" y="6305"/>
                    <a:pt x="14231" y="6090"/>
                    <a:pt x="14459" y="5804"/>
                  </a:cubicBezTo>
                  <a:cubicBezTo>
                    <a:pt x="14686" y="5518"/>
                    <a:pt x="14868" y="5160"/>
                    <a:pt x="14925" y="4838"/>
                  </a:cubicBezTo>
                  <a:cubicBezTo>
                    <a:pt x="14982" y="4516"/>
                    <a:pt x="14914" y="4230"/>
                    <a:pt x="14573" y="3765"/>
                  </a:cubicBezTo>
                  <a:cubicBezTo>
                    <a:pt x="14231" y="3301"/>
                    <a:pt x="13618" y="2657"/>
                    <a:pt x="12890" y="2085"/>
                  </a:cubicBezTo>
                  <a:cubicBezTo>
                    <a:pt x="12162" y="1513"/>
                    <a:pt x="11321" y="1012"/>
                    <a:pt x="10446" y="618"/>
                  </a:cubicBezTo>
                  <a:cubicBezTo>
                    <a:pt x="9570" y="225"/>
                    <a:pt x="8661" y="-61"/>
                    <a:pt x="7808" y="11"/>
                  </a:cubicBezTo>
                  <a:cubicBezTo>
                    <a:pt x="6956" y="82"/>
                    <a:pt x="6160" y="511"/>
                    <a:pt x="5398" y="1191"/>
                  </a:cubicBezTo>
                  <a:cubicBezTo>
                    <a:pt x="4637" y="1870"/>
                    <a:pt x="3909" y="2800"/>
                    <a:pt x="3250" y="3801"/>
                  </a:cubicBezTo>
                  <a:cubicBezTo>
                    <a:pt x="2590" y="4803"/>
                    <a:pt x="1999" y="5875"/>
                    <a:pt x="1487" y="7020"/>
                  </a:cubicBezTo>
                  <a:cubicBezTo>
                    <a:pt x="976" y="8164"/>
                    <a:pt x="544" y="9380"/>
                    <a:pt x="282" y="10524"/>
                  </a:cubicBezTo>
                  <a:cubicBezTo>
                    <a:pt x="21" y="11669"/>
                    <a:pt x="-70" y="12742"/>
                    <a:pt x="55" y="14029"/>
                  </a:cubicBezTo>
                  <a:cubicBezTo>
                    <a:pt x="180" y="15316"/>
                    <a:pt x="521" y="16818"/>
                    <a:pt x="1067" y="17999"/>
                  </a:cubicBezTo>
                  <a:cubicBezTo>
                    <a:pt x="1613" y="19179"/>
                    <a:pt x="2363" y="20037"/>
                    <a:pt x="3113" y="20538"/>
                  </a:cubicBezTo>
                  <a:cubicBezTo>
                    <a:pt x="3863" y="21038"/>
                    <a:pt x="4614" y="21181"/>
                    <a:pt x="5432" y="21289"/>
                  </a:cubicBezTo>
                  <a:cubicBezTo>
                    <a:pt x="6251" y="21396"/>
                    <a:pt x="7138" y="21467"/>
                    <a:pt x="8036" y="21503"/>
                  </a:cubicBezTo>
                  <a:cubicBezTo>
                    <a:pt x="8934" y="21539"/>
                    <a:pt x="9843" y="21539"/>
                    <a:pt x="10719" y="21467"/>
                  </a:cubicBezTo>
                  <a:cubicBezTo>
                    <a:pt x="11594" y="21396"/>
                    <a:pt x="12435" y="21253"/>
                    <a:pt x="13242" y="21038"/>
                  </a:cubicBezTo>
                  <a:cubicBezTo>
                    <a:pt x="14050" y="20824"/>
                    <a:pt x="14823" y="20538"/>
                    <a:pt x="15596" y="20109"/>
                  </a:cubicBezTo>
                  <a:cubicBezTo>
                    <a:pt x="16369" y="19679"/>
                    <a:pt x="17142" y="19107"/>
                    <a:pt x="17915" y="18356"/>
                  </a:cubicBezTo>
                  <a:cubicBezTo>
                    <a:pt x="18688" y="17605"/>
                    <a:pt x="19461" y="16675"/>
                    <a:pt x="20041" y="15853"/>
                  </a:cubicBezTo>
                  <a:cubicBezTo>
                    <a:pt x="20621" y="15030"/>
                    <a:pt x="21007" y="14315"/>
                    <a:pt x="21234" y="13457"/>
                  </a:cubicBezTo>
                  <a:cubicBezTo>
                    <a:pt x="21462" y="12599"/>
                    <a:pt x="21530" y="11597"/>
                    <a:pt x="21371" y="10381"/>
                  </a:cubicBezTo>
                  <a:cubicBezTo>
                    <a:pt x="21212" y="9165"/>
                    <a:pt x="20825" y="7735"/>
                    <a:pt x="20268" y="6591"/>
                  </a:cubicBezTo>
                  <a:cubicBezTo>
                    <a:pt x="19711" y="5446"/>
                    <a:pt x="18983" y="4588"/>
                    <a:pt x="18245" y="4016"/>
                  </a:cubicBezTo>
                  <a:cubicBezTo>
                    <a:pt x="17506" y="3444"/>
                    <a:pt x="16755" y="3158"/>
                    <a:pt x="16073" y="2907"/>
                  </a:cubicBezTo>
                  <a:cubicBezTo>
                    <a:pt x="15391" y="2657"/>
                    <a:pt x="14777" y="2442"/>
                    <a:pt x="14095" y="2478"/>
                  </a:cubicBezTo>
                  <a:cubicBezTo>
                    <a:pt x="13413" y="2514"/>
                    <a:pt x="12663" y="2800"/>
                    <a:pt x="11912" y="308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8" name="Line"/>
            <p:cNvSpPr/>
            <p:nvPr/>
          </p:nvSpPr>
          <p:spPr>
            <a:xfrm>
              <a:off x="6533492" y="1364871"/>
              <a:ext cx="883619" cy="585169"/>
            </a:xfrm>
            <a:custGeom>
              <a:avLst/>
              <a:gdLst/>
              <a:ahLst/>
              <a:cxnLst>
                <a:cxn ang="0">
                  <a:pos x="wd2" y="hd2"/>
                </a:cxn>
                <a:cxn ang="5400000">
                  <a:pos x="wd2" y="hd2"/>
                </a:cxn>
                <a:cxn ang="10800000">
                  <a:pos x="wd2" y="hd2"/>
                </a:cxn>
                <a:cxn ang="16200000">
                  <a:pos x="wd2" y="hd2"/>
                </a:cxn>
              </a:cxnLst>
              <a:rect l="0" t="0" r="r" b="b"/>
              <a:pathLst>
                <a:path w="21469" h="21519" fill="norm" stroke="1" extrusionOk="0">
                  <a:moveTo>
                    <a:pt x="14538" y="1889"/>
                  </a:moveTo>
                  <a:cubicBezTo>
                    <a:pt x="14152" y="1378"/>
                    <a:pt x="13767" y="868"/>
                    <a:pt x="12923" y="503"/>
                  </a:cubicBezTo>
                  <a:cubicBezTo>
                    <a:pt x="12079" y="138"/>
                    <a:pt x="10777" y="-81"/>
                    <a:pt x="9258" y="28"/>
                  </a:cubicBezTo>
                  <a:cubicBezTo>
                    <a:pt x="7740" y="138"/>
                    <a:pt x="6004" y="576"/>
                    <a:pt x="4654" y="1196"/>
                  </a:cubicBezTo>
                  <a:cubicBezTo>
                    <a:pt x="3304" y="1816"/>
                    <a:pt x="2340" y="2619"/>
                    <a:pt x="1616" y="3860"/>
                  </a:cubicBezTo>
                  <a:cubicBezTo>
                    <a:pt x="893" y="5100"/>
                    <a:pt x="411" y="6778"/>
                    <a:pt x="170" y="9004"/>
                  </a:cubicBezTo>
                  <a:cubicBezTo>
                    <a:pt x="-71" y="11230"/>
                    <a:pt x="-71" y="14003"/>
                    <a:pt x="266" y="16010"/>
                  </a:cubicBezTo>
                  <a:cubicBezTo>
                    <a:pt x="604" y="18016"/>
                    <a:pt x="1279" y="19257"/>
                    <a:pt x="2388" y="20023"/>
                  </a:cubicBezTo>
                  <a:cubicBezTo>
                    <a:pt x="3497" y="20789"/>
                    <a:pt x="5040" y="21081"/>
                    <a:pt x="6751" y="21264"/>
                  </a:cubicBezTo>
                  <a:cubicBezTo>
                    <a:pt x="8463" y="21446"/>
                    <a:pt x="10343" y="21519"/>
                    <a:pt x="12224" y="21519"/>
                  </a:cubicBezTo>
                  <a:cubicBezTo>
                    <a:pt x="14104" y="21519"/>
                    <a:pt x="15984" y="21446"/>
                    <a:pt x="17455" y="21081"/>
                  </a:cubicBezTo>
                  <a:cubicBezTo>
                    <a:pt x="18925" y="20716"/>
                    <a:pt x="19986" y="20060"/>
                    <a:pt x="20637" y="18783"/>
                  </a:cubicBezTo>
                  <a:cubicBezTo>
                    <a:pt x="21288" y="17505"/>
                    <a:pt x="21529" y="15608"/>
                    <a:pt x="21457" y="13638"/>
                  </a:cubicBezTo>
                  <a:cubicBezTo>
                    <a:pt x="21384" y="11668"/>
                    <a:pt x="20999" y="9624"/>
                    <a:pt x="20275" y="7910"/>
                  </a:cubicBezTo>
                  <a:cubicBezTo>
                    <a:pt x="19552" y="6195"/>
                    <a:pt x="18492" y="4808"/>
                    <a:pt x="16925" y="3823"/>
                  </a:cubicBezTo>
                  <a:cubicBezTo>
                    <a:pt x="15358" y="2838"/>
                    <a:pt x="13284" y="2254"/>
                    <a:pt x="11910" y="1999"/>
                  </a:cubicBezTo>
                  <a:cubicBezTo>
                    <a:pt x="10536" y="1743"/>
                    <a:pt x="9861" y="1816"/>
                    <a:pt x="9186" y="188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19" name="Line"/>
            <p:cNvSpPr/>
            <p:nvPr/>
          </p:nvSpPr>
          <p:spPr>
            <a:xfrm>
              <a:off x="10204540" y="1555375"/>
              <a:ext cx="91176" cy="202243"/>
            </a:xfrm>
            <a:custGeom>
              <a:avLst/>
              <a:gdLst/>
              <a:ahLst/>
              <a:cxnLst>
                <a:cxn ang="0">
                  <a:pos x="wd2" y="hd2"/>
                </a:cxn>
                <a:cxn ang="5400000">
                  <a:pos x="wd2" y="hd2"/>
                </a:cxn>
                <a:cxn ang="10800000">
                  <a:pos x="wd2" y="hd2"/>
                </a:cxn>
                <a:cxn ang="16200000">
                  <a:pos x="wd2" y="hd2"/>
                </a:cxn>
              </a:cxnLst>
              <a:rect l="0" t="0" r="r" b="b"/>
              <a:pathLst>
                <a:path w="20676" h="21167" fill="norm" stroke="1" extrusionOk="0">
                  <a:moveTo>
                    <a:pt x="20049" y="3507"/>
                  </a:moveTo>
                  <a:cubicBezTo>
                    <a:pt x="20049" y="2469"/>
                    <a:pt x="20049" y="1431"/>
                    <a:pt x="18924" y="911"/>
                  </a:cubicBezTo>
                  <a:cubicBezTo>
                    <a:pt x="17799" y="392"/>
                    <a:pt x="15549" y="392"/>
                    <a:pt x="12849" y="1327"/>
                  </a:cubicBezTo>
                  <a:cubicBezTo>
                    <a:pt x="10149" y="2261"/>
                    <a:pt x="6999" y="4131"/>
                    <a:pt x="4524" y="7246"/>
                  </a:cubicBezTo>
                  <a:cubicBezTo>
                    <a:pt x="2049" y="10361"/>
                    <a:pt x="249" y="14723"/>
                    <a:pt x="24" y="17319"/>
                  </a:cubicBezTo>
                  <a:cubicBezTo>
                    <a:pt x="-201" y="19915"/>
                    <a:pt x="1149" y="20746"/>
                    <a:pt x="3174" y="21057"/>
                  </a:cubicBezTo>
                  <a:cubicBezTo>
                    <a:pt x="5199" y="21369"/>
                    <a:pt x="7899" y="21161"/>
                    <a:pt x="11499" y="18565"/>
                  </a:cubicBezTo>
                  <a:cubicBezTo>
                    <a:pt x="15099" y="15969"/>
                    <a:pt x="19599" y="10984"/>
                    <a:pt x="20499" y="7454"/>
                  </a:cubicBezTo>
                  <a:cubicBezTo>
                    <a:pt x="21399" y="3923"/>
                    <a:pt x="18699" y="1846"/>
                    <a:pt x="15999" y="807"/>
                  </a:cubicBezTo>
                  <a:cubicBezTo>
                    <a:pt x="13299" y="-231"/>
                    <a:pt x="10599" y="-231"/>
                    <a:pt x="9699" y="600"/>
                  </a:cubicBezTo>
                  <a:cubicBezTo>
                    <a:pt x="8799" y="1431"/>
                    <a:pt x="9699" y="3092"/>
                    <a:pt x="10599" y="475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20" name="Line"/>
            <p:cNvSpPr/>
            <p:nvPr/>
          </p:nvSpPr>
          <p:spPr>
            <a:xfrm>
              <a:off x="10412015" y="1666273"/>
              <a:ext cx="5954"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721" name="Line"/>
            <p:cNvSpPr/>
            <p:nvPr/>
          </p:nvSpPr>
          <p:spPr>
            <a:xfrm>
              <a:off x="10564991" y="1513120"/>
              <a:ext cx="174447" cy="217181"/>
            </a:xfrm>
            <a:custGeom>
              <a:avLst/>
              <a:gdLst/>
              <a:ahLst/>
              <a:cxnLst>
                <a:cxn ang="0">
                  <a:pos x="wd2" y="hd2"/>
                </a:cxn>
                <a:cxn ang="5400000">
                  <a:pos x="wd2" y="hd2"/>
                </a:cxn>
                <a:cxn ang="10800000">
                  <a:pos x="wd2" y="hd2"/>
                </a:cxn>
                <a:cxn ang="16200000">
                  <a:pos x="wd2" y="hd2"/>
                </a:cxn>
              </a:cxnLst>
              <a:rect l="0" t="0" r="r" b="b"/>
              <a:pathLst>
                <a:path w="21335" h="21297" fill="norm" stroke="1" extrusionOk="0">
                  <a:moveTo>
                    <a:pt x="948" y="5678"/>
                  </a:moveTo>
                  <a:cubicBezTo>
                    <a:pt x="706" y="4705"/>
                    <a:pt x="463" y="3732"/>
                    <a:pt x="463" y="2759"/>
                  </a:cubicBezTo>
                  <a:cubicBezTo>
                    <a:pt x="463" y="1786"/>
                    <a:pt x="706" y="813"/>
                    <a:pt x="1919" y="326"/>
                  </a:cubicBezTo>
                  <a:cubicBezTo>
                    <a:pt x="3133" y="-160"/>
                    <a:pt x="5317" y="-160"/>
                    <a:pt x="6773" y="716"/>
                  </a:cubicBezTo>
                  <a:cubicBezTo>
                    <a:pt x="8229" y="1591"/>
                    <a:pt x="8957" y="3343"/>
                    <a:pt x="7744" y="6456"/>
                  </a:cubicBezTo>
                  <a:cubicBezTo>
                    <a:pt x="6531" y="9570"/>
                    <a:pt x="3375" y="14045"/>
                    <a:pt x="1677" y="16770"/>
                  </a:cubicBezTo>
                  <a:cubicBezTo>
                    <a:pt x="-22" y="19494"/>
                    <a:pt x="-265" y="20467"/>
                    <a:pt x="220" y="20954"/>
                  </a:cubicBezTo>
                  <a:cubicBezTo>
                    <a:pt x="706" y="21440"/>
                    <a:pt x="1919" y="21440"/>
                    <a:pt x="5560" y="20759"/>
                  </a:cubicBezTo>
                  <a:cubicBezTo>
                    <a:pt x="9200" y="20078"/>
                    <a:pt x="15268" y="18716"/>
                    <a:pt x="21335" y="1735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22" name="Line"/>
            <p:cNvSpPr/>
            <p:nvPr/>
          </p:nvSpPr>
          <p:spPr>
            <a:xfrm>
              <a:off x="10721578" y="1488876"/>
              <a:ext cx="192288" cy="230976"/>
            </a:xfrm>
            <a:custGeom>
              <a:avLst/>
              <a:gdLst/>
              <a:ahLst/>
              <a:cxnLst>
                <a:cxn ang="0">
                  <a:pos x="wd2" y="hd2"/>
                </a:cxn>
                <a:cxn ang="5400000">
                  <a:pos x="wd2" y="hd2"/>
                </a:cxn>
                <a:cxn ang="10800000">
                  <a:pos x="wd2" y="hd2"/>
                </a:cxn>
                <a:cxn ang="16200000">
                  <a:pos x="wd2" y="hd2"/>
                </a:cxn>
              </a:cxnLst>
              <a:rect l="0" t="0" r="r" b="b"/>
              <a:pathLst>
                <a:path w="20931" h="21489" fill="norm" stroke="1" extrusionOk="0">
                  <a:moveTo>
                    <a:pt x="11016" y="4320"/>
                  </a:moveTo>
                  <a:cubicBezTo>
                    <a:pt x="11016" y="3397"/>
                    <a:pt x="11016" y="2474"/>
                    <a:pt x="11448" y="1735"/>
                  </a:cubicBezTo>
                  <a:cubicBezTo>
                    <a:pt x="11880" y="997"/>
                    <a:pt x="12744" y="443"/>
                    <a:pt x="13716" y="166"/>
                  </a:cubicBezTo>
                  <a:cubicBezTo>
                    <a:pt x="14688" y="-111"/>
                    <a:pt x="15768" y="-111"/>
                    <a:pt x="16632" y="720"/>
                  </a:cubicBezTo>
                  <a:cubicBezTo>
                    <a:pt x="17496" y="1551"/>
                    <a:pt x="18144" y="3212"/>
                    <a:pt x="18036" y="4597"/>
                  </a:cubicBezTo>
                  <a:cubicBezTo>
                    <a:pt x="17928" y="5981"/>
                    <a:pt x="17064" y="7089"/>
                    <a:pt x="16200" y="8012"/>
                  </a:cubicBezTo>
                  <a:cubicBezTo>
                    <a:pt x="15336" y="8935"/>
                    <a:pt x="14472" y="9674"/>
                    <a:pt x="14472" y="10320"/>
                  </a:cubicBezTo>
                  <a:cubicBezTo>
                    <a:pt x="14472" y="10966"/>
                    <a:pt x="15336" y="11520"/>
                    <a:pt x="16308" y="11981"/>
                  </a:cubicBezTo>
                  <a:cubicBezTo>
                    <a:pt x="17280" y="12443"/>
                    <a:pt x="18360" y="12812"/>
                    <a:pt x="19440" y="13458"/>
                  </a:cubicBezTo>
                  <a:cubicBezTo>
                    <a:pt x="20520" y="14104"/>
                    <a:pt x="21600" y="15027"/>
                    <a:pt x="20412" y="16412"/>
                  </a:cubicBezTo>
                  <a:cubicBezTo>
                    <a:pt x="19224" y="17797"/>
                    <a:pt x="15768" y="19643"/>
                    <a:pt x="11988" y="20566"/>
                  </a:cubicBezTo>
                  <a:cubicBezTo>
                    <a:pt x="8208" y="21489"/>
                    <a:pt x="4104" y="21489"/>
                    <a:pt x="0" y="2148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23" name="Line"/>
            <p:cNvSpPr/>
            <p:nvPr/>
          </p:nvSpPr>
          <p:spPr>
            <a:xfrm>
              <a:off x="8050082" y="2361188"/>
              <a:ext cx="183090" cy="233645"/>
            </a:xfrm>
            <a:custGeom>
              <a:avLst/>
              <a:gdLst/>
              <a:ahLst/>
              <a:cxnLst>
                <a:cxn ang="0">
                  <a:pos x="wd2" y="hd2"/>
                </a:cxn>
                <a:cxn ang="5400000">
                  <a:pos x="wd2" y="hd2"/>
                </a:cxn>
                <a:cxn ang="10800000">
                  <a:pos x="wd2" y="hd2"/>
                </a:cxn>
                <a:cxn ang="16200000">
                  <a:pos x="wd2" y="hd2"/>
                </a:cxn>
              </a:cxnLst>
              <a:rect l="0" t="0" r="r" b="b"/>
              <a:pathLst>
                <a:path w="21429" h="21194" fill="norm" stroke="1" extrusionOk="0">
                  <a:moveTo>
                    <a:pt x="21429" y="3925"/>
                  </a:moveTo>
                  <a:cubicBezTo>
                    <a:pt x="20732" y="3205"/>
                    <a:pt x="20035" y="2485"/>
                    <a:pt x="19106" y="2035"/>
                  </a:cubicBezTo>
                  <a:cubicBezTo>
                    <a:pt x="18177" y="1585"/>
                    <a:pt x="17016" y="1405"/>
                    <a:pt x="14577" y="2395"/>
                  </a:cubicBezTo>
                  <a:cubicBezTo>
                    <a:pt x="12139" y="3385"/>
                    <a:pt x="8423" y="5545"/>
                    <a:pt x="5752" y="8065"/>
                  </a:cubicBezTo>
                  <a:cubicBezTo>
                    <a:pt x="3081" y="10585"/>
                    <a:pt x="1455" y="13465"/>
                    <a:pt x="642" y="15355"/>
                  </a:cubicBezTo>
                  <a:cubicBezTo>
                    <a:pt x="-171" y="17245"/>
                    <a:pt x="-171" y="18145"/>
                    <a:pt x="410" y="19045"/>
                  </a:cubicBezTo>
                  <a:cubicBezTo>
                    <a:pt x="990" y="19945"/>
                    <a:pt x="2152" y="20845"/>
                    <a:pt x="4126" y="21115"/>
                  </a:cubicBezTo>
                  <a:cubicBezTo>
                    <a:pt x="6100" y="21385"/>
                    <a:pt x="8887" y="21025"/>
                    <a:pt x="11790" y="18955"/>
                  </a:cubicBezTo>
                  <a:cubicBezTo>
                    <a:pt x="14694" y="16885"/>
                    <a:pt x="17713" y="13105"/>
                    <a:pt x="19223" y="9865"/>
                  </a:cubicBezTo>
                  <a:cubicBezTo>
                    <a:pt x="20732" y="6625"/>
                    <a:pt x="20732" y="3925"/>
                    <a:pt x="20268" y="2215"/>
                  </a:cubicBezTo>
                  <a:cubicBezTo>
                    <a:pt x="19803" y="505"/>
                    <a:pt x="18874" y="-215"/>
                    <a:pt x="16435" y="55"/>
                  </a:cubicBezTo>
                  <a:cubicBezTo>
                    <a:pt x="13997" y="325"/>
                    <a:pt x="10048" y="1585"/>
                    <a:pt x="6100" y="284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24" name="Line"/>
            <p:cNvSpPr/>
            <p:nvPr/>
          </p:nvSpPr>
          <p:spPr>
            <a:xfrm>
              <a:off x="8286750" y="2529476"/>
              <a:ext cx="1" cy="5954"/>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725" name="Line"/>
            <p:cNvSpPr/>
            <p:nvPr/>
          </p:nvSpPr>
          <p:spPr>
            <a:xfrm>
              <a:off x="8388339" y="2374695"/>
              <a:ext cx="178208" cy="165743"/>
            </a:xfrm>
            <a:custGeom>
              <a:avLst/>
              <a:gdLst/>
              <a:ahLst/>
              <a:cxnLst>
                <a:cxn ang="0">
                  <a:pos x="wd2" y="hd2"/>
                </a:cxn>
                <a:cxn ang="5400000">
                  <a:pos x="wd2" y="hd2"/>
                </a:cxn>
                <a:cxn ang="10800000">
                  <a:pos x="wd2" y="hd2"/>
                </a:cxn>
                <a:cxn ang="16200000">
                  <a:pos x="wd2" y="hd2"/>
                </a:cxn>
              </a:cxnLst>
              <a:rect l="0" t="0" r="r" b="b"/>
              <a:pathLst>
                <a:path w="21316" h="21478" fill="norm" stroke="1" extrusionOk="0">
                  <a:moveTo>
                    <a:pt x="13483" y="0"/>
                  </a:moveTo>
                  <a:cubicBezTo>
                    <a:pt x="10160" y="4114"/>
                    <a:pt x="6837" y="8229"/>
                    <a:pt x="4701" y="11186"/>
                  </a:cubicBezTo>
                  <a:cubicBezTo>
                    <a:pt x="2564" y="14143"/>
                    <a:pt x="1615" y="15943"/>
                    <a:pt x="903" y="17486"/>
                  </a:cubicBezTo>
                  <a:cubicBezTo>
                    <a:pt x="191" y="19029"/>
                    <a:pt x="-284" y="20314"/>
                    <a:pt x="191" y="20957"/>
                  </a:cubicBezTo>
                  <a:cubicBezTo>
                    <a:pt x="665" y="21600"/>
                    <a:pt x="2090" y="21600"/>
                    <a:pt x="5294" y="21214"/>
                  </a:cubicBezTo>
                  <a:cubicBezTo>
                    <a:pt x="8498" y="20829"/>
                    <a:pt x="13483" y="20057"/>
                    <a:pt x="16450" y="19286"/>
                  </a:cubicBezTo>
                  <a:cubicBezTo>
                    <a:pt x="19417" y="18514"/>
                    <a:pt x="20367" y="17743"/>
                    <a:pt x="21316" y="1697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26" name="Line"/>
            <p:cNvSpPr/>
            <p:nvPr/>
          </p:nvSpPr>
          <p:spPr>
            <a:xfrm>
              <a:off x="8495109" y="2469945"/>
              <a:ext cx="23813" cy="148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27" name="Line"/>
            <p:cNvSpPr/>
            <p:nvPr/>
          </p:nvSpPr>
          <p:spPr>
            <a:xfrm>
              <a:off x="8643937" y="2387174"/>
              <a:ext cx="214313" cy="189928"/>
            </a:xfrm>
            <a:custGeom>
              <a:avLst/>
              <a:gdLst/>
              <a:ahLst/>
              <a:cxnLst>
                <a:cxn ang="0">
                  <a:pos x="wd2" y="hd2"/>
                </a:cxn>
                <a:cxn ang="5400000">
                  <a:pos x="wd2" y="hd2"/>
                </a:cxn>
                <a:cxn ang="10800000">
                  <a:pos x="wd2" y="hd2"/>
                </a:cxn>
                <a:cxn ang="16200000">
                  <a:pos x="wd2" y="hd2"/>
                </a:cxn>
              </a:cxnLst>
              <a:rect l="0" t="0" r="r" b="b"/>
              <a:pathLst>
                <a:path w="21600" h="21535" fill="norm" stroke="1" extrusionOk="0">
                  <a:moveTo>
                    <a:pt x="0" y="3310"/>
                  </a:moveTo>
                  <a:cubicBezTo>
                    <a:pt x="600" y="2410"/>
                    <a:pt x="1200" y="1510"/>
                    <a:pt x="2500" y="947"/>
                  </a:cubicBezTo>
                  <a:cubicBezTo>
                    <a:pt x="3800" y="385"/>
                    <a:pt x="5800" y="160"/>
                    <a:pt x="7300" y="47"/>
                  </a:cubicBezTo>
                  <a:cubicBezTo>
                    <a:pt x="8800" y="-65"/>
                    <a:pt x="9800" y="-65"/>
                    <a:pt x="10400" y="1060"/>
                  </a:cubicBezTo>
                  <a:cubicBezTo>
                    <a:pt x="11000" y="2185"/>
                    <a:pt x="11200" y="4435"/>
                    <a:pt x="9900" y="7135"/>
                  </a:cubicBezTo>
                  <a:cubicBezTo>
                    <a:pt x="8600" y="9835"/>
                    <a:pt x="5800" y="12985"/>
                    <a:pt x="4400" y="15235"/>
                  </a:cubicBezTo>
                  <a:cubicBezTo>
                    <a:pt x="3000" y="17485"/>
                    <a:pt x="3000" y="18835"/>
                    <a:pt x="3500" y="19735"/>
                  </a:cubicBezTo>
                  <a:cubicBezTo>
                    <a:pt x="4000" y="20635"/>
                    <a:pt x="5000" y="21085"/>
                    <a:pt x="8100" y="21310"/>
                  </a:cubicBezTo>
                  <a:cubicBezTo>
                    <a:pt x="11200" y="21535"/>
                    <a:pt x="16400" y="21535"/>
                    <a:pt x="21600" y="2153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28" name="Line"/>
            <p:cNvSpPr/>
            <p:nvPr/>
          </p:nvSpPr>
          <p:spPr>
            <a:xfrm>
              <a:off x="10270070" y="2528210"/>
              <a:ext cx="136475" cy="191658"/>
            </a:xfrm>
            <a:custGeom>
              <a:avLst/>
              <a:gdLst/>
              <a:ahLst/>
              <a:cxnLst>
                <a:cxn ang="0">
                  <a:pos x="wd2" y="hd2"/>
                </a:cxn>
                <a:cxn ang="5400000">
                  <a:pos x="wd2" y="hd2"/>
                </a:cxn>
                <a:cxn ang="10800000">
                  <a:pos x="wd2" y="hd2"/>
                </a:cxn>
                <a:cxn ang="16200000">
                  <a:pos x="wd2" y="hd2"/>
                </a:cxn>
              </a:cxnLst>
              <a:rect l="0" t="0" r="r" b="b"/>
              <a:pathLst>
                <a:path w="20632" h="21073" fill="norm" stroke="1" extrusionOk="0">
                  <a:moveTo>
                    <a:pt x="20559" y="3412"/>
                  </a:moveTo>
                  <a:cubicBezTo>
                    <a:pt x="20259" y="2321"/>
                    <a:pt x="19959" y="1230"/>
                    <a:pt x="18909" y="576"/>
                  </a:cubicBezTo>
                  <a:cubicBezTo>
                    <a:pt x="17859" y="-79"/>
                    <a:pt x="16059" y="-297"/>
                    <a:pt x="13659" y="576"/>
                  </a:cubicBezTo>
                  <a:cubicBezTo>
                    <a:pt x="11259" y="1448"/>
                    <a:pt x="8259" y="3412"/>
                    <a:pt x="5709" y="6576"/>
                  </a:cubicBezTo>
                  <a:cubicBezTo>
                    <a:pt x="3159" y="9739"/>
                    <a:pt x="1059" y="14103"/>
                    <a:pt x="309" y="16830"/>
                  </a:cubicBezTo>
                  <a:cubicBezTo>
                    <a:pt x="-441" y="19558"/>
                    <a:pt x="159" y="20648"/>
                    <a:pt x="2259" y="20976"/>
                  </a:cubicBezTo>
                  <a:cubicBezTo>
                    <a:pt x="4359" y="21303"/>
                    <a:pt x="7959" y="20867"/>
                    <a:pt x="11409" y="18685"/>
                  </a:cubicBezTo>
                  <a:cubicBezTo>
                    <a:pt x="14859" y="16503"/>
                    <a:pt x="18159" y="12576"/>
                    <a:pt x="19659" y="9412"/>
                  </a:cubicBezTo>
                  <a:cubicBezTo>
                    <a:pt x="21159" y="6248"/>
                    <a:pt x="20859" y="3848"/>
                    <a:pt x="19209" y="2321"/>
                  </a:cubicBezTo>
                  <a:cubicBezTo>
                    <a:pt x="17559" y="794"/>
                    <a:pt x="14559" y="139"/>
                    <a:pt x="12309" y="30"/>
                  </a:cubicBezTo>
                  <a:cubicBezTo>
                    <a:pt x="10059" y="-79"/>
                    <a:pt x="8559" y="358"/>
                    <a:pt x="7059" y="79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29" name="Line"/>
            <p:cNvSpPr/>
            <p:nvPr/>
          </p:nvSpPr>
          <p:spPr>
            <a:xfrm>
              <a:off x="10507265" y="2648539"/>
              <a:ext cx="53579"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730" name="Line"/>
            <p:cNvSpPr/>
            <p:nvPr/>
          </p:nvSpPr>
          <p:spPr>
            <a:xfrm>
              <a:off x="10621286" y="2551886"/>
              <a:ext cx="170306" cy="128048"/>
            </a:xfrm>
            <a:custGeom>
              <a:avLst/>
              <a:gdLst/>
              <a:ahLst/>
              <a:cxnLst>
                <a:cxn ang="0">
                  <a:pos x="wd2" y="hd2"/>
                </a:cxn>
                <a:cxn ang="5400000">
                  <a:pos x="wd2" y="hd2"/>
                </a:cxn>
                <a:cxn ang="10800000">
                  <a:pos x="wd2" y="hd2"/>
                </a:cxn>
                <a:cxn ang="16200000">
                  <a:pos x="wd2" y="hd2"/>
                </a:cxn>
              </a:cxnLst>
              <a:rect l="0" t="0" r="r" b="b"/>
              <a:pathLst>
                <a:path w="20598" h="20803" fill="norm" stroke="1" extrusionOk="0">
                  <a:moveTo>
                    <a:pt x="17170" y="228"/>
                  </a:moveTo>
                  <a:cubicBezTo>
                    <a:pt x="14530" y="-95"/>
                    <a:pt x="11890" y="-417"/>
                    <a:pt x="8890" y="1840"/>
                  </a:cubicBezTo>
                  <a:cubicBezTo>
                    <a:pt x="5890" y="4096"/>
                    <a:pt x="2530" y="8932"/>
                    <a:pt x="970" y="12156"/>
                  </a:cubicBezTo>
                  <a:cubicBezTo>
                    <a:pt x="-590" y="15380"/>
                    <a:pt x="-350" y="16992"/>
                    <a:pt x="2290" y="18443"/>
                  </a:cubicBezTo>
                  <a:cubicBezTo>
                    <a:pt x="4930" y="19893"/>
                    <a:pt x="9970" y="21183"/>
                    <a:pt x="13570" y="20699"/>
                  </a:cubicBezTo>
                  <a:cubicBezTo>
                    <a:pt x="17170" y="20216"/>
                    <a:pt x="19330" y="17959"/>
                    <a:pt x="20170" y="14896"/>
                  </a:cubicBezTo>
                  <a:cubicBezTo>
                    <a:pt x="21010" y="11834"/>
                    <a:pt x="20530" y="7965"/>
                    <a:pt x="19450" y="5870"/>
                  </a:cubicBezTo>
                  <a:cubicBezTo>
                    <a:pt x="18370" y="3774"/>
                    <a:pt x="16690" y="3452"/>
                    <a:pt x="15010" y="31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31" name="Line"/>
            <p:cNvSpPr/>
            <p:nvPr/>
          </p:nvSpPr>
          <p:spPr>
            <a:xfrm>
              <a:off x="10886163" y="2475898"/>
              <a:ext cx="196382" cy="267037"/>
            </a:xfrm>
            <a:custGeom>
              <a:avLst/>
              <a:gdLst/>
              <a:ahLst/>
              <a:cxnLst>
                <a:cxn ang="0">
                  <a:pos x="wd2" y="hd2"/>
                </a:cxn>
                <a:cxn ang="5400000">
                  <a:pos x="wd2" y="hd2"/>
                </a:cxn>
                <a:cxn ang="10800000">
                  <a:pos x="wd2" y="hd2"/>
                </a:cxn>
                <a:cxn ang="16200000">
                  <a:pos x="wd2" y="hd2"/>
                </a:cxn>
              </a:cxnLst>
              <a:rect l="0" t="0" r="r" b="b"/>
              <a:pathLst>
                <a:path w="21164" h="21531" fill="norm" stroke="1" extrusionOk="0">
                  <a:moveTo>
                    <a:pt x="19474" y="5760"/>
                  </a:moveTo>
                  <a:cubicBezTo>
                    <a:pt x="18833" y="4960"/>
                    <a:pt x="18191" y="4160"/>
                    <a:pt x="16052" y="3760"/>
                  </a:cubicBezTo>
                  <a:cubicBezTo>
                    <a:pt x="13914" y="3360"/>
                    <a:pt x="10278" y="3360"/>
                    <a:pt x="8033" y="3600"/>
                  </a:cubicBezTo>
                  <a:cubicBezTo>
                    <a:pt x="5787" y="3840"/>
                    <a:pt x="4932" y="4320"/>
                    <a:pt x="4611" y="4960"/>
                  </a:cubicBezTo>
                  <a:cubicBezTo>
                    <a:pt x="4290" y="5600"/>
                    <a:pt x="4504" y="6400"/>
                    <a:pt x="5894" y="8000"/>
                  </a:cubicBezTo>
                  <a:cubicBezTo>
                    <a:pt x="7284" y="9600"/>
                    <a:pt x="9850" y="12000"/>
                    <a:pt x="11241" y="13760"/>
                  </a:cubicBezTo>
                  <a:cubicBezTo>
                    <a:pt x="12631" y="15520"/>
                    <a:pt x="12845" y="16640"/>
                    <a:pt x="12845" y="17600"/>
                  </a:cubicBezTo>
                  <a:cubicBezTo>
                    <a:pt x="12845" y="18560"/>
                    <a:pt x="12631" y="19360"/>
                    <a:pt x="11882" y="20000"/>
                  </a:cubicBezTo>
                  <a:cubicBezTo>
                    <a:pt x="11134" y="20640"/>
                    <a:pt x="9850" y="21120"/>
                    <a:pt x="8140" y="21360"/>
                  </a:cubicBezTo>
                  <a:cubicBezTo>
                    <a:pt x="6429" y="21600"/>
                    <a:pt x="4290" y="21600"/>
                    <a:pt x="2793" y="21280"/>
                  </a:cubicBezTo>
                  <a:cubicBezTo>
                    <a:pt x="1296" y="20960"/>
                    <a:pt x="441" y="20320"/>
                    <a:pt x="120" y="19600"/>
                  </a:cubicBezTo>
                  <a:cubicBezTo>
                    <a:pt x="-201" y="18880"/>
                    <a:pt x="13" y="18080"/>
                    <a:pt x="2151" y="16640"/>
                  </a:cubicBezTo>
                  <a:cubicBezTo>
                    <a:pt x="4290" y="15200"/>
                    <a:pt x="8353" y="13120"/>
                    <a:pt x="11882" y="11120"/>
                  </a:cubicBezTo>
                  <a:cubicBezTo>
                    <a:pt x="15411" y="9120"/>
                    <a:pt x="18405" y="7200"/>
                    <a:pt x="19902" y="5840"/>
                  </a:cubicBezTo>
                  <a:cubicBezTo>
                    <a:pt x="21399" y="4480"/>
                    <a:pt x="21399" y="3680"/>
                    <a:pt x="20757" y="2800"/>
                  </a:cubicBezTo>
                  <a:cubicBezTo>
                    <a:pt x="20116" y="1920"/>
                    <a:pt x="18833" y="960"/>
                    <a:pt x="17549"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32" name="Line"/>
            <p:cNvSpPr/>
            <p:nvPr/>
          </p:nvSpPr>
          <p:spPr>
            <a:xfrm>
              <a:off x="1869281" y="4045412"/>
              <a:ext cx="560655" cy="121175"/>
            </a:xfrm>
            <a:custGeom>
              <a:avLst/>
              <a:gdLst/>
              <a:ahLst/>
              <a:cxnLst>
                <a:cxn ang="0">
                  <a:pos x="wd2" y="hd2"/>
                </a:cxn>
                <a:cxn ang="5400000">
                  <a:pos x="wd2" y="hd2"/>
                </a:cxn>
                <a:cxn ang="10800000">
                  <a:pos x="wd2" y="hd2"/>
                </a:cxn>
                <a:cxn ang="16200000">
                  <a:pos x="wd2" y="hd2"/>
                </a:cxn>
              </a:cxnLst>
              <a:rect l="0" t="0" r="r" b="b"/>
              <a:pathLst>
                <a:path w="21564" h="21274" fill="norm" stroke="1" extrusionOk="0">
                  <a:moveTo>
                    <a:pt x="0" y="21274"/>
                  </a:moveTo>
                  <a:cubicBezTo>
                    <a:pt x="1603" y="19184"/>
                    <a:pt x="3206" y="17093"/>
                    <a:pt x="5419" y="14306"/>
                  </a:cubicBezTo>
                  <a:cubicBezTo>
                    <a:pt x="7633" y="11519"/>
                    <a:pt x="10457" y="8035"/>
                    <a:pt x="13090" y="5422"/>
                  </a:cubicBezTo>
                  <a:cubicBezTo>
                    <a:pt x="15723" y="2809"/>
                    <a:pt x="18165" y="1068"/>
                    <a:pt x="19616" y="371"/>
                  </a:cubicBezTo>
                  <a:cubicBezTo>
                    <a:pt x="21066" y="-326"/>
                    <a:pt x="21524" y="22"/>
                    <a:pt x="21562" y="893"/>
                  </a:cubicBezTo>
                  <a:cubicBezTo>
                    <a:pt x="21600" y="1764"/>
                    <a:pt x="21218" y="3158"/>
                    <a:pt x="20837" y="455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33" name="Line"/>
            <p:cNvSpPr/>
            <p:nvPr/>
          </p:nvSpPr>
          <p:spPr>
            <a:xfrm>
              <a:off x="2040496" y="4124914"/>
              <a:ext cx="465770" cy="94008"/>
            </a:xfrm>
            <a:custGeom>
              <a:avLst/>
              <a:gdLst/>
              <a:ahLst/>
              <a:cxnLst>
                <a:cxn ang="0">
                  <a:pos x="wd2" y="hd2"/>
                </a:cxn>
                <a:cxn ang="5400000">
                  <a:pos x="wd2" y="hd2"/>
                </a:cxn>
                <a:cxn ang="10800000">
                  <a:pos x="wd2" y="hd2"/>
                </a:cxn>
                <a:cxn ang="16200000">
                  <a:pos x="wd2" y="hd2"/>
                </a:cxn>
              </a:cxnLst>
              <a:rect l="0" t="0" r="r" b="b"/>
              <a:pathLst>
                <a:path w="21392" h="21318" fill="norm" stroke="1" extrusionOk="0">
                  <a:moveTo>
                    <a:pt x="2526" y="17550"/>
                  </a:moveTo>
                  <a:cubicBezTo>
                    <a:pt x="1433" y="18900"/>
                    <a:pt x="339" y="20250"/>
                    <a:pt x="65" y="20925"/>
                  </a:cubicBezTo>
                  <a:cubicBezTo>
                    <a:pt x="-208" y="21600"/>
                    <a:pt x="339" y="21600"/>
                    <a:pt x="2389" y="19350"/>
                  </a:cubicBezTo>
                  <a:cubicBezTo>
                    <a:pt x="4440" y="17100"/>
                    <a:pt x="7995" y="12600"/>
                    <a:pt x="11412" y="9000"/>
                  </a:cubicBezTo>
                  <a:cubicBezTo>
                    <a:pt x="14830" y="5400"/>
                    <a:pt x="18111" y="2700"/>
                    <a:pt x="21392"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34" name="Line"/>
            <p:cNvSpPr/>
            <p:nvPr/>
          </p:nvSpPr>
          <p:spPr>
            <a:xfrm>
              <a:off x="5000625" y="4118961"/>
              <a:ext cx="363141"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659" y="18720"/>
                    <a:pt x="7318" y="15840"/>
                    <a:pt x="10918" y="12240"/>
                  </a:cubicBezTo>
                  <a:cubicBezTo>
                    <a:pt x="14518" y="8640"/>
                    <a:pt x="18059" y="432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35" name="Line"/>
            <p:cNvSpPr/>
            <p:nvPr/>
          </p:nvSpPr>
          <p:spPr>
            <a:xfrm>
              <a:off x="5030390" y="4196351"/>
              <a:ext cx="250032"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657" y="16000"/>
                    <a:pt x="11314" y="10400"/>
                    <a:pt x="14914" y="6800"/>
                  </a:cubicBezTo>
                  <a:cubicBezTo>
                    <a:pt x="18514" y="3200"/>
                    <a:pt x="20057" y="1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36" name="Line"/>
            <p:cNvSpPr/>
            <p:nvPr/>
          </p:nvSpPr>
          <p:spPr>
            <a:xfrm>
              <a:off x="8212010" y="3612945"/>
              <a:ext cx="182425" cy="201048"/>
            </a:xfrm>
            <a:custGeom>
              <a:avLst/>
              <a:gdLst/>
              <a:ahLst/>
              <a:cxnLst>
                <a:cxn ang="0">
                  <a:pos x="wd2" y="hd2"/>
                </a:cxn>
                <a:cxn ang="5400000">
                  <a:pos x="wd2" y="hd2"/>
                </a:cxn>
                <a:cxn ang="10800000">
                  <a:pos x="wd2" y="hd2"/>
                </a:cxn>
                <a:cxn ang="16200000">
                  <a:pos x="wd2" y="hd2"/>
                </a:cxn>
              </a:cxnLst>
              <a:rect l="0" t="0" r="r" b="b"/>
              <a:pathLst>
                <a:path w="21124" h="21042" fill="norm" stroke="1" extrusionOk="0">
                  <a:moveTo>
                    <a:pt x="20374" y="6231"/>
                  </a:moveTo>
                  <a:cubicBezTo>
                    <a:pt x="20833" y="5192"/>
                    <a:pt x="21293" y="4154"/>
                    <a:pt x="21063" y="3323"/>
                  </a:cubicBezTo>
                  <a:cubicBezTo>
                    <a:pt x="20833" y="2492"/>
                    <a:pt x="19914" y="1869"/>
                    <a:pt x="17961" y="1973"/>
                  </a:cubicBezTo>
                  <a:cubicBezTo>
                    <a:pt x="16008" y="2077"/>
                    <a:pt x="13021" y="2908"/>
                    <a:pt x="9804" y="5504"/>
                  </a:cubicBezTo>
                  <a:cubicBezTo>
                    <a:pt x="6587" y="8100"/>
                    <a:pt x="3140" y="12462"/>
                    <a:pt x="1416" y="15162"/>
                  </a:cubicBezTo>
                  <a:cubicBezTo>
                    <a:pt x="-307" y="17862"/>
                    <a:pt x="-307" y="18900"/>
                    <a:pt x="612" y="19835"/>
                  </a:cubicBezTo>
                  <a:cubicBezTo>
                    <a:pt x="1531" y="20769"/>
                    <a:pt x="3370" y="21600"/>
                    <a:pt x="6012" y="20562"/>
                  </a:cubicBezTo>
                  <a:cubicBezTo>
                    <a:pt x="8655" y="19523"/>
                    <a:pt x="12102" y="16615"/>
                    <a:pt x="14170" y="13708"/>
                  </a:cubicBezTo>
                  <a:cubicBezTo>
                    <a:pt x="16238" y="10800"/>
                    <a:pt x="16927" y="7892"/>
                    <a:pt x="16812" y="5608"/>
                  </a:cubicBezTo>
                  <a:cubicBezTo>
                    <a:pt x="16697" y="3323"/>
                    <a:pt x="15778" y="1662"/>
                    <a:pt x="14859"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37" name="Line"/>
            <p:cNvSpPr/>
            <p:nvPr/>
          </p:nvSpPr>
          <p:spPr>
            <a:xfrm>
              <a:off x="8495109" y="3714148"/>
              <a:ext cx="5954"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738" name="Line"/>
            <p:cNvSpPr/>
            <p:nvPr/>
          </p:nvSpPr>
          <p:spPr>
            <a:xfrm>
              <a:off x="8632031" y="3589132"/>
              <a:ext cx="65485" cy="2321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5709" y="3323"/>
                    <a:pt x="9818" y="6646"/>
                    <a:pt x="6218" y="10246"/>
                  </a:cubicBezTo>
                  <a:cubicBezTo>
                    <a:pt x="2618" y="13846"/>
                    <a:pt x="1309" y="1772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39" name="Line"/>
            <p:cNvSpPr/>
            <p:nvPr/>
          </p:nvSpPr>
          <p:spPr>
            <a:xfrm>
              <a:off x="8751093" y="3543566"/>
              <a:ext cx="142628" cy="307505"/>
            </a:xfrm>
            <a:custGeom>
              <a:avLst/>
              <a:gdLst/>
              <a:ahLst/>
              <a:cxnLst>
                <a:cxn ang="0">
                  <a:pos x="wd2" y="hd2"/>
                </a:cxn>
                <a:cxn ang="5400000">
                  <a:pos x="wd2" y="hd2"/>
                </a:cxn>
                <a:cxn ang="10800000">
                  <a:pos x="wd2" y="hd2"/>
                </a:cxn>
                <a:cxn ang="16200000">
                  <a:pos x="wd2" y="hd2"/>
                </a:cxn>
              </a:cxnLst>
              <a:rect l="0" t="0" r="r" b="b"/>
              <a:pathLst>
                <a:path w="20980" h="21456" fill="norm" stroke="1" extrusionOk="0">
                  <a:moveTo>
                    <a:pt x="5254" y="2764"/>
                  </a:moveTo>
                  <a:cubicBezTo>
                    <a:pt x="8173" y="1794"/>
                    <a:pt x="11092" y="825"/>
                    <a:pt x="13281" y="341"/>
                  </a:cubicBezTo>
                  <a:cubicBezTo>
                    <a:pt x="15470" y="-144"/>
                    <a:pt x="16930" y="-144"/>
                    <a:pt x="18243" y="548"/>
                  </a:cubicBezTo>
                  <a:cubicBezTo>
                    <a:pt x="19557" y="1241"/>
                    <a:pt x="20724" y="2625"/>
                    <a:pt x="19557" y="4218"/>
                  </a:cubicBezTo>
                  <a:cubicBezTo>
                    <a:pt x="18389" y="5810"/>
                    <a:pt x="14886" y="7610"/>
                    <a:pt x="12551" y="8718"/>
                  </a:cubicBezTo>
                  <a:cubicBezTo>
                    <a:pt x="10216" y="9825"/>
                    <a:pt x="9049" y="10241"/>
                    <a:pt x="9195" y="10448"/>
                  </a:cubicBezTo>
                  <a:cubicBezTo>
                    <a:pt x="9341" y="10656"/>
                    <a:pt x="10800" y="10656"/>
                    <a:pt x="12989" y="11141"/>
                  </a:cubicBezTo>
                  <a:cubicBezTo>
                    <a:pt x="15178" y="11625"/>
                    <a:pt x="18097" y="12594"/>
                    <a:pt x="19703" y="13425"/>
                  </a:cubicBezTo>
                  <a:cubicBezTo>
                    <a:pt x="21308" y="14256"/>
                    <a:pt x="21600" y="14948"/>
                    <a:pt x="19411" y="16125"/>
                  </a:cubicBezTo>
                  <a:cubicBezTo>
                    <a:pt x="17222" y="17302"/>
                    <a:pt x="12551" y="18964"/>
                    <a:pt x="8903" y="19933"/>
                  </a:cubicBezTo>
                  <a:cubicBezTo>
                    <a:pt x="5254" y="20902"/>
                    <a:pt x="2627" y="21179"/>
                    <a:pt x="0" y="2145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40" name="Line"/>
            <p:cNvSpPr/>
            <p:nvPr/>
          </p:nvSpPr>
          <p:spPr>
            <a:xfrm>
              <a:off x="10330033" y="3563836"/>
              <a:ext cx="117021" cy="174905"/>
            </a:xfrm>
            <a:custGeom>
              <a:avLst/>
              <a:gdLst/>
              <a:ahLst/>
              <a:cxnLst>
                <a:cxn ang="0">
                  <a:pos x="wd2" y="hd2"/>
                </a:cxn>
                <a:cxn ang="5400000">
                  <a:pos x="wd2" y="hd2"/>
                </a:cxn>
                <a:cxn ang="10800000">
                  <a:pos x="wd2" y="hd2"/>
                </a:cxn>
                <a:cxn ang="16200000">
                  <a:pos x="wd2" y="hd2"/>
                </a:cxn>
              </a:cxnLst>
              <a:rect l="0" t="0" r="r" b="b"/>
              <a:pathLst>
                <a:path w="21229" h="20471" fill="norm" stroke="1" extrusionOk="0">
                  <a:moveTo>
                    <a:pt x="15953" y="7142"/>
                  </a:moveTo>
                  <a:cubicBezTo>
                    <a:pt x="15953" y="5283"/>
                    <a:pt x="15953" y="3425"/>
                    <a:pt x="14693" y="3077"/>
                  </a:cubicBezTo>
                  <a:cubicBezTo>
                    <a:pt x="13433" y="2729"/>
                    <a:pt x="10913" y="3890"/>
                    <a:pt x="8213" y="6329"/>
                  </a:cubicBezTo>
                  <a:cubicBezTo>
                    <a:pt x="5513" y="8767"/>
                    <a:pt x="2633" y="12483"/>
                    <a:pt x="1193" y="14922"/>
                  </a:cubicBezTo>
                  <a:cubicBezTo>
                    <a:pt x="-247" y="17361"/>
                    <a:pt x="-247" y="18522"/>
                    <a:pt x="473" y="19451"/>
                  </a:cubicBezTo>
                  <a:cubicBezTo>
                    <a:pt x="1193" y="20380"/>
                    <a:pt x="2633" y="21077"/>
                    <a:pt x="5873" y="19683"/>
                  </a:cubicBezTo>
                  <a:cubicBezTo>
                    <a:pt x="9113" y="18290"/>
                    <a:pt x="14153" y="14806"/>
                    <a:pt x="17033" y="11903"/>
                  </a:cubicBezTo>
                  <a:cubicBezTo>
                    <a:pt x="19913" y="9000"/>
                    <a:pt x="20633" y="6677"/>
                    <a:pt x="20993" y="4935"/>
                  </a:cubicBezTo>
                  <a:cubicBezTo>
                    <a:pt x="21353" y="3193"/>
                    <a:pt x="21353" y="2032"/>
                    <a:pt x="20633" y="1103"/>
                  </a:cubicBezTo>
                  <a:cubicBezTo>
                    <a:pt x="19913" y="174"/>
                    <a:pt x="18473" y="-523"/>
                    <a:pt x="16673" y="522"/>
                  </a:cubicBezTo>
                  <a:cubicBezTo>
                    <a:pt x="14873" y="1567"/>
                    <a:pt x="12713" y="4354"/>
                    <a:pt x="10553" y="71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41" name="Line"/>
            <p:cNvSpPr/>
            <p:nvPr/>
          </p:nvSpPr>
          <p:spPr>
            <a:xfrm>
              <a:off x="10554890" y="3690336"/>
              <a:ext cx="11907"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42" name="Line"/>
            <p:cNvSpPr/>
            <p:nvPr/>
          </p:nvSpPr>
          <p:spPr>
            <a:xfrm>
              <a:off x="10679906" y="3573485"/>
              <a:ext cx="285751" cy="200195"/>
            </a:xfrm>
            <a:custGeom>
              <a:avLst/>
              <a:gdLst/>
              <a:ahLst/>
              <a:cxnLst>
                <a:cxn ang="0">
                  <a:pos x="wd2" y="hd2"/>
                </a:cxn>
                <a:cxn ang="5400000">
                  <a:pos x="wd2" y="hd2"/>
                </a:cxn>
                <a:cxn ang="10800000">
                  <a:pos x="wd2" y="hd2"/>
                </a:cxn>
                <a:cxn ang="16200000">
                  <a:pos x="wd2" y="hd2"/>
                </a:cxn>
              </a:cxnLst>
              <a:rect l="0" t="0" r="r" b="b"/>
              <a:pathLst>
                <a:path w="21600" h="21364" fill="norm" stroke="1" extrusionOk="0">
                  <a:moveTo>
                    <a:pt x="0" y="4846"/>
                  </a:moveTo>
                  <a:cubicBezTo>
                    <a:pt x="1650" y="3152"/>
                    <a:pt x="3300" y="1458"/>
                    <a:pt x="4650" y="611"/>
                  </a:cubicBezTo>
                  <a:cubicBezTo>
                    <a:pt x="6000" y="-236"/>
                    <a:pt x="7050" y="-236"/>
                    <a:pt x="7725" y="823"/>
                  </a:cubicBezTo>
                  <a:cubicBezTo>
                    <a:pt x="8400" y="1882"/>
                    <a:pt x="8700" y="3999"/>
                    <a:pt x="8250" y="6646"/>
                  </a:cubicBezTo>
                  <a:cubicBezTo>
                    <a:pt x="7800" y="9293"/>
                    <a:pt x="6600" y="12470"/>
                    <a:pt x="5625" y="14799"/>
                  </a:cubicBezTo>
                  <a:cubicBezTo>
                    <a:pt x="4650" y="17129"/>
                    <a:pt x="3900" y="18611"/>
                    <a:pt x="4125" y="19352"/>
                  </a:cubicBezTo>
                  <a:cubicBezTo>
                    <a:pt x="4350" y="20093"/>
                    <a:pt x="5550" y="20093"/>
                    <a:pt x="8625" y="20305"/>
                  </a:cubicBezTo>
                  <a:cubicBezTo>
                    <a:pt x="11700" y="20517"/>
                    <a:pt x="16650" y="20940"/>
                    <a:pt x="21600" y="2136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43" name="Line"/>
            <p:cNvSpPr/>
            <p:nvPr/>
          </p:nvSpPr>
          <p:spPr>
            <a:xfrm>
              <a:off x="9892109" y="2315412"/>
              <a:ext cx="1223437" cy="83096"/>
            </a:xfrm>
            <a:custGeom>
              <a:avLst/>
              <a:gdLst/>
              <a:ahLst/>
              <a:cxnLst>
                <a:cxn ang="0">
                  <a:pos x="wd2" y="hd2"/>
                </a:cxn>
                <a:cxn ang="5400000">
                  <a:pos x="wd2" y="hd2"/>
                </a:cxn>
                <a:cxn ang="10800000">
                  <a:pos x="wd2" y="hd2"/>
                </a:cxn>
                <a:cxn ang="16200000">
                  <a:pos x="wd2" y="hd2"/>
                </a:cxn>
              </a:cxnLst>
              <a:rect l="0" t="0" r="r" b="b"/>
              <a:pathLst>
                <a:path w="21584" h="21536" fill="norm" stroke="1" extrusionOk="0">
                  <a:moveTo>
                    <a:pt x="1820" y="21536"/>
                  </a:moveTo>
                  <a:cubicBezTo>
                    <a:pt x="2696" y="18450"/>
                    <a:pt x="3571" y="15365"/>
                    <a:pt x="4691" y="12536"/>
                  </a:cubicBezTo>
                  <a:cubicBezTo>
                    <a:pt x="5811" y="9707"/>
                    <a:pt x="7177" y="7136"/>
                    <a:pt x="8437" y="5336"/>
                  </a:cubicBezTo>
                  <a:cubicBezTo>
                    <a:pt x="9697" y="3536"/>
                    <a:pt x="10853" y="2507"/>
                    <a:pt x="11903" y="1736"/>
                  </a:cubicBezTo>
                  <a:cubicBezTo>
                    <a:pt x="12953" y="965"/>
                    <a:pt x="13898" y="450"/>
                    <a:pt x="14511" y="193"/>
                  </a:cubicBezTo>
                  <a:cubicBezTo>
                    <a:pt x="15124" y="-64"/>
                    <a:pt x="15404" y="-64"/>
                    <a:pt x="15421" y="193"/>
                  </a:cubicBezTo>
                  <a:cubicBezTo>
                    <a:pt x="15439" y="450"/>
                    <a:pt x="15194" y="965"/>
                    <a:pt x="14528" y="1736"/>
                  </a:cubicBezTo>
                  <a:cubicBezTo>
                    <a:pt x="13863" y="2507"/>
                    <a:pt x="12778" y="3536"/>
                    <a:pt x="11640" y="4565"/>
                  </a:cubicBezTo>
                  <a:cubicBezTo>
                    <a:pt x="10502" y="5593"/>
                    <a:pt x="9312" y="6622"/>
                    <a:pt x="8104" y="7393"/>
                  </a:cubicBezTo>
                  <a:cubicBezTo>
                    <a:pt x="6897" y="8165"/>
                    <a:pt x="5671" y="8679"/>
                    <a:pt x="4481" y="9450"/>
                  </a:cubicBezTo>
                  <a:cubicBezTo>
                    <a:pt x="3291" y="10222"/>
                    <a:pt x="2135" y="11250"/>
                    <a:pt x="1453" y="11765"/>
                  </a:cubicBezTo>
                  <a:cubicBezTo>
                    <a:pt x="770" y="12279"/>
                    <a:pt x="560" y="12279"/>
                    <a:pt x="368" y="12536"/>
                  </a:cubicBezTo>
                  <a:cubicBezTo>
                    <a:pt x="175" y="12793"/>
                    <a:pt x="0" y="13307"/>
                    <a:pt x="0" y="13822"/>
                  </a:cubicBezTo>
                  <a:cubicBezTo>
                    <a:pt x="0" y="14336"/>
                    <a:pt x="175" y="14850"/>
                    <a:pt x="858" y="15365"/>
                  </a:cubicBezTo>
                  <a:cubicBezTo>
                    <a:pt x="1540" y="15879"/>
                    <a:pt x="2731" y="16393"/>
                    <a:pt x="4026" y="16393"/>
                  </a:cubicBezTo>
                  <a:cubicBezTo>
                    <a:pt x="5321" y="16393"/>
                    <a:pt x="6722" y="15879"/>
                    <a:pt x="8087" y="15365"/>
                  </a:cubicBezTo>
                  <a:cubicBezTo>
                    <a:pt x="9452" y="14850"/>
                    <a:pt x="10782" y="14336"/>
                    <a:pt x="12095" y="14079"/>
                  </a:cubicBezTo>
                  <a:cubicBezTo>
                    <a:pt x="13408" y="13822"/>
                    <a:pt x="14703" y="13822"/>
                    <a:pt x="16121" y="13822"/>
                  </a:cubicBezTo>
                  <a:cubicBezTo>
                    <a:pt x="17539" y="13822"/>
                    <a:pt x="19079" y="13822"/>
                    <a:pt x="19955" y="13822"/>
                  </a:cubicBezTo>
                  <a:cubicBezTo>
                    <a:pt x="20830" y="13822"/>
                    <a:pt x="21040" y="13822"/>
                    <a:pt x="21232" y="13822"/>
                  </a:cubicBezTo>
                  <a:cubicBezTo>
                    <a:pt x="21425" y="13822"/>
                    <a:pt x="21600" y="13822"/>
                    <a:pt x="21582" y="13307"/>
                  </a:cubicBezTo>
                  <a:cubicBezTo>
                    <a:pt x="21565" y="12793"/>
                    <a:pt x="21355" y="11765"/>
                    <a:pt x="20655" y="10993"/>
                  </a:cubicBezTo>
                  <a:cubicBezTo>
                    <a:pt x="19955" y="10222"/>
                    <a:pt x="18764" y="9707"/>
                    <a:pt x="17522" y="9450"/>
                  </a:cubicBezTo>
                  <a:cubicBezTo>
                    <a:pt x="16279" y="9193"/>
                    <a:pt x="14983" y="9193"/>
                    <a:pt x="13583" y="9193"/>
                  </a:cubicBezTo>
                  <a:cubicBezTo>
                    <a:pt x="12183" y="9193"/>
                    <a:pt x="10677" y="9193"/>
                    <a:pt x="9522" y="9450"/>
                  </a:cubicBezTo>
                  <a:cubicBezTo>
                    <a:pt x="8367" y="9707"/>
                    <a:pt x="7562" y="10222"/>
                    <a:pt x="7054" y="10736"/>
                  </a:cubicBezTo>
                  <a:cubicBezTo>
                    <a:pt x="6547" y="11250"/>
                    <a:pt x="6336" y="11765"/>
                    <a:pt x="6319" y="12022"/>
                  </a:cubicBezTo>
                  <a:cubicBezTo>
                    <a:pt x="6301" y="12279"/>
                    <a:pt x="6476" y="12279"/>
                    <a:pt x="7247" y="12022"/>
                  </a:cubicBezTo>
                  <a:cubicBezTo>
                    <a:pt x="8017" y="11765"/>
                    <a:pt x="9382" y="11250"/>
                    <a:pt x="10782" y="10479"/>
                  </a:cubicBezTo>
                  <a:cubicBezTo>
                    <a:pt x="12183" y="9707"/>
                    <a:pt x="13618" y="8679"/>
                    <a:pt x="15001" y="8165"/>
                  </a:cubicBezTo>
                  <a:cubicBezTo>
                    <a:pt x="16384" y="7650"/>
                    <a:pt x="17714" y="7650"/>
                    <a:pt x="18712" y="7650"/>
                  </a:cubicBezTo>
                  <a:cubicBezTo>
                    <a:pt x="19710" y="7650"/>
                    <a:pt x="20375" y="7650"/>
                    <a:pt x="20795" y="7907"/>
                  </a:cubicBezTo>
                  <a:cubicBezTo>
                    <a:pt x="21215" y="8165"/>
                    <a:pt x="21390" y="8679"/>
                    <a:pt x="21390" y="9707"/>
                  </a:cubicBezTo>
                  <a:cubicBezTo>
                    <a:pt x="21390" y="10736"/>
                    <a:pt x="21215" y="12279"/>
                    <a:pt x="21040" y="1382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44" name="Line"/>
            <p:cNvSpPr/>
            <p:nvPr/>
          </p:nvSpPr>
          <p:spPr>
            <a:xfrm>
              <a:off x="9883474" y="2373635"/>
              <a:ext cx="1322600" cy="530393"/>
            </a:xfrm>
            <a:custGeom>
              <a:avLst/>
              <a:gdLst/>
              <a:ahLst/>
              <a:cxnLst>
                <a:cxn ang="0">
                  <a:pos x="wd2" y="hd2"/>
                </a:cxn>
                <a:cxn ang="5400000">
                  <a:pos x="wd2" y="hd2"/>
                </a:cxn>
                <a:cxn ang="10800000">
                  <a:pos x="wd2" y="hd2"/>
                </a:cxn>
                <a:cxn ang="16200000">
                  <a:pos x="wd2" y="hd2"/>
                </a:cxn>
              </a:cxnLst>
              <a:rect l="0" t="0" r="r" b="b"/>
              <a:pathLst>
                <a:path w="21552" h="21542" fill="norm" stroke="1" extrusionOk="0">
                  <a:moveTo>
                    <a:pt x="852" y="284"/>
                  </a:moveTo>
                  <a:cubicBezTo>
                    <a:pt x="884" y="2058"/>
                    <a:pt x="917" y="3831"/>
                    <a:pt x="933" y="5966"/>
                  </a:cubicBezTo>
                  <a:cubicBezTo>
                    <a:pt x="949" y="8102"/>
                    <a:pt x="949" y="10601"/>
                    <a:pt x="949" y="12132"/>
                  </a:cubicBezTo>
                  <a:cubicBezTo>
                    <a:pt x="949" y="13663"/>
                    <a:pt x="949" y="14228"/>
                    <a:pt x="965" y="14228"/>
                  </a:cubicBezTo>
                  <a:cubicBezTo>
                    <a:pt x="981" y="14228"/>
                    <a:pt x="1014" y="13663"/>
                    <a:pt x="1095" y="12092"/>
                  </a:cubicBezTo>
                  <a:cubicBezTo>
                    <a:pt x="1175" y="10520"/>
                    <a:pt x="1305" y="7941"/>
                    <a:pt x="1418" y="5886"/>
                  </a:cubicBezTo>
                  <a:cubicBezTo>
                    <a:pt x="1531" y="3831"/>
                    <a:pt x="1628" y="2299"/>
                    <a:pt x="1660" y="1332"/>
                  </a:cubicBezTo>
                  <a:cubicBezTo>
                    <a:pt x="1693" y="365"/>
                    <a:pt x="1660" y="-38"/>
                    <a:pt x="1644" y="2"/>
                  </a:cubicBezTo>
                  <a:cubicBezTo>
                    <a:pt x="1628" y="43"/>
                    <a:pt x="1628" y="526"/>
                    <a:pt x="1531" y="2098"/>
                  </a:cubicBezTo>
                  <a:cubicBezTo>
                    <a:pt x="1434" y="3669"/>
                    <a:pt x="1240" y="6329"/>
                    <a:pt x="1030" y="8868"/>
                  </a:cubicBezTo>
                  <a:cubicBezTo>
                    <a:pt x="820" y="11407"/>
                    <a:pt x="593" y="13825"/>
                    <a:pt x="416" y="15437"/>
                  </a:cubicBezTo>
                  <a:cubicBezTo>
                    <a:pt x="238" y="17049"/>
                    <a:pt x="108" y="17855"/>
                    <a:pt x="44" y="17935"/>
                  </a:cubicBezTo>
                  <a:cubicBezTo>
                    <a:pt x="-21" y="18016"/>
                    <a:pt x="-21" y="17371"/>
                    <a:pt x="92" y="15799"/>
                  </a:cubicBezTo>
                  <a:cubicBezTo>
                    <a:pt x="205" y="14228"/>
                    <a:pt x="432" y="11729"/>
                    <a:pt x="610" y="9956"/>
                  </a:cubicBezTo>
                  <a:cubicBezTo>
                    <a:pt x="787" y="8183"/>
                    <a:pt x="917" y="7135"/>
                    <a:pt x="998" y="6369"/>
                  </a:cubicBezTo>
                  <a:cubicBezTo>
                    <a:pt x="1078" y="5604"/>
                    <a:pt x="1111" y="5120"/>
                    <a:pt x="1111" y="5161"/>
                  </a:cubicBezTo>
                  <a:cubicBezTo>
                    <a:pt x="1111" y="5201"/>
                    <a:pt x="1078" y="5765"/>
                    <a:pt x="1030" y="7175"/>
                  </a:cubicBezTo>
                  <a:cubicBezTo>
                    <a:pt x="981" y="8586"/>
                    <a:pt x="917" y="10843"/>
                    <a:pt x="820" y="12777"/>
                  </a:cubicBezTo>
                  <a:cubicBezTo>
                    <a:pt x="723" y="14711"/>
                    <a:pt x="593" y="16323"/>
                    <a:pt x="496" y="17411"/>
                  </a:cubicBezTo>
                  <a:cubicBezTo>
                    <a:pt x="399" y="18499"/>
                    <a:pt x="335" y="19063"/>
                    <a:pt x="254" y="19507"/>
                  </a:cubicBezTo>
                  <a:cubicBezTo>
                    <a:pt x="173" y="19950"/>
                    <a:pt x="76" y="20272"/>
                    <a:pt x="60" y="20232"/>
                  </a:cubicBezTo>
                  <a:cubicBezTo>
                    <a:pt x="44" y="20192"/>
                    <a:pt x="108" y="19789"/>
                    <a:pt x="222" y="19507"/>
                  </a:cubicBezTo>
                  <a:cubicBezTo>
                    <a:pt x="335" y="19225"/>
                    <a:pt x="496" y="19063"/>
                    <a:pt x="1111" y="19023"/>
                  </a:cubicBezTo>
                  <a:cubicBezTo>
                    <a:pt x="1725" y="18983"/>
                    <a:pt x="2792" y="19063"/>
                    <a:pt x="3875" y="19144"/>
                  </a:cubicBezTo>
                  <a:cubicBezTo>
                    <a:pt x="4959" y="19225"/>
                    <a:pt x="6058" y="19305"/>
                    <a:pt x="7157" y="19426"/>
                  </a:cubicBezTo>
                  <a:cubicBezTo>
                    <a:pt x="8257" y="19547"/>
                    <a:pt x="9356" y="19708"/>
                    <a:pt x="10520" y="19869"/>
                  </a:cubicBezTo>
                  <a:cubicBezTo>
                    <a:pt x="11684" y="20031"/>
                    <a:pt x="12913" y="20192"/>
                    <a:pt x="13964" y="20313"/>
                  </a:cubicBezTo>
                  <a:cubicBezTo>
                    <a:pt x="15015" y="20434"/>
                    <a:pt x="15888" y="20514"/>
                    <a:pt x="16405" y="20555"/>
                  </a:cubicBezTo>
                  <a:cubicBezTo>
                    <a:pt x="16923" y="20595"/>
                    <a:pt x="17084" y="20595"/>
                    <a:pt x="17278" y="20635"/>
                  </a:cubicBezTo>
                  <a:cubicBezTo>
                    <a:pt x="17472" y="20675"/>
                    <a:pt x="17699" y="20756"/>
                    <a:pt x="17683" y="20716"/>
                  </a:cubicBezTo>
                  <a:cubicBezTo>
                    <a:pt x="17666" y="20675"/>
                    <a:pt x="17408" y="20514"/>
                    <a:pt x="16777" y="20232"/>
                  </a:cubicBezTo>
                  <a:cubicBezTo>
                    <a:pt x="16147" y="19950"/>
                    <a:pt x="15144" y="19547"/>
                    <a:pt x="14077" y="19265"/>
                  </a:cubicBezTo>
                  <a:cubicBezTo>
                    <a:pt x="13010" y="18983"/>
                    <a:pt x="11878" y="18822"/>
                    <a:pt x="10633" y="18701"/>
                  </a:cubicBezTo>
                  <a:cubicBezTo>
                    <a:pt x="9389" y="18580"/>
                    <a:pt x="8030" y="18499"/>
                    <a:pt x="6721" y="18459"/>
                  </a:cubicBezTo>
                  <a:cubicBezTo>
                    <a:pt x="5411" y="18419"/>
                    <a:pt x="4150" y="18419"/>
                    <a:pt x="3180" y="18378"/>
                  </a:cubicBezTo>
                  <a:cubicBezTo>
                    <a:pt x="2210" y="18338"/>
                    <a:pt x="1531" y="18258"/>
                    <a:pt x="1046" y="18217"/>
                  </a:cubicBezTo>
                  <a:cubicBezTo>
                    <a:pt x="561" y="18177"/>
                    <a:pt x="270" y="18177"/>
                    <a:pt x="222" y="18258"/>
                  </a:cubicBezTo>
                  <a:cubicBezTo>
                    <a:pt x="173" y="18338"/>
                    <a:pt x="367" y="18499"/>
                    <a:pt x="981" y="18701"/>
                  </a:cubicBezTo>
                  <a:cubicBezTo>
                    <a:pt x="1596" y="18902"/>
                    <a:pt x="2630" y="19144"/>
                    <a:pt x="3746" y="19305"/>
                  </a:cubicBezTo>
                  <a:cubicBezTo>
                    <a:pt x="4862" y="19466"/>
                    <a:pt x="6058" y="19547"/>
                    <a:pt x="7287" y="19708"/>
                  </a:cubicBezTo>
                  <a:cubicBezTo>
                    <a:pt x="8516" y="19869"/>
                    <a:pt x="9777" y="20111"/>
                    <a:pt x="11022" y="20313"/>
                  </a:cubicBezTo>
                  <a:cubicBezTo>
                    <a:pt x="12266" y="20514"/>
                    <a:pt x="13495" y="20675"/>
                    <a:pt x="14578" y="20796"/>
                  </a:cubicBezTo>
                  <a:cubicBezTo>
                    <a:pt x="15662" y="20917"/>
                    <a:pt x="16599" y="20998"/>
                    <a:pt x="17586" y="21119"/>
                  </a:cubicBezTo>
                  <a:cubicBezTo>
                    <a:pt x="18572" y="21240"/>
                    <a:pt x="19607" y="21401"/>
                    <a:pt x="20205" y="21481"/>
                  </a:cubicBezTo>
                  <a:cubicBezTo>
                    <a:pt x="20803" y="21562"/>
                    <a:pt x="20965" y="21562"/>
                    <a:pt x="21142" y="21481"/>
                  </a:cubicBezTo>
                  <a:cubicBezTo>
                    <a:pt x="21320" y="21401"/>
                    <a:pt x="21514" y="21240"/>
                    <a:pt x="21547" y="20837"/>
                  </a:cubicBezTo>
                  <a:cubicBezTo>
                    <a:pt x="21579" y="20434"/>
                    <a:pt x="21450" y="19789"/>
                    <a:pt x="21320" y="191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45" name="Line"/>
            <p:cNvSpPr/>
            <p:nvPr/>
          </p:nvSpPr>
          <p:spPr>
            <a:xfrm>
              <a:off x="11060906" y="2392507"/>
              <a:ext cx="149917" cy="519955"/>
            </a:xfrm>
            <a:custGeom>
              <a:avLst/>
              <a:gdLst/>
              <a:ahLst/>
              <a:cxnLst>
                <a:cxn ang="0">
                  <a:pos x="wd2" y="hd2"/>
                </a:cxn>
                <a:cxn ang="5400000">
                  <a:pos x="wd2" y="hd2"/>
                </a:cxn>
                <a:cxn ang="10800000">
                  <a:pos x="wd2" y="hd2"/>
                </a:cxn>
                <a:cxn ang="16200000">
                  <a:pos x="wd2" y="hd2"/>
                </a:cxn>
              </a:cxnLst>
              <a:rect l="0" t="0" r="r" b="b"/>
              <a:pathLst>
                <a:path w="21193" h="21520" fill="norm" stroke="1" extrusionOk="0">
                  <a:moveTo>
                    <a:pt x="0" y="249"/>
                  </a:moveTo>
                  <a:cubicBezTo>
                    <a:pt x="3366" y="84"/>
                    <a:pt x="6732" y="-80"/>
                    <a:pt x="9818" y="43"/>
                  </a:cubicBezTo>
                  <a:cubicBezTo>
                    <a:pt x="12904" y="166"/>
                    <a:pt x="15709" y="577"/>
                    <a:pt x="17532" y="947"/>
                  </a:cubicBezTo>
                  <a:cubicBezTo>
                    <a:pt x="19356" y="1316"/>
                    <a:pt x="20197" y="1645"/>
                    <a:pt x="20478" y="2507"/>
                  </a:cubicBezTo>
                  <a:cubicBezTo>
                    <a:pt x="20758" y="3369"/>
                    <a:pt x="20478" y="4766"/>
                    <a:pt x="20197" y="6655"/>
                  </a:cubicBezTo>
                  <a:cubicBezTo>
                    <a:pt x="19917" y="8544"/>
                    <a:pt x="19636" y="10925"/>
                    <a:pt x="18795" y="13061"/>
                  </a:cubicBezTo>
                  <a:cubicBezTo>
                    <a:pt x="17953" y="15196"/>
                    <a:pt x="16551" y="17085"/>
                    <a:pt x="15429" y="18317"/>
                  </a:cubicBezTo>
                  <a:cubicBezTo>
                    <a:pt x="14306" y="19549"/>
                    <a:pt x="13465" y="20124"/>
                    <a:pt x="12904" y="20617"/>
                  </a:cubicBezTo>
                  <a:cubicBezTo>
                    <a:pt x="12343" y="21109"/>
                    <a:pt x="12062" y="21520"/>
                    <a:pt x="11782" y="21520"/>
                  </a:cubicBezTo>
                  <a:cubicBezTo>
                    <a:pt x="11501" y="21520"/>
                    <a:pt x="11221" y="21109"/>
                    <a:pt x="11081" y="19754"/>
                  </a:cubicBezTo>
                  <a:cubicBezTo>
                    <a:pt x="10940" y="18399"/>
                    <a:pt x="10940" y="16099"/>
                    <a:pt x="11221" y="13430"/>
                  </a:cubicBezTo>
                  <a:cubicBezTo>
                    <a:pt x="11501" y="10761"/>
                    <a:pt x="12062" y="7722"/>
                    <a:pt x="12343" y="5833"/>
                  </a:cubicBezTo>
                  <a:cubicBezTo>
                    <a:pt x="12623" y="3944"/>
                    <a:pt x="12623" y="3205"/>
                    <a:pt x="12623" y="2630"/>
                  </a:cubicBezTo>
                  <a:cubicBezTo>
                    <a:pt x="12623" y="2055"/>
                    <a:pt x="12623" y="1645"/>
                    <a:pt x="13325" y="1357"/>
                  </a:cubicBezTo>
                  <a:cubicBezTo>
                    <a:pt x="14026" y="1070"/>
                    <a:pt x="15429" y="906"/>
                    <a:pt x="16551" y="1070"/>
                  </a:cubicBezTo>
                  <a:cubicBezTo>
                    <a:pt x="17673" y="1234"/>
                    <a:pt x="18514" y="1727"/>
                    <a:pt x="19216" y="3123"/>
                  </a:cubicBezTo>
                  <a:cubicBezTo>
                    <a:pt x="19917" y="4519"/>
                    <a:pt x="20478" y="6819"/>
                    <a:pt x="19917" y="9201"/>
                  </a:cubicBezTo>
                  <a:cubicBezTo>
                    <a:pt x="19356" y="11582"/>
                    <a:pt x="17673" y="14046"/>
                    <a:pt x="16551" y="15689"/>
                  </a:cubicBezTo>
                  <a:cubicBezTo>
                    <a:pt x="15429" y="17331"/>
                    <a:pt x="14868" y="18153"/>
                    <a:pt x="14447" y="18153"/>
                  </a:cubicBezTo>
                  <a:cubicBezTo>
                    <a:pt x="14026" y="18153"/>
                    <a:pt x="13745" y="17331"/>
                    <a:pt x="14166" y="15525"/>
                  </a:cubicBezTo>
                  <a:cubicBezTo>
                    <a:pt x="14587" y="13718"/>
                    <a:pt x="15709" y="10925"/>
                    <a:pt x="16551" y="9283"/>
                  </a:cubicBezTo>
                  <a:cubicBezTo>
                    <a:pt x="17392" y="7640"/>
                    <a:pt x="17953" y="7147"/>
                    <a:pt x="18655" y="6572"/>
                  </a:cubicBezTo>
                  <a:cubicBezTo>
                    <a:pt x="19356" y="5998"/>
                    <a:pt x="20197" y="5341"/>
                    <a:pt x="20618" y="5341"/>
                  </a:cubicBezTo>
                  <a:cubicBezTo>
                    <a:pt x="21039" y="5341"/>
                    <a:pt x="21039" y="5998"/>
                    <a:pt x="20618" y="7476"/>
                  </a:cubicBezTo>
                  <a:cubicBezTo>
                    <a:pt x="20197" y="8954"/>
                    <a:pt x="19356" y="11254"/>
                    <a:pt x="18795" y="12814"/>
                  </a:cubicBezTo>
                  <a:cubicBezTo>
                    <a:pt x="18234" y="14375"/>
                    <a:pt x="17953" y="15196"/>
                    <a:pt x="17953" y="15401"/>
                  </a:cubicBezTo>
                  <a:cubicBezTo>
                    <a:pt x="17953" y="15607"/>
                    <a:pt x="18234" y="15196"/>
                    <a:pt x="18795" y="14703"/>
                  </a:cubicBezTo>
                  <a:cubicBezTo>
                    <a:pt x="19356" y="14210"/>
                    <a:pt x="20197" y="13636"/>
                    <a:pt x="20758" y="13553"/>
                  </a:cubicBezTo>
                  <a:cubicBezTo>
                    <a:pt x="21319" y="13471"/>
                    <a:pt x="21600" y="13882"/>
                    <a:pt x="19917" y="15237"/>
                  </a:cubicBezTo>
                  <a:cubicBezTo>
                    <a:pt x="18234" y="16592"/>
                    <a:pt x="14587" y="18892"/>
                    <a:pt x="10940" y="2119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pic>
          <p:nvPicPr>
            <p:cNvPr id="746" name="Line Shape" descr="Line Shape"/>
            <p:cNvPicPr>
              <a:picLocks noChangeAspect="0"/>
            </p:cNvPicPr>
            <p:nvPr/>
          </p:nvPicPr>
          <p:blipFill>
            <a:blip r:embed="rId5">
              <a:extLst/>
            </a:blip>
            <a:stretch>
              <a:fillRect/>
            </a:stretch>
          </p:blipFill>
          <p:spPr>
            <a:xfrm>
              <a:off x="7727744" y="2045166"/>
              <a:ext cx="1390322" cy="895835"/>
            </a:xfrm>
            <a:prstGeom prst="rect">
              <a:avLst/>
            </a:prstGeom>
            <a:effectLst/>
          </p:spPr>
        </p:pic>
        <p:sp>
          <p:nvSpPr>
            <p:cNvPr id="748" name="Line"/>
            <p:cNvSpPr/>
            <p:nvPr/>
          </p:nvSpPr>
          <p:spPr>
            <a:xfrm>
              <a:off x="1219908" y="0"/>
              <a:ext cx="3234132" cy="1224314"/>
            </a:xfrm>
            <a:custGeom>
              <a:avLst/>
              <a:gdLst/>
              <a:ahLst/>
              <a:cxnLst>
                <a:cxn ang="0">
                  <a:pos x="wd2" y="hd2"/>
                </a:cxn>
                <a:cxn ang="5400000">
                  <a:pos x="wd2" y="hd2"/>
                </a:cxn>
                <a:cxn ang="10800000">
                  <a:pos x="wd2" y="hd2"/>
                </a:cxn>
                <a:cxn ang="16200000">
                  <a:pos x="wd2" y="hd2"/>
                </a:cxn>
              </a:cxnLst>
              <a:rect l="0" t="0" r="r" b="b"/>
              <a:pathLst>
                <a:path w="21558" h="21564" fill="norm" stroke="1" extrusionOk="0">
                  <a:moveTo>
                    <a:pt x="17979" y="3135"/>
                  </a:moveTo>
                  <a:cubicBezTo>
                    <a:pt x="17543" y="2785"/>
                    <a:pt x="17106" y="2436"/>
                    <a:pt x="16756" y="2139"/>
                  </a:cubicBezTo>
                  <a:cubicBezTo>
                    <a:pt x="16405" y="1841"/>
                    <a:pt x="16141" y="1597"/>
                    <a:pt x="15817" y="1387"/>
                  </a:cubicBezTo>
                  <a:cubicBezTo>
                    <a:pt x="15492" y="1177"/>
                    <a:pt x="15109" y="1003"/>
                    <a:pt x="14686" y="863"/>
                  </a:cubicBezTo>
                  <a:cubicBezTo>
                    <a:pt x="14262" y="723"/>
                    <a:pt x="13799" y="618"/>
                    <a:pt x="13323" y="531"/>
                  </a:cubicBezTo>
                  <a:cubicBezTo>
                    <a:pt x="12847" y="443"/>
                    <a:pt x="12358" y="373"/>
                    <a:pt x="11895" y="286"/>
                  </a:cubicBezTo>
                  <a:cubicBezTo>
                    <a:pt x="11432" y="199"/>
                    <a:pt x="10995" y="94"/>
                    <a:pt x="10519" y="41"/>
                  </a:cubicBezTo>
                  <a:cubicBezTo>
                    <a:pt x="10043" y="-11"/>
                    <a:pt x="9527" y="-11"/>
                    <a:pt x="9011" y="24"/>
                  </a:cubicBezTo>
                  <a:cubicBezTo>
                    <a:pt x="8495" y="59"/>
                    <a:pt x="7979" y="129"/>
                    <a:pt x="7536" y="216"/>
                  </a:cubicBezTo>
                  <a:cubicBezTo>
                    <a:pt x="7093" y="304"/>
                    <a:pt x="6723" y="408"/>
                    <a:pt x="6306" y="583"/>
                  </a:cubicBezTo>
                  <a:cubicBezTo>
                    <a:pt x="5890" y="758"/>
                    <a:pt x="5427" y="1003"/>
                    <a:pt x="4950" y="1370"/>
                  </a:cubicBezTo>
                  <a:cubicBezTo>
                    <a:pt x="4474" y="1737"/>
                    <a:pt x="3985" y="2226"/>
                    <a:pt x="3555" y="2680"/>
                  </a:cubicBezTo>
                  <a:cubicBezTo>
                    <a:pt x="3125" y="3135"/>
                    <a:pt x="2755" y="3554"/>
                    <a:pt x="2371" y="4061"/>
                  </a:cubicBezTo>
                  <a:cubicBezTo>
                    <a:pt x="1988" y="4568"/>
                    <a:pt x="1591" y="5162"/>
                    <a:pt x="1260" y="5773"/>
                  </a:cubicBezTo>
                  <a:cubicBezTo>
                    <a:pt x="929" y="6385"/>
                    <a:pt x="665" y="7014"/>
                    <a:pt x="460" y="7713"/>
                  </a:cubicBezTo>
                  <a:cubicBezTo>
                    <a:pt x="255" y="8412"/>
                    <a:pt x="109" y="9181"/>
                    <a:pt x="43" y="10125"/>
                  </a:cubicBezTo>
                  <a:cubicBezTo>
                    <a:pt x="-23" y="11069"/>
                    <a:pt x="-10" y="12187"/>
                    <a:pt x="63" y="13201"/>
                  </a:cubicBezTo>
                  <a:cubicBezTo>
                    <a:pt x="136" y="14214"/>
                    <a:pt x="268" y="15123"/>
                    <a:pt x="513" y="15997"/>
                  </a:cubicBezTo>
                  <a:cubicBezTo>
                    <a:pt x="757" y="16871"/>
                    <a:pt x="1115" y="17709"/>
                    <a:pt x="1505" y="18478"/>
                  </a:cubicBezTo>
                  <a:cubicBezTo>
                    <a:pt x="1895" y="19247"/>
                    <a:pt x="2318" y="19946"/>
                    <a:pt x="2755" y="20453"/>
                  </a:cubicBezTo>
                  <a:cubicBezTo>
                    <a:pt x="3191" y="20960"/>
                    <a:pt x="3641" y="21274"/>
                    <a:pt x="4130" y="21432"/>
                  </a:cubicBezTo>
                  <a:cubicBezTo>
                    <a:pt x="4620" y="21589"/>
                    <a:pt x="5149" y="21589"/>
                    <a:pt x="5645" y="21519"/>
                  </a:cubicBezTo>
                  <a:cubicBezTo>
                    <a:pt x="6141" y="21449"/>
                    <a:pt x="6604" y="21309"/>
                    <a:pt x="7087" y="21170"/>
                  </a:cubicBezTo>
                  <a:cubicBezTo>
                    <a:pt x="7569" y="21030"/>
                    <a:pt x="8072" y="20890"/>
                    <a:pt x="8548" y="20785"/>
                  </a:cubicBezTo>
                  <a:cubicBezTo>
                    <a:pt x="9024" y="20680"/>
                    <a:pt x="9474" y="20610"/>
                    <a:pt x="9930" y="20558"/>
                  </a:cubicBezTo>
                  <a:cubicBezTo>
                    <a:pt x="10387" y="20506"/>
                    <a:pt x="10850" y="20471"/>
                    <a:pt x="11366" y="20453"/>
                  </a:cubicBezTo>
                  <a:cubicBezTo>
                    <a:pt x="11881" y="20436"/>
                    <a:pt x="12450" y="20436"/>
                    <a:pt x="13006" y="20453"/>
                  </a:cubicBezTo>
                  <a:cubicBezTo>
                    <a:pt x="13561" y="20471"/>
                    <a:pt x="14104" y="20506"/>
                    <a:pt x="14619" y="20540"/>
                  </a:cubicBezTo>
                  <a:cubicBezTo>
                    <a:pt x="15135" y="20575"/>
                    <a:pt x="15625" y="20610"/>
                    <a:pt x="16114" y="20593"/>
                  </a:cubicBezTo>
                  <a:cubicBezTo>
                    <a:pt x="16604" y="20575"/>
                    <a:pt x="17093" y="20506"/>
                    <a:pt x="17589" y="20383"/>
                  </a:cubicBezTo>
                  <a:cubicBezTo>
                    <a:pt x="18085" y="20261"/>
                    <a:pt x="18588" y="20086"/>
                    <a:pt x="19051" y="19789"/>
                  </a:cubicBezTo>
                  <a:cubicBezTo>
                    <a:pt x="19514" y="19492"/>
                    <a:pt x="19937" y="19072"/>
                    <a:pt x="20248" y="18426"/>
                  </a:cubicBezTo>
                  <a:cubicBezTo>
                    <a:pt x="20559" y="17779"/>
                    <a:pt x="20757" y="16906"/>
                    <a:pt x="20916" y="15909"/>
                  </a:cubicBezTo>
                  <a:cubicBezTo>
                    <a:pt x="21074" y="14913"/>
                    <a:pt x="21193" y="13795"/>
                    <a:pt x="21299" y="12711"/>
                  </a:cubicBezTo>
                  <a:cubicBezTo>
                    <a:pt x="21405" y="11628"/>
                    <a:pt x="21498" y="10579"/>
                    <a:pt x="21537" y="9583"/>
                  </a:cubicBezTo>
                  <a:cubicBezTo>
                    <a:pt x="21577" y="8587"/>
                    <a:pt x="21564" y="7643"/>
                    <a:pt x="21458" y="6665"/>
                  </a:cubicBezTo>
                  <a:cubicBezTo>
                    <a:pt x="21352" y="5686"/>
                    <a:pt x="21154" y="4672"/>
                    <a:pt x="20856" y="3781"/>
                  </a:cubicBezTo>
                  <a:cubicBezTo>
                    <a:pt x="20559" y="2890"/>
                    <a:pt x="20162" y="2121"/>
                    <a:pt x="19752" y="1544"/>
                  </a:cubicBezTo>
                  <a:cubicBezTo>
                    <a:pt x="19342" y="968"/>
                    <a:pt x="18918" y="583"/>
                    <a:pt x="18436" y="408"/>
                  </a:cubicBezTo>
                  <a:cubicBezTo>
                    <a:pt x="17953" y="234"/>
                    <a:pt x="17410" y="269"/>
                    <a:pt x="16954" y="426"/>
                  </a:cubicBezTo>
                  <a:cubicBezTo>
                    <a:pt x="16498" y="583"/>
                    <a:pt x="16127" y="863"/>
                    <a:pt x="15757" y="11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49" name="Line"/>
            <p:cNvSpPr/>
            <p:nvPr/>
          </p:nvSpPr>
          <p:spPr>
            <a:xfrm>
              <a:off x="0" y="1963929"/>
              <a:ext cx="1000125" cy="2202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097"/>
                  </a:moveTo>
                  <a:cubicBezTo>
                    <a:pt x="1029" y="17319"/>
                    <a:pt x="2057" y="16541"/>
                    <a:pt x="3386" y="15568"/>
                  </a:cubicBezTo>
                  <a:cubicBezTo>
                    <a:pt x="4714" y="14595"/>
                    <a:pt x="6343" y="13427"/>
                    <a:pt x="7929" y="12065"/>
                  </a:cubicBezTo>
                  <a:cubicBezTo>
                    <a:pt x="9514" y="10703"/>
                    <a:pt x="11057" y="9146"/>
                    <a:pt x="12386" y="7784"/>
                  </a:cubicBezTo>
                  <a:cubicBezTo>
                    <a:pt x="13714" y="6422"/>
                    <a:pt x="14829" y="5254"/>
                    <a:pt x="15621" y="4476"/>
                  </a:cubicBezTo>
                  <a:cubicBezTo>
                    <a:pt x="16414" y="3697"/>
                    <a:pt x="16886" y="3308"/>
                    <a:pt x="16950" y="3114"/>
                  </a:cubicBezTo>
                  <a:cubicBezTo>
                    <a:pt x="17014" y="2919"/>
                    <a:pt x="16671" y="2919"/>
                    <a:pt x="15771" y="3600"/>
                  </a:cubicBezTo>
                  <a:cubicBezTo>
                    <a:pt x="14871" y="4281"/>
                    <a:pt x="13414" y="5643"/>
                    <a:pt x="11957" y="7297"/>
                  </a:cubicBezTo>
                  <a:cubicBezTo>
                    <a:pt x="10500" y="8951"/>
                    <a:pt x="9043" y="10897"/>
                    <a:pt x="7521" y="13135"/>
                  </a:cubicBezTo>
                  <a:cubicBezTo>
                    <a:pt x="6000" y="15373"/>
                    <a:pt x="4414" y="17903"/>
                    <a:pt x="3514" y="19459"/>
                  </a:cubicBezTo>
                  <a:cubicBezTo>
                    <a:pt x="2614" y="21016"/>
                    <a:pt x="2400" y="21600"/>
                    <a:pt x="2507" y="21600"/>
                  </a:cubicBezTo>
                  <a:cubicBezTo>
                    <a:pt x="2614" y="21600"/>
                    <a:pt x="3043" y="21016"/>
                    <a:pt x="4007" y="19459"/>
                  </a:cubicBezTo>
                  <a:cubicBezTo>
                    <a:pt x="4971" y="17903"/>
                    <a:pt x="6471" y="15373"/>
                    <a:pt x="8079" y="12746"/>
                  </a:cubicBezTo>
                  <a:cubicBezTo>
                    <a:pt x="9686" y="10119"/>
                    <a:pt x="11400" y="7395"/>
                    <a:pt x="13157" y="5254"/>
                  </a:cubicBezTo>
                  <a:cubicBezTo>
                    <a:pt x="14914" y="3114"/>
                    <a:pt x="16714" y="1557"/>
                    <a:pt x="18129" y="778"/>
                  </a:cubicBezTo>
                  <a:cubicBezTo>
                    <a:pt x="19543" y="0"/>
                    <a:pt x="20571"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0" name="Line"/>
            <p:cNvSpPr/>
            <p:nvPr/>
          </p:nvSpPr>
          <p:spPr>
            <a:xfrm>
              <a:off x="226218" y="2747757"/>
              <a:ext cx="571501" cy="174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875" y="18655"/>
                    <a:pt x="3750" y="15709"/>
                    <a:pt x="6038" y="12518"/>
                  </a:cubicBezTo>
                  <a:cubicBezTo>
                    <a:pt x="8325" y="9327"/>
                    <a:pt x="11025" y="5891"/>
                    <a:pt x="13350" y="3559"/>
                  </a:cubicBezTo>
                  <a:cubicBezTo>
                    <a:pt x="15675" y="1227"/>
                    <a:pt x="17625" y="0"/>
                    <a:pt x="18938" y="0"/>
                  </a:cubicBezTo>
                  <a:cubicBezTo>
                    <a:pt x="20250" y="0"/>
                    <a:pt x="20925" y="1227"/>
                    <a:pt x="21600" y="24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1" name="Line"/>
            <p:cNvSpPr/>
            <p:nvPr/>
          </p:nvSpPr>
          <p:spPr>
            <a:xfrm>
              <a:off x="303609" y="2803320"/>
              <a:ext cx="458391" cy="1369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309" y="20035"/>
                    <a:pt x="2618" y="18470"/>
                    <a:pt x="5096" y="15965"/>
                  </a:cubicBezTo>
                  <a:cubicBezTo>
                    <a:pt x="7574" y="13461"/>
                    <a:pt x="11221" y="10017"/>
                    <a:pt x="14166" y="7200"/>
                  </a:cubicBezTo>
                  <a:cubicBezTo>
                    <a:pt x="17112" y="4383"/>
                    <a:pt x="19356" y="2191"/>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2" name="Line"/>
            <p:cNvSpPr/>
            <p:nvPr/>
          </p:nvSpPr>
          <p:spPr>
            <a:xfrm>
              <a:off x="125015" y="3750801"/>
              <a:ext cx="470298" cy="183614"/>
            </a:xfrm>
            <a:custGeom>
              <a:avLst/>
              <a:gdLst/>
              <a:ahLst/>
              <a:cxnLst>
                <a:cxn ang="0">
                  <a:pos x="wd2" y="hd2"/>
                </a:cxn>
                <a:cxn ang="5400000">
                  <a:pos x="wd2" y="hd2"/>
                </a:cxn>
                <a:cxn ang="10800000">
                  <a:pos x="wd2" y="hd2"/>
                </a:cxn>
                <a:cxn ang="16200000">
                  <a:pos x="wd2" y="hd2"/>
                </a:cxn>
              </a:cxnLst>
              <a:rect l="0" t="0" r="r" b="b"/>
              <a:pathLst>
                <a:path w="21600" h="21491" fill="norm" stroke="1" extrusionOk="0">
                  <a:moveTo>
                    <a:pt x="0" y="21491"/>
                  </a:moveTo>
                  <a:cubicBezTo>
                    <a:pt x="1094" y="18239"/>
                    <a:pt x="2187" y="14988"/>
                    <a:pt x="3965" y="11968"/>
                  </a:cubicBezTo>
                  <a:cubicBezTo>
                    <a:pt x="5742" y="8949"/>
                    <a:pt x="8203" y="6162"/>
                    <a:pt x="11028" y="3956"/>
                  </a:cubicBezTo>
                  <a:cubicBezTo>
                    <a:pt x="13853" y="1749"/>
                    <a:pt x="17043" y="123"/>
                    <a:pt x="18866" y="7"/>
                  </a:cubicBezTo>
                  <a:cubicBezTo>
                    <a:pt x="20689" y="-109"/>
                    <a:pt x="21144" y="1285"/>
                    <a:pt x="21600" y="26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3" name="Line"/>
            <p:cNvSpPr/>
            <p:nvPr/>
          </p:nvSpPr>
          <p:spPr>
            <a:xfrm>
              <a:off x="184546" y="3946320"/>
              <a:ext cx="303611" cy="142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541" y="17400"/>
                    <a:pt x="5082" y="13200"/>
                    <a:pt x="8682" y="9600"/>
                  </a:cubicBezTo>
                  <a:cubicBezTo>
                    <a:pt x="12282" y="6000"/>
                    <a:pt x="16941" y="30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4" name="Line"/>
            <p:cNvSpPr/>
            <p:nvPr/>
          </p:nvSpPr>
          <p:spPr>
            <a:xfrm>
              <a:off x="3434953" y="1642461"/>
              <a:ext cx="334295" cy="2357438"/>
            </a:xfrm>
            <a:custGeom>
              <a:avLst/>
              <a:gdLst/>
              <a:ahLst/>
              <a:cxnLst>
                <a:cxn ang="0">
                  <a:pos x="wd2" y="hd2"/>
                </a:cxn>
                <a:cxn ang="5400000">
                  <a:pos x="wd2" y="hd2"/>
                </a:cxn>
                <a:cxn ang="10800000">
                  <a:pos x="wd2" y="hd2"/>
                </a:cxn>
                <a:cxn ang="16200000">
                  <a:pos x="wd2" y="hd2"/>
                </a:cxn>
              </a:cxnLst>
              <a:rect l="0" t="0" r="r" b="b"/>
              <a:pathLst>
                <a:path w="21280" h="21600" fill="norm" stroke="1" extrusionOk="0">
                  <a:moveTo>
                    <a:pt x="14779" y="218"/>
                  </a:moveTo>
                  <a:cubicBezTo>
                    <a:pt x="14779" y="109"/>
                    <a:pt x="14779" y="0"/>
                    <a:pt x="15032" y="0"/>
                  </a:cubicBezTo>
                  <a:cubicBezTo>
                    <a:pt x="15284" y="0"/>
                    <a:pt x="15789" y="109"/>
                    <a:pt x="16800" y="373"/>
                  </a:cubicBezTo>
                  <a:cubicBezTo>
                    <a:pt x="17811" y="636"/>
                    <a:pt x="19326" y="1055"/>
                    <a:pt x="20274" y="1500"/>
                  </a:cubicBezTo>
                  <a:cubicBezTo>
                    <a:pt x="21221" y="1945"/>
                    <a:pt x="21600" y="2418"/>
                    <a:pt x="20968" y="2936"/>
                  </a:cubicBezTo>
                  <a:cubicBezTo>
                    <a:pt x="20337" y="3455"/>
                    <a:pt x="18695" y="4018"/>
                    <a:pt x="16674" y="4627"/>
                  </a:cubicBezTo>
                  <a:cubicBezTo>
                    <a:pt x="14653" y="5236"/>
                    <a:pt x="12253" y="5891"/>
                    <a:pt x="10295" y="6555"/>
                  </a:cubicBezTo>
                  <a:cubicBezTo>
                    <a:pt x="8337" y="7218"/>
                    <a:pt x="6821" y="7891"/>
                    <a:pt x="6000" y="8491"/>
                  </a:cubicBezTo>
                  <a:cubicBezTo>
                    <a:pt x="5179" y="9091"/>
                    <a:pt x="5053" y="9618"/>
                    <a:pt x="5053" y="10227"/>
                  </a:cubicBezTo>
                  <a:cubicBezTo>
                    <a:pt x="5053" y="10836"/>
                    <a:pt x="5179" y="11527"/>
                    <a:pt x="5305" y="12236"/>
                  </a:cubicBezTo>
                  <a:cubicBezTo>
                    <a:pt x="5432" y="12945"/>
                    <a:pt x="5558" y="13673"/>
                    <a:pt x="6189" y="14264"/>
                  </a:cubicBezTo>
                  <a:cubicBezTo>
                    <a:pt x="6821" y="14855"/>
                    <a:pt x="7958" y="15309"/>
                    <a:pt x="9284" y="15755"/>
                  </a:cubicBezTo>
                  <a:cubicBezTo>
                    <a:pt x="10611" y="16200"/>
                    <a:pt x="12126" y="16636"/>
                    <a:pt x="13074" y="17064"/>
                  </a:cubicBezTo>
                  <a:cubicBezTo>
                    <a:pt x="14021" y="17491"/>
                    <a:pt x="14400" y="17909"/>
                    <a:pt x="13137" y="18418"/>
                  </a:cubicBezTo>
                  <a:cubicBezTo>
                    <a:pt x="11874" y="18927"/>
                    <a:pt x="8968" y="19527"/>
                    <a:pt x="6505" y="20073"/>
                  </a:cubicBezTo>
                  <a:cubicBezTo>
                    <a:pt x="4042" y="20618"/>
                    <a:pt x="2021" y="2110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5" name="Line"/>
            <p:cNvSpPr/>
            <p:nvPr/>
          </p:nvSpPr>
          <p:spPr>
            <a:xfrm>
              <a:off x="5308203" y="1957976"/>
              <a:ext cx="293688"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092" y="0"/>
                  </a:moveTo>
                  <a:cubicBezTo>
                    <a:pt x="7881" y="0"/>
                    <a:pt x="4670" y="0"/>
                    <a:pt x="2700" y="400"/>
                  </a:cubicBezTo>
                  <a:cubicBezTo>
                    <a:pt x="730" y="800"/>
                    <a:pt x="0" y="1600"/>
                    <a:pt x="0" y="2000"/>
                  </a:cubicBezTo>
                  <a:cubicBezTo>
                    <a:pt x="0" y="2400"/>
                    <a:pt x="730" y="2400"/>
                    <a:pt x="3357" y="4400"/>
                  </a:cubicBezTo>
                  <a:cubicBezTo>
                    <a:pt x="5984" y="6400"/>
                    <a:pt x="10508" y="10400"/>
                    <a:pt x="13865" y="13600"/>
                  </a:cubicBezTo>
                  <a:cubicBezTo>
                    <a:pt x="17222" y="16800"/>
                    <a:pt x="19411" y="192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6" name="Line"/>
            <p:cNvSpPr/>
            <p:nvPr/>
          </p:nvSpPr>
          <p:spPr>
            <a:xfrm>
              <a:off x="5307126" y="2017507"/>
              <a:ext cx="324531" cy="47626"/>
            </a:xfrm>
            <a:custGeom>
              <a:avLst/>
              <a:gdLst/>
              <a:ahLst/>
              <a:cxnLst>
                <a:cxn ang="0">
                  <a:pos x="wd2" y="hd2"/>
                </a:cxn>
                <a:cxn ang="5400000">
                  <a:pos x="wd2" y="hd2"/>
                </a:cxn>
                <a:cxn ang="10800000">
                  <a:pos x="wd2" y="hd2"/>
                </a:cxn>
                <a:cxn ang="16200000">
                  <a:pos x="wd2" y="hd2"/>
                </a:cxn>
              </a:cxnLst>
              <a:rect l="0" t="0" r="r" b="b"/>
              <a:pathLst>
                <a:path w="21540" h="21600" fill="norm" stroke="1" extrusionOk="0">
                  <a:moveTo>
                    <a:pt x="994" y="21600"/>
                  </a:moveTo>
                  <a:cubicBezTo>
                    <a:pt x="467" y="17100"/>
                    <a:pt x="-60" y="12600"/>
                    <a:pt x="6" y="10800"/>
                  </a:cubicBezTo>
                  <a:cubicBezTo>
                    <a:pt x="72" y="9000"/>
                    <a:pt x="730" y="9900"/>
                    <a:pt x="3430" y="9900"/>
                  </a:cubicBezTo>
                  <a:cubicBezTo>
                    <a:pt x="6130" y="9900"/>
                    <a:pt x="10872" y="9000"/>
                    <a:pt x="14230" y="7200"/>
                  </a:cubicBezTo>
                  <a:cubicBezTo>
                    <a:pt x="17589" y="5400"/>
                    <a:pt x="19564" y="2700"/>
                    <a:pt x="2154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7" name="Line"/>
            <p:cNvSpPr/>
            <p:nvPr/>
          </p:nvSpPr>
          <p:spPr>
            <a:xfrm>
              <a:off x="6729015" y="1934164"/>
              <a:ext cx="259954"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308" y="21600"/>
                  </a:moveTo>
                  <a:cubicBezTo>
                    <a:pt x="1154" y="14400"/>
                    <a:pt x="0" y="7200"/>
                    <a:pt x="0" y="3600"/>
                  </a:cubicBezTo>
                  <a:cubicBezTo>
                    <a:pt x="0" y="0"/>
                    <a:pt x="1154" y="0"/>
                    <a:pt x="4947" y="0"/>
                  </a:cubicBezTo>
                  <a:cubicBezTo>
                    <a:pt x="8739" y="0"/>
                    <a:pt x="15169"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8" name="Line"/>
            <p:cNvSpPr/>
            <p:nvPr/>
          </p:nvSpPr>
          <p:spPr>
            <a:xfrm>
              <a:off x="6862396" y="1955263"/>
              <a:ext cx="132526" cy="38433"/>
            </a:xfrm>
            <a:custGeom>
              <a:avLst/>
              <a:gdLst/>
              <a:ahLst/>
              <a:cxnLst>
                <a:cxn ang="0">
                  <a:pos x="wd2" y="hd2"/>
                </a:cxn>
                <a:cxn ang="5400000">
                  <a:pos x="wd2" y="hd2"/>
                </a:cxn>
                <a:cxn ang="10800000">
                  <a:pos x="wd2" y="hd2"/>
                </a:cxn>
                <a:cxn ang="16200000">
                  <a:pos x="wd2" y="hd2"/>
                </a:cxn>
              </a:cxnLst>
              <a:rect l="0" t="0" r="r" b="b"/>
              <a:pathLst>
                <a:path w="21214" h="20917" fill="norm" stroke="1" extrusionOk="0">
                  <a:moveTo>
                    <a:pt x="249" y="20917"/>
                  </a:moveTo>
                  <a:cubicBezTo>
                    <a:pt x="-68" y="14437"/>
                    <a:pt x="-386" y="7957"/>
                    <a:pt x="1361" y="4177"/>
                  </a:cubicBezTo>
                  <a:cubicBezTo>
                    <a:pt x="3108" y="397"/>
                    <a:pt x="6920" y="-683"/>
                    <a:pt x="10573" y="397"/>
                  </a:cubicBezTo>
                  <a:cubicBezTo>
                    <a:pt x="14226" y="1477"/>
                    <a:pt x="17720" y="4717"/>
                    <a:pt x="21214" y="795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59" name="Line"/>
            <p:cNvSpPr/>
            <p:nvPr/>
          </p:nvSpPr>
          <p:spPr>
            <a:xfrm>
              <a:off x="5131593" y="2749742"/>
              <a:ext cx="381001" cy="71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275" y="14400"/>
                    <a:pt x="8550" y="7200"/>
                    <a:pt x="12150" y="3600"/>
                  </a:cubicBezTo>
                  <a:cubicBezTo>
                    <a:pt x="15750" y="0"/>
                    <a:pt x="18675"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60" name="Line"/>
            <p:cNvSpPr/>
            <p:nvPr/>
          </p:nvSpPr>
          <p:spPr>
            <a:xfrm>
              <a:off x="5277956" y="2842829"/>
              <a:ext cx="169154" cy="25976"/>
            </a:xfrm>
            <a:custGeom>
              <a:avLst/>
              <a:gdLst/>
              <a:ahLst/>
              <a:cxnLst>
                <a:cxn ang="0">
                  <a:pos x="wd2" y="hd2"/>
                </a:cxn>
                <a:cxn ang="5400000">
                  <a:pos x="wd2" y="hd2"/>
                </a:cxn>
                <a:cxn ang="10800000">
                  <a:pos x="wd2" y="hd2"/>
                </a:cxn>
                <a:cxn ang="16200000">
                  <a:pos x="wd2" y="hd2"/>
                </a:cxn>
              </a:cxnLst>
              <a:rect l="0" t="0" r="r" b="b"/>
              <a:pathLst>
                <a:path w="21164" h="20196" fill="norm" stroke="1" extrusionOk="0">
                  <a:moveTo>
                    <a:pt x="1054" y="20196"/>
                  </a:moveTo>
                  <a:cubicBezTo>
                    <a:pt x="309" y="12482"/>
                    <a:pt x="-436" y="4767"/>
                    <a:pt x="309" y="1682"/>
                  </a:cubicBezTo>
                  <a:cubicBezTo>
                    <a:pt x="1054" y="-1404"/>
                    <a:pt x="3288" y="139"/>
                    <a:pt x="7012" y="3225"/>
                  </a:cubicBezTo>
                  <a:cubicBezTo>
                    <a:pt x="10736" y="6310"/>
                    <a:pt x="15950" y="10939"/>
                    <a:pt x="21164" y="1556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61" name="Line"/>
            <p:cNvSpPr/>
            <p:nvPr/>
          </p:nvSpPr>
          <p:spPr>
            <a:xfrm>
              <a:off x="6447234" y="2882066"/>
              <a:ext cx="255985" cy="34364"/>
            </a:xfrm>
            <a:custGeom>
              <a:avLst/>
              <a:gdLst/>
              <a:ahLst/>
              <a:cxnLst>
                <a:cxn ang="0">
                  <a:pos x="wd2" y="hd2"/>
                </a:cxn>
                <a:cxn ang="5400000">
                  <a:pos x="wd2" y="hd2"/>
                </a:cxn>
                <a:cxn ang="10800000">
                  <a:pos x="wd2" y="hd2"/>
                </a:cxn>
                <a:cxn ang="16200000">
                  <a:pos x="wd2" y="hd2"/>
                </a:cxn>
              </a:cxnLst>
              <a:rect l="0" t="0" r="r" b="b"/>
              <a:pathLst>
                <a:path w="21600" h="20780" fill="norm" stroke="1" extrusionOk="0">
                  <a:moveTo>
                    <a:pt x="0" y="20780"/>
                  </a:moveTo>
                  <a:cubicBezTo>
                    <a:pt x="167" y="13580"/>
                    <a:pt x="335" y="6380"/>
                    <a:pt x="837" y="2780"/>
                  </a:cubicBezTo>
                  <a:cubicBezTo>
                    <a:pt x="1340" y="-820"/>
                    <a:pt x="2177" y="-820"/>
                    <a:pt x="5693" y="2180"/>
                  </a:cubicBezTo>
                  <a:cubicBezTo>
                    <a:pt x="9209" y="5180"/>
                    <a:pt x="15405" y="11180"/>
                    <a:pt x="21600" y="1718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62" name="Line"/>
            <p:cNvSpPr/>
            <p:nvPr/>
          </p:nvSpPr>
          <p:spPr>
            <a:xfrm>
              <a:off x="6673453" y="2910476"/>
              <a:ext cx="160735"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63" name="Line"/>
            <p:cNvSpPr/>
            <p:nvPr/>
          </p:nvSpPr>
          <p:spPr>
            <a:xfrm>
              <a:off x="4964906" y="4077289"/>
              <a:ext cx="357188" cy="833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360" y="14914"/>
                    <a:pt x="6720" y="8229"/>
                    <a:pt x="10320" y="4629"/>
                  </a:cubicBezTo>
                  <a:cubicBezTo>
                    <a:pt x="13920" y="1029"/>
                    <a:pt x="17760" y="514"/>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64" name="Line"/>
            <p:cNvSpPr/>
            <p:nvPr/>
          </p:nvSpPr>
          <p:spPr>
            <a:xfrm>
              <a:off x="5083968" y="4160632"/>
              <a:ext cx="261939" cy="89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6800"/>
                    <a:pt x="0" y="12000"/>
                    <a:pt x="1964" y="8640"/>
                  </a:cubicBezTo>
                  <a:cubicBezTo>
                    <a:pt x="3927" y="5280"/>
                    <a:pt x="7855" y="3360"/>
                    <a:pt x="11455" y="2160"/>
                  </a:cubicBezTo>
                  <a:cubicBezTo>
                    <a:pt x="15055" y="960"/>
                    <a:pt x="18327" y="48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65" name="Line"/>
            <p:cNvSpPr/>
            <p:nvPr/>
          </p:nvSpPr>
          <p:spPr>
            <a:xfrm>
              <a:off x="6643687" y="4089443"/>
              <a:ext cx="315517" cy="35472"/>
            </a:xfrm>
            <a:custGeom>
              <a:avLst/>
              <a:gdLst/>
              <a:ahLst/>
              <a:cxnLst>
                <a:cxn ang="0">
                  <a:pos x="wd2" y="hd2"/>
                </a:cxn>
                <a:cxn ang="5400000">
                  <a:pos x="wd2" y="hd2"/>
                </a:cxn>
                <a:cxn ang="10800000">
                  <a:pos x="wd2" y="hd2"/>
                </a:cxn>
                <a:cxn ang="16200000">
                  <a:pos x="wd2" y="hd2"/>
                </a:cxn>
              </a:cxnLst>
              <a:rect l="0" t="0" r="r" b="b"/>
              <a:pathLst>
                <a:path w="21600" h="21450" fill="norm" stroke="1" extrusionOk="0">
                  <a:moveTo>
                    <a:pt x="0" y="21450"/>
                  </a:moveTo>
                  <a:cubicBezTo>
                    <a:pt x="0" y="15450"/>
                    <a:pt x="0" y="9450"/>
                    <a:pt x="408" y="5850"/>
                  </a:cubicBezTo>
                  <a:cubicBezTo>
                    <a:pt x="815" y="2250"/>
                    <a:pt x="1630" y="1050"/>
                    <a:pt x="4279" y="450"/>
                  </a:cubicBezTo>
                  <a:cubicBezTo>
                    <a:pt x="6928" y="-150"/>
                    <a:pt x="11411" y="-150"/>
                    <a:pt x="14604" y="450"/>
                  </a:cubicBezTo>
                  <a:cubicBezTo>
                    <a:pt x="17796" y="1050"/>
                    <a:pt x="19698" y="2250"/>
                    <a:pt x="21600" y="345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766" name="Line"/>
            <p:cNvSpPr/>
            <p:nvPr/>
          </p:nvSpPr>
          <p:spPr>
            <a:xfrm>
              <a:off x="6732984" y="4071336"/>
              <a:ext cx="202407" cy="773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871" y="14400"/>
                    <a:pt x="9741" y="7200"/>
                    <a:pt x="13341" y="3600"/>
                  </a:cubicBezTo>
                  <a:cubicBezTo>
                    <a:pt x="16941" y="0"/>
                    <a:pt x="19271"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pic>
          <p:nvPicPr>
            <p:cNvPr id="767" name="Line Shape" descr="Line Shape"/>
            <p:cNvPicPr>
              <a:picLocks noChangeAspect="0"/>
            </p:cNvPicPr>
            <p:nvPr/>
          </p:nvPicPr>
          <p:blipFill>
            <a:blip r:embed="rId6">
              <a:extLst/>
            </a:blip>
            <a:stretch>
              <a:fillRect/>
            </a:stretch>
          </p:blipFill>
          <p:spPr>
            <a:xfrm>
              <a:off x="1595983" y="1191611"/>
              <a:ext cx="1309787" cy="832614"/>
            </a:xfrm>
            <a:prstGeom prst="rect">
              <a:avLst/>
            </a:prstGeom>
            <a:effectLst/>
          </p:spPr>
        </p:pic>
        <p:pic>
          <p:nvPicPr>
            <p:cNvPr id="769" name="Line Shape" descr="Line Shape"/>
            <p:cNvPicPr>
              <a:picLocks noChangeAspect="0"/>
            </p:cNvPicPr>
            <p:nvPr/>
          </p:nvPicPr>
          <p:blipFill>
            <a:blip r:embed="rId7">
              <a:extLst/>
            </a:blip>
            <a:stretch>
              <a:fillRect/>
            </a:stretch>
          </p:blipFill>
          <p:spPr>
            <a:xfrm>
              <a:off x="4874021" y="1375836"/>
              <a:ext cx="960701" cy="710013"/>
            </a:xfrm>
            <a:prstGeom prst="rect">
              <a:avLst/>
            </a:prstGeom>
            <a:effectLst/>
          </p:spPr>
        </p:pic>
        <p:pic>
          <p:nvPicPr>
            <p:cNvPr id="771" name="Line Shape" descr="Line Shape"/>
            <p:cNvPicPr>
              <a:picLocks noChangeAspect="0"/>
            </p:cNvPicPr>
            <p:nvPr/>
          </p:nvPicPr>
          <p:blipFill>
            <a:blip r:embed="rId8">
              <a:extLst/>
            </a:blip>
            <a:stretch>
              <a:fillRect/>
            </a:stretch>
          </p:blipFill>
          <p:spPr>
            <a:xfrm>
              <a:off x="8028384" y="1841945"/>
              <a:ext cx="784623" cy="106507"/>
            </a:xfrm>
            <a:prstGeom prst="rect">
              <a:avLst/>
            </a:prstGeom>
            <a:effectLst/>
          </p:spPr>
        </p:pic>
        <p:pic>
          <p:nvPicPr>
            <p:cNvPr id="773" name="Line Shape" descr="Line Shape"/>
            <p:cNvPicPr>
              <a:picLocks noChangeAspect="0"/>
            </p:cNvPicPr>
            <p:nvPr/>
          </p:nvPicPr>
          <p:blipFill>
            <a:blip r:embed="rId9">
              <a:extLst/>
            </a:blip>
            <a:stretch>
              <a:fillRect/>
            </a:stretch>
          </p:blipFill>
          <p:spPr>
            <a:xfrm>
              <a:off x="8201025" y="1872932"/>
              <a:ext cx="486966" cy="99333"/>
            </a:xfrm>
            <a:prstGeom prst="rect">
              <a:avLst/>
            </a:prstGeom>
            <a:effectLst/>
          </p:spPr>
        </p:pic>
        <p:pic>
          <p:nvPicPr>
            <p:cNvPr id="775" name="Line Shape" descr="Line Shape"/>
            <p:cNvPicPr>
              <a:picLocks noChangeAspect="0"/>
            </p:cNvPicPr>
            <p:nvPr/>
          </p:nvPicPr>
          <p:blipFill>
            <a:blip r:embed="rId10">
              <a:extLst/>
            </a:blip>
            <a:stretch>
              <a:fillRect/>
            </a:stretch>
          </p:blipFill>
          <p:spPr>
            <a:xfrm>
              <a:off x="1480248" y="1165417"/>
              <a:ext cx="2084608" cy="852444"/>
            </a:xfrm>
            <a:prstGeom prst="rect">
              <a:avLst/>
            </a:prstGeom>
            <a:effectLst/>
          </p:spPr>
        </p:pic>
        <p:pic>
          <p:nvPicPr>
            <p:cNvPr id="777" name="Line Shape" descr="Line Shape"/>
            <p:cNvPicPr>
              <a:picLocks noChangeAspect="0"/>
            </p:cNvPicPr>
            <p:nvPr/>
          </p:nvPicPr>
          <p:blipFill>
            <a:blip r:embed="rId11">
              <a:extLst/>
            </a:blip>
            <a:stretch>
              <a:fillRect/>
            </a:stretch>
          </p:blipFill>
          <p:spPr>
            <a:xfrm>
              <a:off x="6331054" y="1268356"/>
              <a:ext cx="1257167" cy="793904"/>
            </a:xfrm>
            <a:prstGeom prst="rect">
              <a:avLst/>
            </a:prstGeom>
            <a:effectLst/>
          </p:spPr>
        </p:pic>
        <p:pic>
          <p:nvPicPr>
            <p:cNvPr id="779" name="Line Shape" descr="Line Shape"/>
            <p:cNvPicPr>
              <a:picLocks noChangeAspect="0"/>
            </p:cNvPicPr>
            <p:nvPr/>
          </p:nvPicPr>
          <p:blipFill>
            <a:blip r:embed="rId12">
              <a:extLst/>
            </a:blip>
            <a:stretch>
              <a:fillRect/>
            </a:stretch>
          </p:blipFill>
          <p:spPr>
            <a:xfrm>
              <a:off x="9881393" y="1920316"/>
              <a:ext cx="1270664" cy="86080"/>
            </a:xfrm>
            <a:prstGeom prst="rect">
              <a:avLst/>
            </a:prstGeom>
            <a:effectLst/>
          </p:spPr>
        </p:pic>
        <p:pic>
          <p:nvPicPr>
            <p:cNvPr id="781" name="Line Shape" descr="Line Shape"/>
            <p:cNvPicPr>
              <a:picLocks noChangeAspect="0"/>
            </p:cNvPicPr>
            <p:nvPr/>
          </p:nvPicPr>
          <p:blipFill>
            <a:blip r:embed="rId13">
              <a:extLst/>
            </a:blip>
            <a:stretch>
              <a:fillRect/>
            </a:stretch>
          </p:blipFill>
          <p:spPr>
            <a:xfrm>
              <a:off x="10046096" y="1947995"/>
              <a:ext cx="854870" cy="52448"/>
            </a:xfrm>
            <a:prstGeom prst="rect">
              <a:avLst/>
            </a:prstGeom>
            <a:effectLst/>
          </p:spPr>
        </p:pic>
        <p:pic>
          <p:nvPicPr>
            <p:cNvPr id="783" name="Line Shape" descr="Line Shape"/>
            <p:cNvPicPr>
              <a:picLocks noChangeAspect="0"/>
            </p:cNvPicPr>
            <p:nvPr/>
          </p:nvPicPr>
          <p:blipFill>
            <a:blip r:embed="rId14">
              <a:extLst/>
            </a:blip>
            <a:stretch>
              <a:fillRect/>
            </a:stretch>
          </p:blipFill>
          <p:spPr>
            <a:xfrm>
              <a:off x="9689410" y="2224562"/>
              <a:ext cx="1788347" cy="809001"/>
            </a:xfrm>
            <a:prstGeom prst="rect">
              <a:avLst/>
            </a:prstGeom>
            <a:effectLst/>
          </p:spPr>
        </p:pic>
        <p:pic>
          <p:nvPicPr>
            <p:cNvPr id="785" name="Line Shape" descr="Line Shape"/>
            <p:cNvPicPr>
              <a:picLocks noChangeAspect="0"/>
            </p:cNvPicPr>
            <p:nvPr/>
          </p:nvPicPr>
          <p:blipFill>
            <a:blip r:embed="rId15">
              <a:extLst/>
            </a:blip>
            <a:stretch>
              <a:fillRect/>
            </a:stretch>
          </p:blipFill>
          <p:spPr>
            <a:xfrm>
              <a:off x="7681936" y="2038610"/>
              <a:ext cx="1517036" cy="913388"/>
            </a:xfrm>
            <a:prstGeom prst="rect">
              <a:avLst/>
            </a:prstGeom>
            <a:effectLst/>
          </p:spPr>
        </p:pic>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89" name="TextBox 2"/>
          <p:cNvSpPr txBox="1"/>
          <p:nvPr/>
        </p:nvSpPr>
        <p:spPr>
          <a:xfrm>
            <a:off x="287634" y="144664"/>
            <a:ext cx="11589357" cy="10101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333333"/>
                </a:solidFill>
                <a:latin typeface="Helvetica Neue"/>
                <a:ea typeface="Helvetica Neue"/>
                <a:cs typeface="Helvetica Neue"/>
                <a:sym typeface="Helvetica Neue"/>
              </a:defRPr>
            </a:pPr>
            <a:r>
              <a:t>Consider the Wald's test for checking whether a given coin in unbiased or not given an i.i.d. sample of data {X</a:t>
            </a:r>
            <a:r>
              <a:rPr baseline="-25000"/>
              <a:t>1</a:t>
            </a:r>
            <a:r>
              <a:t>, X</a:t>
            </a:r>
            <a:r>
              <a:rPr baseline="-25000"/>
              <a:t>2</a:t>
            </a:r>
            <a:r>
              <a:t>, ..., X</a:t>
            </a:r>
            <a:r>
              <a:rPr baseline="-25000"/>
              <a:t>n</a:t>
            </a:r>
            <a:r>
              <a:t>}. Use MME as the estimator for the p parameter. Given sample data {1, 0, 1, 0, 1, 0}, report the absolute value of the Wald's statistic using the given estimator.</a:t>
            </a:r>
          </a:p>
        </p:txBody>
      </p:sp>
      <p:grpSp>
        <p:nvGrpSpPr>
          <p:cNvPr id="999" name="Drawing"/>
          <p:cNvGrpSpPr/>
          <p:nvPr/>
        </p:nvGrpSpPr>
        <p:grpSpPr>
          <a:xfrm>
            <a:off x="339328" y="-77032"/>
            <a:ext cx="11834813" cy="6250423"/>
            <a:chOff x="0" y="-38099"/>
            <a:chExt cx="11834812" cy="6250421"/>
          </a:xfrm>
        </p:grpSpPr>
        <p:pic>
          <p:nvPicPr>
            <p:cNvPr id="790" name="Line Shape" descr="Line Shape"/>
            <p:cNvPicPr>
              <a:picLocks noChangeAspect="0"/>
            </p:cNvPicPr>
            <p:nvPr/>
          </p:nvPicPr>
          <p:blipFill>
            <a:blip r:embed="rId2">
              <a:extLst/>
            </a:blip>
            <a:stretch>
              <a:fillRect/>
            </a:stretch>
          </p:blipFill>
          <p:spPr>
            <a:xfrm>
              <a:off x="1180277" y="-38100"/>
              <a:ext cx="1692896" cy="716397"/>
            </a:xfrm>
            <a:prstGeom prst="rect">
              <a:avLst/>
            </a:prstGeom>
            <a:effectLst/>
          </p:spPr>
        </p:pic>
        <p:pic>
          <p:nvPicPr>
            <p:cNvPr id="792" name="Line Shape" descr="Line Shape"/>
            <p:cNvPicPr>
              <a:picLocks noChangeAspect="0"/>
            </p:cNvPicPr>
            <p:nvPr/>
          </p:nvPicPr>
          <p:blipFill>
            <a:blip r:embed="rId3">
              <a:extLst/>
            </a:blip>
            <a:stretch>
              <a:fillRect/>
            </a:stretch>
          </p:blipFill>
          <p:spPr>
            <a:xfrm>
              <a:off x="4361800" y="1376057"/>
              <a:ext cx="254739" cy="588354"/>
            </a:xfrm>
            <a:prstGeom prst="rect">
              <a:avLst/>
            </a:prstGeom>
            <a:effectLst/>
          </p:spPr>
        </p:pic>
        <p:pic>
          <p:nvPicPr>
            <p:cNvPr id="794" name="Line Line" descr="Line Line"/>
            <p:cNvPicPr>
              <a:picLocks noChangeAspect="0"/>
            </p:cNvPicPr>
            <p:nvPr/>
          </p:nvPicPr>
          <p:blipFill>
            <a:blip r:embed="rId4">
              <a:extLst/>
            </a:blip>
            <a:stretch>
              <a:fillRect/>
            </a:stretch>
          </p:blipFill>
          <p:spPr>
            <a:xfrm>
              <a:off x="4706540" y="1423627"/>
              <a:ext cx="260748" cy="111920"/>
            </a:xfrm>
            <a:prstGeom prst="rect">
              <a:avLst/>
            </a:prstGeom>
            <a:effectLst/>
          </p:spPr>
        </p:pic>
        <p:pic>
          <p:nvPicPr>
            <p:cNvPr id="796" name="Line Line" descr="Line Line"/>
            <p:cNvPicPr>
              <a:picLocks noChangeAspect="0"/>
            </p:cNvPicPr>
            <p:nvPr/>
          </p:nvPicPr>
          <p:blipFill>
            <a:blip r:embed="rId5">
              <a:extLst/>
            </a:blip>
            <a:stretch>
              <a:fillRect/>
            </a:stretch>
          </p:blipFill>
          <p:spPr>
            <a:xfrm>
              <a:off x="4777978" y="1524831"/>
              <a:ext cx="189310" cy="105966"/>
            </a:xfrm>
            <a:prstGeom prst="rect">
              <a:avLst/>
            </a:prstGeom>
            <a:effectLst/>
          </p:spPr>
        </p:pic>
        <p:pic>
          <p:nvPicPr>
            <p:cNvPr id="798" name="Line Shape" descr="Line Shape"/>
            <p:cNvPicPr>
              <a:picLocks noChangeAspect="0"/>
            </p:cNvPicPr>
            <p:nvPr/>
          </p:nvPicPr>
          <p:blipFill>
            <a:blip r:embed="rId6">
              <a:extLst/>
            </a:blip>
            <a:stretch>
              <a:fillRect/>
            </a:stretch>
          </p:blipFill>
          <p:spPr>
            <a:xfrm>
              <a:off x="5109666" y="1370049"/>
              <a:ext cx="232669" cy="277063"/>
            </a:xfrm>
            <a:prstGeom prst="rect">
              <a:avLst/>
            </a:prstGeom>
            <a:effectLst/>
          </p:spPr>
        </p:pic>
        <p:pic>
          <p:nvPicPr>
            <p:cNvPr id="800" name="Line Line" descr="Line Line"/>
            <p:cNvPicPr>
              <a:picLocks noChangeAspect="0"/>
            </p:cNvPicPr>
            <p:nvPr/>
          </p:nvPicPr>
          <p:blipFill>
            <a:blip r:embed="rId7">
              <a:extLst/>
            </a:blip>
            <a:stretch>
              <a:fillRect/>
            </a:stretch>
          </p:blipFill>
          <p:spPr>
            <a:xfrm>
              <a:off x="5382815" y="1435534"/>
              <a:ext cx="152401" cy="76201"/>
            </a:xfrm>
            <a:prstGeom prst="rect">
              <a:avLst/>
            </a:prstGeom>
            <a:effectLst/>
          </p:spPr>
        </p:pic>
        <p:pic>
          <p:nvPicPr>
            <p:cNvPr id="802" name="Line Shape" descr="Line Shape"/>
            <p:cNvPicPr>
              <a:picLocks noChangeAspect="0"/>
            </p:cNvPicPr>
            <p:nvPr/>
          </p:nvPicPr>
          <p:blipFill>
            <a:blip r:embed="rId8">
              <a:extLst/>
            </a:blip>
            <a:stretch>
              <a:fillRect/>
            </a:stretch>
          </p:blipFill>
          <p:spPr>
            <a:xfrm>
              <a:off x="5474493" y="1366081"/>
              <a:ext cx="223322" cy="304404"/>
            </a:xfrm>
            <a:prstGeom prst="rect">
              <a:avLst/>
            </a:prstGeom>
            <a:effectLst/>
          </p:spPr>
        </p:pic>
        <p:pic>
          <p:nvPicPr>
            <p:cNvPr id="804" name="Line Shape" descr="Line Shape"/>
            <p:cNvPicPr>
              <a:picLocks noChangeAspect="0"/>
            </p:cNvPicPr>
            <p:nvPr/>
          </p:nvPicPr>
          <p:blipFill>
            <a:blip r:embed="rId9">
              <a:extLst/>
            </a:blip>
            <a:stretch>
              <a:fillRect/>
            </a:stretch>
          </p:blipFill>
          <p:spPr>
            <a:xfrm>
              <a:off x="5534025" y="1292659"/>
              <a:ext cx="320279" cy="135732"/>
            </a:xfrm>
            <a:prstGeom prst="rect">
              <a:avLst/>
            </a:prstGeom>
            <a:effectLst/>
          </p:spPr>
        </p:pic>
        <p:pic>
          <p:nvPicPr>
            <p:cNvPr id="806" name="Line Shape" descr="Line Shape"/>
            <p:cNvPicPr>
              <a:picLocks noChangeAspect="0"/>
            </p:cNvPicPr>
            <p:nvPr/>
          </p:nvPicPr>
          <p:blipFill>
            <a:blip r:embed="rId10">
              <a:extLst/>
            </a:blip>
            <a:stretch>
              <a:fillRect/>
            </a:stretch>
          </p:blipFill>
          <p:spPr>
            <a:xfrm>
              <a:off x="1610915" y="804901"/>
              <a:ext cx="1767949" cy="159146"/>
            </a:xfrm>
            <a:prstGeom prst="rect">
              <a:avLst/>
            </a:prstGeom>
            <a:effectLst/>
          </p:spPr>
        </p:pic>
        <p:pic>
          <p:nvPicPr>
            <p:cNvPr id="808" name="Line Shape" descr="Line Shape"/>
            <p:cNvPicPr>
              <a:picLocks noChangeAspect="0"/>
            </p:cNvPicPr>
            <p:nvPr/>
          </p:nvPicPr>
          <p:blipFill>
            <a:blip r:embed="rId11">
              <a:extLst/>
            </a:blip>
            <a:stretch>
              <a:fillRect/>
            </a:stretch>
          </p:blipFill>
          <p:spPr>
            <a:xfrm>
              <a:off x="4396978" y="801282"/>
              <a:ext cx="1215232" cy="138554"/>
            </a:xfrm>
            <a:prstGeom prst="rect">
              <a:avLst/>
            </a:prstGeom>
            <a:effectLst/>
          </p:spPr>
        </p:pic>
        <p:pic>
          <p:nvPicPr>
            <p:cNvPr id="810" name="Line Shape" descr="Line Shape"/>
            <p:cNvPicPr>
              <a:picLocks noChangeAspect="0"/>
            </p:cNvPicPr>
            <p:nvPr/>
          </p:nvPicPr>
          <p:blipFill>
            <a:blip r:embed="rId12">
              <a:extLst/>
            </a:blip>
            <a:stretch>
              <a:fillRect/>
            </a:stretch>
          </p:blipFill>
          <p:spPr>
            <a:xfrm>
              <a:off x="790227" y="1979134"/>
              <a:ext cx="288490" cy="706426"/>
            </a:xfrm>
            <a:prstGeom prst="rect">
              <a:avLst/>
            </a:prstGeom>
            <a:effectLst/>
          </p:spPr>
        </p:pic>
        <p:pic>
          <p:nvPicPr>
            <p:cNvPr id="812" name="Line Shape" descr="Line Shape"/>
            <p:cNvPicPr>
              <a:picLocks noChangeAspect="0"/>
            </p:cNvPicPr>
            <p:nvPr/>
          </p:nvPicPr>
          <p:blipFill>
            <a:blip r:embed="rId13">
              <a:extLst/>
            </a:blip>
            <a:stretch>
              <a:fillRect/>
            </a:stretch>
          </p:blipFill>
          <p:spPr>
            <a:xfrm>
              <a:off x="815909" y="1653168"/>
              <a:ext cx="246129" cy="328864"/>
            </a:xfrm>
            <a:prstGeom prst="rect">
              <a:avLst/>
            </a:prstGeom>
            <a:effectLst/>
          </p:spPr>
        </p:pic>
        <p:pic>
          <p:nvPicPr>
            <p:cNvPr id="814" name="Line Shape" descr="Line Shape"/>
            <p:cNvPicPr>
              <a:picLocks noChangeAspect="0"/>
            </p:cNvPicPr>
            <p:nvPr/>
          </p:nvPicPr>
          <p:blipFill>
            <a:blip r:embed="rId14">
              <a:extLst/>
            </a:blip>
            <a:stretch>
              <a:fillRect/>
            </a:stretch>
          </p:blipFill>
          <p:spPr>
            <a:xfrm>
              <a:off x="1084234" y="2244682"/>
              <a:ext cx="293320" cy="416006"/>
            </a:xfrm>
            <a:prstGeom prst="rect">
              <a:avLst/>
            </a:prstGeom>
            <a:effectLst/>
          </p:spPr>
        </p:pic>
        <p:pic>
          <p:nvPicPr>
            <p:cNvPr id="816" name="Line Shape" descr="Line Shape"/>
            <p:cNvPicPr>
              <a:picLocks noChangeAspect="0"/>
            </p:cNvPicPr>
            <p:nvPr/>
          </p:nvPicPr>
          <p:blipFill>
            <a:blip r:embed="rId15">
              <a:extLst/>
            </a:blip>
            <a:stretch>
              <a:fillRect/>
            </a:stretch>
          </p:blipFill>
          <p:spPr>
            <a:xfrm>
              <a:off x="1390650" y="2181272"/>
              <a:ext cx="350044" cy="380197"/>
            </a:xfrm>
            <a:prstGeom prst="rect">
              <a:avLst/>
            </a:prstGeom>
            <a:effectLst/>
          </p:spPr>
        </p:pic>
        <p:pic>
          <p:nvPicPr>
            <p:cNvPr id="818" name="Line Shape" descr="Line Shape"/>
            <p:cNvPicPr>
              <a:picLocks noChangeAspect="0"/>
            </p:cNvPicPr>
            <p:nvPr/>
          </p:nvPicPr>
          <p:blipFill>
            <a:blip r:embed="rId16">
              <a:extLst/>
            </a:blip>
            <a:stretch>
              <a:fillRect/>
            </a:stretch>
          </p:blipFill>
          <p:spPr>
            <a:xfrm>
              <a:off x="1750585" y="2154182"/>
              <a:ext cx="240140" cy="328449"/>
            </a:xfrm>
            <a:prstGeom prst="rect">
              <a:avLst/>
            </a:prstGeom>
            <a:effectLst/>
          </p:spPr>
        </p:pic>
        <p:pic>
          <p:nvPicPr>
            <p:cNvPr id="820" name="Line Shape" descr="Line Shape"/>
            <p:cNvPicPr>
              <a:picLocks noChangeAspect="0"/>
            </p:cNvPicPr>
            <p:nvPr/>
          </p:nvPicPr>
          <p:blipFill>
            <a:blip r:embed="rId17">
              <a:extLst/>
            </a:blip>
            <a:stretch>
              <a:fillRect/>
            </a:stretch>
          </p:blipFill>
          <p:spPr>
            <a:xfrm>
              <a:off x="1825228" y="2263018"/>
              <a:ext cx="219076" cy="165498"/>
            </a:xfrm>
            <a:prstGeom prst="rect">
              <a:avLst/>
            </a:prstGeom>
            <a:effectLst/>
          </p:spPr>
        </p:pic>
        <p:pic>
          <p:nvPicPr>
            <p:cNvPr id="822" name="Line Line" descr="Line Line"/>
            <p:cNvPicPr>
              <a:picLocks noChangeAspect="0"/>
            </p:cNvPicPr>
            <p:nvPr/>
          </p:nvPicPr>
          <p:blipFill>
            <a:blip r:embed="rId18">
              <a:extLst/>
            </a:blip>
            <a:stretch>
              <a:fillRect/>
            </a:stretch>
          </p:blipFill>
          <p:spPr>
            <a:xfrm>
              <a:off x="2128837" y="1989174"/>
              <a:ext cx="225029" cy="88108"/>
            </a:xfrm>
            <a:prstGeom prst="rect">
              <a:avLst/>
            </a:prstGeom>
            <a:effectLst/>
          </p:spPr>
        </p:pic>
        <p:pic>
          <p:nvPicPr>
            <p:cNvPr id="824" name="Line Shape" descr="Line Shape"/>
            <p:cNvPicPr>
              <a:picLocks noChangeAspect="0"/>
            </p:cNvPicPr>
            <p:nvPr/>
          </p:nvPicPr>
          <p:blipFill>
            <a:blip r:embed="rId19">
              <a:extLst/>
            </a:blip>
            <a:stretch>
              <a:fillRect/>
            </a:stretch>
          </p:blipFill>
          <p:spPr>
            <a:xfrm>
              <a:off x="2158603" y="2108237"/>
              <a:ext cx="278607" cy="111920"/>
            </a:xfrm>
            <a:prstGeom prst="rect">
              <a:avLst/>
            </a:prstGeom>
            <a:effectLst/>
          </p:spPr>
        </p:pic>
        <p:pic>
          <p:nvPicPr>
            <p:cNvPr id="826" name="Line Shape" descr="Line Shape"/>
            <p:cNvPicPr>
              <a:picLocks noChangeAspect="0"/>
            </p:cNvPicPr>
            <p:nvPr/>
          </p:nvPicPr>
          <p:blipFill>
            <a:blip r:embed="rId20">
              <a:extLst/>
            </a:blip>
            <a:stretch>
              <a:fillRect/>
            </a:stretch>
          </p:blipFill>
          <p:spPr>
            <a:xfrm>
              <a:off x="2628900" y="1834393"/>
              <a:ext cx="385763" cy="534592"/>
            </a:xfrm>
            <a:prstGeom prst="rect">
              <a:avLst/>
            </a:prstGeom>
            <a:effectLst/>
          </p:spPr>
        </p:pic>
        <p:pic>
          <p:nvPicPr>
            <p:cNvPr id="828" name="Line Shape" descr="Line Shape"/>
            <p:cNvPicPr>
              <a:picLocks noChangeAspect="0"/>
            </p:cNvPicPr>
            <p:nvPr/>
          </p:nvPicPr>
          <p:blipFill>
            <a:blip r:embed="rId21">
              <a:extLst/>
            </a:blip>
            <a:stretch>
              <a:fillRect/>
            </a:stretch>
          </p:blipFill>
          <p:spPr>
            <a:xfrm>
              <a:off x="2694970" y="1869854"/>
              <a:ext cx="331599" cy="522943"/>
            </a:xfrm>
            <a:prstGeom prst="rect">
              <a:avLst/>
            </a:prstGeom>
            <a:effectLst/>
          </p:spPr>
        </p:pic>
        <p:pic>
          <p:nvPicPr>
            <p:cNvPr id="830" name="Line Shape" descr="Line Shape"/>
            <p:cNvPicPr>
              <a:picLocks noChangeAspect="0"/>
            </p:cNvPicPr>
            <p:nvPr/>
          </p:nvPicPr>
          <p:blipFill>
            <a:blip r:embed="rId22">
              <a:extLst/>
            </a:blip>
            <a:stretch>
              <a:fillRect/>
            </a:stretch>
          </p:blipFill>
          <p:spPr>
            <a:xfrm>
              <a:off x="2521743" y="1626034"/>
              <a:ext cx="582217" cy="165498"/>
            </a:xfrm>
            <a:prstGeom prst="rect">
              <a:avLst/>
            </a:prstGeom>
            <a:effectLst/>
          </p:spPr>
        </p:pic>
        <p:sp>
          <p:nvSpPr>
            <p:cNvPr id="832" name="Line"/>
            <p:cNvSpPr/>
            <p:nvPr/>
          </p:nvSpPr>
          <p:spPr>
            <a:xfrm>
              <a:off x="1673301" y="3306160"/>
              <a:ext cx="317335" cy="365214"/>
            </a:xfrm>
            <a:custGeom>
              <a:avLst/>
              <a:gdLst/>
              <a:ahLst/>
              <a:cxnLst>
                <a:cxn ang="0">
                  <a:pos x="wd2" y="hd2"/>
                </a:cxn>
                <a:cxn ang="5400000">
                  <a:pos x="wd2" y="hd2"/>
                </a:cxn>
                <a:cxn ang="10800000">
                  <a:pos x="wd2" y="hd2"/>
                </a:cxn>
                <a:cxn ang="16200000">
                  <a:pos x="wd2" y="hd2"/>
                </a:cxn>
              </a:cxnLst>
              <a:rect l="0" t="0" r="r" b="b"/>
              <a:pathLst>
                <a:path w="21455" h="21488" fill="norm" stroke="1" extrusionOk="0">
                  <a:moveTo>
                    <a:pt x="370" y="3914"/>
                  </a:moveTo>
                  <a:cubicBezTo>
                    <a:pt x="236" y="3096"/>
                    <a:pt x="102" y="2279"/>
                    <a:pt x="35" y="2221"/>
                  </a:cubicBezTo>
                  <a:cubicBezTo>
                    <a:pt x="-32" y="2162"/>
                    <a:pt x="-32" y="2863"/>
                    <a:pt x="303" y="4848"/>
                  </a:cubicBezTo>
                  <a:cubicBezTo>
                    <a:pt x="639" y="6833"/>
                    <a:pt x="1310" y="10102"/>
                    <a:pt x="1779" y="12787"/>
                  </a:cubicBezTo>
                  <a:cubicBezTo>
                    <a:pt x="2249" y="15473"/>
                    <a:pt x="2517" y="17574"/>
                    <a:pt x="2852" y="19092"/>
                  </a:cubicBezTo>
                  <a:cubicBezTo>
                    <a:pt x="3188" y="20610"/>
                    <a:pt x="3590" y="21544"/>
                    <a:pt x="3859" y="21486"/>
                  </a:cubicBezTo>
                  <a:cubicBezTo>
                    <a:pt x="4127" y="21427"/>
                    <a:pt x="4261" y="20376"/>
                    <a:pt x="4462" y="18683"/>
                  </a:cubicBezTo>
                  <a:cubicBezTo>
                    <a:pt x="4664" y="16990"/>
                    <a:pt x="4932" y="14655"/>
                    <a:pt x="5267" y="13021"/>
                  </a:cubicBezTo>
                  <a:cubicBezTo>
                    <a:pt x="5603" y="11386"/>
                    <a:pt x="6005" y="10452"/>
                    <a:pt x="6475" y="9810"/>
                  </a:cubicBezTo>
                  <a:cubicBezTo>
                    <a:pt x="6944" y="9168"/>
                    <a:pt x="7481" y="8818"/>
                    <a:pt x="8018" y="8876"/>
                  </a:cubicBezTo>
                  <a:cubicBezTo>
                    <a:pt x="8554" y="8934"/>
                    <a:pt x="9091" y="9401"/>
                    <a:pt x="9829" y="10802"/>
                  </a:cubicBezTo>
                  <a:cubicBezTo>
                    <a:pt x="10567" y="12203"/>
                    <a:pt x="11506" y="14539"/>
                    <a:pt x="12311" y="16348"/>
                  </a:cubicBezTo>
                  <a:cubicBezTo>
                    <a:pt x="13116" y="18158"/>
                    <a:pt x="13787" y="19442"/>
                    <a:pt x="14390" y="20260"/>
                  </a:cubicBezTo>
                  <a:cubicBezTo>
                    <a:pt x="14994" y="21077"/>
                    <a:pt x="15531" y="21427"/>
                    <a:pt x="15933" y="21194"/>
                  </a:cubicBezTo>
                  <a:cubicBezTo>
                    <a:pt x="16336" y="20960"/>
                    <a:pt x="16604" y="20143"/>
                    <a:pt x="17007" y="17633"/>
                  </a:cubicBezTo>
                  <a:cubicBezTo>
                    <a:pt x="17409" y="15122"/>
                    <a:pt x="17946" y="10919"/>
                    <a:pt x="18415" y="8059"/>
                  </a:cubicBezTo>
                  <a:cubicBezTo>
                    <a:pt x="18885" y="5198"/>
                    <a:pt x="19287" y="3680"/>
                    <a:pt x="19824" y="2396"/>
                  </a:cubicBezTo>
                  <a:cubicBezTo>
                    <a:pt x="20361" y="1112"/>
                    <a:pt x="21031" y="61"/>
                    <a:pt x="21300" y="2"/>
                  </a:cubicBezTo>
                  <a:cubicBezTo>
                    <a:pt x="21568" y="-56"/>
                    <a:pt x="21434" y="878"/>
                    <a:pt x="21300" y="181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33" name="Line"/>
            <p:cNvSpPr/>
            <p:nvPr/>
          </p:nvSpPr>
          <p:spPr>
            <a:xfrm>
              <a:off x="2190750" y="3200040"/>
              <a:ext cx="17860" cy="4941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800" y="3210"/>
                    <a:pt x="9600" y="6419"/>
                    <a:pt x="13200" y="9586"/>
                  </a:cubicBezTo>
                  <a:cubicBezTo>
                    <a:pt x="16800" y="12752"/>
                    <a:pt x="19200" y="15875"/>
                    <a:pt x="20400" y="17870"/>
                  </a:cubicBezTo>
                  <a:cubicBezTo>
                    <a:pt x="21600" y="19865"/>
                    <a:pt x="21600" y="20733"/>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34" name="Line"/>
            <p:cNvSpPr/>
            <p:nvPr/>
          </p:nvSpPr>
          <p:spPr>
            <a:xfrm>
              <a:off x="1470421" y="3217899"/>
              <a:ext cx="130970"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655" y="2448"/>
                    <a:pt x="1309" y="4896"/>
                    <a:pt x="2782" y="7380"/>
                  </a:cubicBezTo>
                  <a:cubicBezTo>
                    <a:pt x="4255" y="9864"/>
                    <a:pt x="6545" y="12384"/>
                    <a:pt x="9818" y="14760"/>
                  </a:cubicBezTo>
                  <a:cubicBezTo>
                    <a:pt x="13091" y="17136"/>
                    <a:pt x="17345" y="19368"/>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35" name="Line"/>
            <p:cNvSpPr/>
            <p:nvPr/>
          </p:nvSpPr>
          <p:spPr>
            <a:xfrm>
              <a:off x="2541984" y="3384587"/>
              <a:ext cx="178595"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560" y="14400"/>
                    <a:pt x="9120" y="7200"/>
                    <a:pt x="12720" y="3600"/>
                  </a:cubicBezTo>
                  <a:cubicBezTo>
                    <a:pt x="16320" y="0"/>
                    <a:pt x="18960"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36" name="Line"/>
            <p:cNvSpPr/>
            <p:nvPr/>
          </p:nvSpPr>
          <p:spPr>
            <a:xfrm>
              <a:off x="2571750" y="3554717"/>
              <a:ext cx="214313" cy="20371"/>
            </a:xfrm>
            <a:custGeom>
              <a:avLst/>
              <a:gdLst/>
              <a:ahLst/>
              <a:cxnLst>
                <a:cxn ang="0">
                  <a:pos x="wd2" y="hd2"/>
                </a:cxn>
                <a:cxn ang="5400000">
                  <a:pos x="wd2" y="hd2"/>
                </a:cxn>
                <a:cxn ang="10800000">
                  <a:pos x="wd2" y="hd2"/>
                </a:cxn>
                <a:cxn ang="16200000">
                  <a:pos x="wd2" y="hd2"/>
                </a:cxn>
              </a:cxnLst>
              <a:rect l="0" t="0" r="r" b="b"/>
              <a:pathLst>
                <a:path w="21600" h="20157" fill="norm" stroke="1" extrusionOk="0">
                  <a:moveTo>
                    <a:pt x="0" y="20157"/>
                  </a:moveTo>
                  <a:cubicBezTo>
                    <a:pt x="6000" y="12302"/>
                    <a:pt x="12000" y="4448"/>
                    <a:pt x="15600" y="1502"/>
                  </a:cubicBezTo>
                  <a:cubicBezTo>
                    <a:pt x="19200" y="-1443"/>
                    <a:pt x="20400" y="521"/>
                    <a:pt x="21600" y="248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37" name="Line"/>
            <p:cNvSpPr/>
            <p:nvPr/>
          </p:nvSpPr>
          <p:spPr>
            <a:xfrm>
              <a:off x="3342911" y="2973821"/>
              <a:ext cx="55850" cy="1422798"/>
            </a:xfrm>
            <a:custGeom>
              <a:avLst/>
              <a:gdLst/>
              <a:ahLst/>
              <a:cxnLst>
                <a:cxn ang="0">
                  <a:pos x="wd2" y="hd2"/>
                </a:cxn>
                <a:cxn ang="5400000">
                  <a:pos x="wd2" y="hd2"/>
                </a:cxn>
                <a:cxn ang="10800000">
                  <a:pos x="wd2" y="hd2"/>
                </a:cxn>
                <a:cxn ang="16200000">
                  <a:pos x="wd2" y="hd2"/>
                </a:cxn>
              </a:cxnLst>
              <a:rect l="0" t="0" r="r" b="b"/>
              <a:pathLst>
                <a:path w="20963" h="21600" fill="norm" stroke="1" extrusionOk="0">
                  <a:moveTo>
                    <a:pt x="18907" y="0"/>
                  </a:moveTo>
                  <a:cubicBezTo>
                    <a:pt x="18907" y="1175"/>
                    <a:pt x="18907" y="2350"/>
                    <a:pt x="19279" y="3479"/>
                  </a:cubicBezTo>
                  <a:cubicBezTo>
                    <a:pt x="19651" y="4609"/>
                    <a:pt x="20396" y="5694"/>
                    <a:pt x="20769" y="6854"/>
                  </a:cubicBezTo>
                  <a:cubicBezTo>
                    <a:pt x="21141" y="8013"/>
                    <a:pt x="21141" y="9249"/>
                    <a:pt x="19279" y="10514"/>
                  </a:cubicBezTo>
                  <a:cubicBezTo>
                    <a:pt x="17417" y="11779"/>
                    <a:pt x="13693" y="13074"/>
                    <a:pt x="10341" y="14204"/>
                  </a:cubicBezTo>
                  <a:cubicBezTo>
                    <a:pt x="6989" y="15334"/>
                    <a:pt x="4010" y="16298"/>
                    <a:pt x="2148" y="17352"/>
                  </a:cubicBezTo>
                  <a:cubicBezTo>
                    <a:pt x="286" y="18407"/>
                    <a:pt x="-459" y="19551"/>
                    <a:pt x="286" y="20274"/>
                  </a:cubicBezTo>
                  <a:cubicBezTo>
                    <a:pt x="1031" y="20997"/>
                    <a:pt x="3265" y="21299"/>
                    <a:pt x="55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38" name="Line"/>
            <p:cNvSpPr/>
            <p:nvPr/>
          </p:nvSpPr>
          <p:spPr>
            <a:xfrm>
              <a:off x="3728251" y="2998032"/>
              <a:ext cx="182953" cy="310288"/>
            </a:xfrm>
            <a:custGeom>
              <a:avLst/>
              <a:gdLst/>
              <a:ahLst/>
              <a:cxnLst>
                <a:cxn ang="0">
                  <a:pos x="wd2" y="hd2"/>
                </a:cxn>
                <a:cxn ang="5400000">
                  <a:pos x="wd2" y="hd2"/>
                </a:cxn>
                <a:cxn ang="10800000">
                  <a:pos x="wd2" y="hd2"/>
                </a:cxn>
                <a:cxn ang="16200000">
                  <a:pos x="wd2" y="hd2"/>
                </a:cxn>
              </a:cxnLst>
              <a:rect l="0" t="0" r="r" b="b"/>
              <a:pathLst>
                <a:path w="21413" h="21376" fill="norm" stroke="1" extrusionOk="0">
                  <a:moveTo>
                    <a:pt x="15142" y="2844"/>
                  </a:moveTo>
                  <a:cubicBezTo>
                    <a:pt x="14910" y="2160"/>
                    <a:pt x="14678" y="1477"/>
                    <a:pt x="13981" y="1067"/>
                  </a:cubicBezTo>
                  <a:cubicBezTo>
                    <a:pt x="13284" y="657"/>
                    <a:pt x="12123" y="520"/>
                    <a:pt x="10961" y="520"/>
                  </a:cubicBezTo>
                  <a:cubicBezTo>
                    <a:pt x="9800" y="520"/>
                    <a:pt x="8639" y="657"/>
                    <a:pt x="7245" y="1340"/>
                  </a:cubicBezTo>
                  <a:cubicBezTo>
                    <a:pt x="5852" y="2024"/>
                    <a:pt x="4226" y="3254"/>
                    <a:pt x="2832" y="5510"/>
                  </a:cubicBezTo>
                  <a:cubicBezTo>
                    <a:pt x="1439" y="7765"/>
                    <a:pt x="278" y="11046"/>
                    <a:pt x="45" y="13576"/>
                  </a:cubicBezTo>
                  <a:cubicBezTo>
                    <a:pt x="-187" y="16105"/>
                    <a:pt x="510" y="17882"/>
                    <a:pt x="1207" y="19044"/>
                  </a:cubicBezTo>
                  <a:cubicBezTo>
                    <a:pt x="1903" y="20206"/>
                    <a:pt x="2600" y="20753"/>
                    <a:pt x="3529" y="21095"/>
                  </a:cubicBezTo>
                  <a:cubicBezTo>
                    <a:pt x="4458" y="21436"/>
                    <a:pt x="5619" y="21573"/>
                    <a:pt x="7245" y="20889"/>
                  </a:cubicBezTo>
                  <a:cubicBezTo>
                    <a:pt x="8871" y="20206"/>
                    <a:pt x="10961" y="18702"/>
                    <a:pt x="12936" y="16310"/>
                  </a:cubicBezTo>
                  <a:cubicBezTo>
                    <a:pt x="14910" y="13917"/>
                    <a:pt x="16768" y="10636"/>
                    <a:pt x="17465" y="7970"/>
                  </a:cubicBezTo>
                  <a:cubicBezTo>
                    <a:pt x="18161" y="5305"/>
                    <a:pt x="17697" y="3254"/>
                    <a:pt x="17000" y="2024"/>
                  </a:cubicBezTo>
                  <a:cubicBezTo>
                    <a:pt x="16303" y="793"/>
                    <a:pt x="15374" y="383"/>
                    <a:pt x="14329" y="178"/>
                  </a:cubicBezTo>
                  <a:cubicBezTo>
                    <a:pt x="13284" y="-27"/>
                    <a:pt x="12123" y="-27"/>
                    <a:pt x="10845" y="41"/>
                  </a:cubicBezTo>
                  <a:cubicBezTo>
                    <a:pt x="9568" y="110"/>
                    <a:pt x="8174" y="246"/>
                    <a:pt x="7013" y="588"/>
                  </a:cubicBezTo>
                  <a:cubicBezTo>
                    <a:pt x="5852" y="930"/>
                    <a:pt x="4923" y="1477"/>
                    <a:pt x="4342" y="2092"/>
                  </a:cubicBezTo>
                  <a:cubicBezTo>
                    <a:pt x="3761" y="2707"/>
                    <a:pt x="3529" y="3391"/>
                    <a:pt x="3878" y="3938"/>
                  </a:cubicBezTo>
                  <a:cubicBezTo>
                    <a:pt x="4226" y="4484"/>
                    <a:pt x="5155" y="4895"/>
                    <a:pt x="7478" y="5031"/>
                  </a:cubicBezTo>
                  <a:cubicBezTo>
                    <a:pt x="9800" y="5168"/>
                    <a:pt x="13516" y="5031"/>
                    <a:pt x="16071" y="4758"/>
                  </a:cubicBezTo>
                  <a:cubicBezTo>
                    <a:pt x="18626" y="4484"/>
                    <a:pt x="20019" y="4074"/>
                    <a:pt x="21413" y="366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39" name="Line"/>
            <p:cNvSpPr/>
            <p:nvPr/>
          </p:nvSpPr>
          <p:spPr>
            <a:xfrm>
              <a:off x="3768769" y="2836040"/>
              <a:ext cx="88856" cy="131829"/>
            </a:xfrm>
            <a:custGeom>
              <a:avLst/>
              <a:gdLst/>
              <a:ahLst/>
              <a:cxnLst>
                <a:cxn ang="0">
                  <a:pos x="wd2" y="hd2"/>
                </a:cxn>
                <a:cxn ang="5400000">
                  <a:pos x="wd2" y="hd2"/>
                </a:cxn>
                <a:cxn ang="10800000">
                  <a:pos x="wd2" y="hd2"/>
                </a:cxn>
                <a:cxn ang="16200000">
                  <a:pos x="wd2" y="hd2"/>
                </a:cxn>
              </a:cxnLst>
              <a:rect l="0" t="0" r="r" b="b"/>
              <a:pathLst>
                <a:path w="21493" h="21102" fill="norm" stroke="1" extrusionOk="0">
                  <a:moveTo>
                    <a:pt x="7093" y="2996"/>
                  </a:moveTo>
                  <a:cubicBezTo>
                    <a:pt x="5173" y="3949"/>
                    <a:pt x="3253" y="4902"/>
                    <a:pt x="2293" y="6173"/>
                  </a:cubicBezTo>
                  <a:cubicBezTo>
                    <a:pt x="1333" y="7443"/>
                    <a:pt x="1333" y="9031"/>
                    <a:pt x="1093" y="10937"/>
                  </a:cubicBezTo>
                  <a:cubicBezTo>
                    <a:pt x="853" y="12843"/>
                    <a:pt x="373" y="15067"/>
                    <a:pt x="133" y="14908"/>
                  </a:cubicBezTo>
                  <a:cubicBezTo>
                    <a:pt x="-107" y="14749"/>
                    <a:pt x="-107" y="12208"/>
                    <a:pt x="853" y="9349"/>
                  </a:cubicBezTo>
                  <a:cubicBezTo>
                    <a:pt x="1813" y="6490"/>
                    <a:pt x="3733" y="3314"/>
                    <a:pt x="5893" y="1567"/>
                  </a:cubicBezTo>
                  <a:cubicBezTo>
                    <a:pt x="8053" y="-180"/>
                    <a:pt x="10453" y="-498"/>
                    <a:pt x="12133" y="773"/>
                  </a:cubicBezTo>
                  <a:cubicBezTo>
                    <a:pt x="13813" y="2043"/>
                    <a:pt x="14773" y="4902"/>
                    <a:pt x="16213" y="8555"/>
                  </a:cubicBezTo>
                  <a:cubicBezTo>
                    <a:pt x="17653" y="12208"/>
                    <a:pt x="19573" y="16655"/>
                    <a:pt x="21493" y="2110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0" name="Line"/>
            <p:cNvSpPr/>
            <p:nvPr/>
          </p:nvSpPr>
          <p:spPr>
            <a:xfrm>
              <a:off x="4155281" y="3194087"/>
              <a:ext cx="184548"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342" y="17280"/>
                    <a:pt x="10684" y="12960"/>
                    <a:pt x="14284" y="9360"/>
                  </a:cubicBezTo>
                  <a:cubicBezTo>
                    <a:pt x="17884" y="5760"/>
                    <a:pt x="19742" y="288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1" name="Line"/>
            <p:cNvSpPr/>
            <p:nvPr/>
          </p:nvSpPr>
          <p:spPr>
            <a:xfrm>
              <a:off x="4513958" y="2983908"/>
              <a:ext cx="181667" cy="286683"/>
            </a:xfrm>
            <a:custGeom>
              <a:avLst/>
              <a:gdLst/>
              <a:ahLst/>
              <a:cxnLst>
                <a:cxn ang="0">
                  <a:pos x="wd2" y="hd2"/>
                </a:cxn>
                <a:cxn ang="5400000">
                  <a:pos x="wd2" y="hd2"/>
                </a:cxn>
                <a:cxn ang="10800000">
                  <a:pos x="wd2" y="hd2"/>
                </a:cxn>
                <a:cxn ang="16200000">
                  <a:pos x="wd2" y="hd2"/>
                </a:cxn>
              </a:cxnLst>
              <a:rect l="0" t="0" r="r" b="b"/>
              <a:pathLst>
                <a:path w="21263" h="21374" fill="norm" stroke="1" extrusionOk="0">
                  <a:moveTo>
                    <a:pt x="13065" y="3243"/>
                  </a:moveTo>
                  <a:cubicBezTo>
                    <a:pt x="11903" y="3095"/>
                    <a:pt x="10742" y="2947"/>
                    <a:pt x="9697" y="3169"/>
                  </a:cubicBezTo>
                  <a:cubicBezTo>
                    <a:pt x="8652" y="3391"/>
                    <a:pt x="7723" y="3982"/>
                    <a:pt x="6097" y="5980"/>
                  </a:cubicBezTo>
                  <a:cubicBezTo>
                    <a:pt x="4471" y="7977"/>
                    <a:pt x="2149" y="11380"/>
                    <a:pt x="987" y="14043"/>
                  </a:cubicBezTo>
                  <a:cubicBezTo>
                    <a:pt x="-174" y="16706"/>
                    <a:pt x="-174" y="18629"/>
                    <a:pt x="291" y="19813"/>
                  </a:cubicBezTo>
                  <a:cubicBezTo>
                    <a:pt x="755" y="20996"/>
                    <a:pt x="1684" y="21440"/>
                    <a:pt x="3658" y="21366"/>
                  </a:cubicBezTo>
                  <a:cubicBezTo>
                    <a:pt x="5632" y="21292"/>
                    <a:pt x="8652" y="20700"/>
                    <a:pt x="11787" y="18777"/>
                  </a:cubicBezTo>
                  <a:cubicBezTo>
                    <a:pt x="14923" y="16854"/>
                    <a:pt x="18174" y="13599"/>
                    <a:pt x="19800" y="10640"/>
                  </a:cubicBezTo>
                  <a:cubicBezTo>
                    <a:pt x="21426" y="7681"/>
                    <a:pt x="21426" y="5018"/>
                    <a:pt x="21078" y="3317"/>
                  </a:cubicBezTo>
                  <a:cubicBezTo>
                    <a:pt x="20729" y="1615"/>
                    <a:pt x="20032" y="876"/>
                    <a:pt x="18523" y="432"/>
                  </a:cubicBezTo>
                  <a:cubicBezTo>
                    <a:pt x="17013" y="-12"/>
                    <a:pt x="14691" y="-160"/>
                    <a:pt x="12368" y="210"/>
                  </a:cubicBezTo>
                  <a:cubicBezTo>
                    <a:pt x="10045" y="580"/>
                    <a:pt x="7723" y="1467"/>
                    <a:pt x="6329" y="2355"/>
                  </a:cubicBezTo>
                  <a:cubicBezTo>
                    <a:pt x="4936" y="3243"/>
                    <a:pt x="4471" y="4130"/>
                    <a:pt x="4239" y="4944"/>
                  </a:cubicBezTo>
                  <a:cubicBezTo>
                    <a:pt x="4007" y="5758"/>
                    <a:pt x="4007" y="6498"/>
                    <a:pt x="6097" y="7089"/>
                  </a:cubicBezTo>
                  <a:cubicBezTo>
                    <a:pt x="8187" y="7681"/>
                    <a:pt x="12368" y="8125"/>
                    <a:pt x="15155" y="8347"/>
                  </a:cubicBezTo>
                  <a:cubicBezTo>
                    <a:pt x="17942" y="8569"/>
                    <a:pt x="19336" y="8569"/>
                    <a:pt x="20729" y="856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2" name="Line"/>
            <p:cNvSpPr/>
            <p:nvPr/>
          </p:nvSpPr>
          <p:spPr>
            <a:xfrm>
              <a:off x="4708921" y="3259571"/>
              <a:ext cx="95656" cy="118179"/>
            </a:xfrm>
            <a:custGeom>
              <a:avLst/>
              <a:gdLst/>
              <a:ahLst/>
              <a:cxnLst>
                <a:cxn ang="0">
                  <a:pos x="wd2" y="hd2"/>
                </a:cxn>
                <a:cxn ang="5400000">
                  <a:pos x="wd2" y="hd2"/>
                </a:cxn>
                <a:cxn ang="10800000">
                  <a:pos x="wd2" y="hd2"/>
                </a:cxn>
                <a:cxn ang="16200000">
                  <a:pos x="wd2" y="hd2"/>
                </a:cxn>
              </a:cxnLst>
              <a:rect l="0" t="0" r="r" b="b"/>
              <a:pathLst>
                <a:path w="20824" h="21439" fill="norm" stroke="1" extrusionOk="0">
                  <a:moveTo>
                    <a:pt x="12960" y="0"/>
                  </a:moveTo>
                  <a:cubicBezTo>
                    <a:pt x="10800" y="360"/>
                    <a:pt x="8640" y="720"/>
                    <a:pt x="6696" y="2880"/>
                  </a:cubicBezTo>
                  <a:cubicBezTo>
                    <a:pt x="4752" y="5040"/>
                    <a:pt x="3024" y="9000"/>
                    <a:pt x="2160" y="11880"/>
                  </a:cubicBezTo>
                  <a:cubicBezTo>
                    <a:pt x="1296" y="14760"/>
                    <a:pt x="1296" y="16560"/>
                    <a:pt x="3456" y="18180"/>
                  </a:cubicBezTo>
                  <a:cubicBezTo>
                    <a:pt x="5616" y="19800"/>
                    <a:pt x="9936" y="21240"/>
                    <a:pt x="13176" y="21420"/>
                  </a:cubicBezTo>
                  <a:cubicBezTo>
                    <a:pt x="16416" y="21600"/>
                    <a:pt x="18576" y="20520"/>
                    <a:pt x="19872" y="18540"/>
                  </a:cubicBezTo>
                  <a:cubicBezTo>
                    <a:pt x="21168" y="16560"/>
                    <a:pt x="21600" y="13680"/>
                    <a:pt x="18144" y="11160"/>
                  </a:cubicBezTo>
                  <a:cubicBezTo>
                    <a:pt x="14688" y="8640"/>
                    <a:pt x="7344" y="6480"/>
                    <a:pt x="0" y="43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3" name="Line"/>
            <p:cNvSpPr/>
            <p:nvPr/>
          </p:nvSpPr>
          <p:spPr>
            <a:xfrm>
              <a:off x="3667125" y="3586993"/>
              <a:ext cx="1017985" cy="7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347" y="19385"/>
                    <a:pt x="2695" y="17169"/>
                    <a:pt x="4126" y="14954"/>
                  </a:cubicBezTo>
                  <a:cubicBezTo>
                    <a:pt x="5558" y="12738"/>
                    <a:pt x="7074" y="10523"/>
                    <a:pt x="8611" y="8862"/>
                  </a:cubicBezTo>
                  <a:cubicBezTo>
                    <a:pt x="10147" y="7200"/>
                    <a:pt x="11705" y="6092"/>
                    <a:pt x="13263" y="5262"/>
                  </a:cubicBezTo>
                  <a:cubicBezTo>
                    <a:pt x="14821" y="4431"/>
                    <a:pt x="16379" y="3877"/>
                    <a:pt x="17768" y="3046"/>
                  </a:cubicBezTo>
                  <a:cubicBezTo>
                    <a:pt x="19158" y="2215"/>
                    <a:pt x="20379" y="1108"/>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4" name="Line"/>
            <p:cNvSpPr/>
            <p:nvPr/>
          </p:nvSpPr>
          <p:spPr>
            <a:xfrm>
              <a:off x="3730310" y="3964225"/>
              <a:ext cx="151128" cy="226019"/>
            </a:xfrm>
            <a:custGeom>
              <a:avLst/>
              <a:gdLst/>
              <a:ahLst/>
              <a:cxnLst>
                <a:cxn ang="0">
                  <a:pos x="wd2" y="hd2"/>
                </a:cxn>
                <a:cxn ang="5400000">
                  <a:pos x="wd2" y="hd2"/>
                </a:cxn>
                <a:cxn ang="10800000">
                  <a:pos x="wd2" y="hd2"/>
                </a:cxn>
                <a:cxn ang="16200000">
                  <a:pos x="wd2" y="hd2"/>
                </a:cxn>
              </a:cxnLst>
              <a:rect l="0" t="0" r="r" b="b"/>
              <a:pathLst>
                <a:path w="21090" h="21393" fill="norm" stroke="1" extrusionOk="0">
                  <a:moveTo>
                    <a:pt x="21090" y="920"/>
                  </a:moveTo>
                  <a:cubicBezTo>
                    <a:pt x="17490" y="356"/>
                    <a:pt x="13890" y="-207"/>
                    <a:pt x="10567" y="75"/>
                  </a:cubicBezTo>
                  <a:cubicBezTo>
                    <a:pt x="7244" y="356"/>
                    <a:pt x="4198" y="1483"/>
                    <a:pt x="2259" y="2516"/>
                  </a:cubicBezTo>
                  <a:cubicBezTo>
                    <a:pt x="321" y="3550"/>
                    <a:pt x="-510" y="4489"/>
                    <a:pt x="321" y="5616"/>
                  </a:cubicBezTo>
                  <a:cubicBezTo>
                    <a:pt x="1152" y="6743"/>
                    <a:pt x="3644" y="8057"/>
                    <a:pt x="6690" y="9278"/>
                  </a:cubicBezTo>
                  <a:cubicBezTo>
                    <a:pt x="9736" y="10499"/>
                    <a:pt x="13336" y="11626"/>
                    <a:pt x="15552" y="12565"/>
                  </a:cubicBezTo>
                  <a:cubicBezTo>
                    <a:pt x="17767" y="13504"/>
                    <a:pt x="18598" y="14256"/>
                    <a:pt x="19013" y="15101"/>
                  </a:cubicBezTo>
                  <a:cubicBezTo>
                    <a:pt x="19428" y="15946"/>
                    <a:pt x="19428" y="16885"/>
                    <a:pt x="18736" y="17824"/>
                  </a:cubicBezTo>
                  <a:cubicBezTo>
                    <a:pt x="18044" y="18763"/>
                    <a:pt x="16659" y="19703"/>
                    <a:pt x="15136" y="20360"/>
                  </a:cubicBezTo>
                  <a:cubicBezTo>
                    <a:pt x="13613" y="21017"/>
                    <a:pt x="11952" y="21393"/>
                    <a:pt x="10428" y="21393"/>
                  </a:cubicBezTo>
                  <a:cubicBezTo>
                    <a:pt x="8905" y="21393"/>
                    <a:pt x="7521" y="21017"/>
                    <a:pt x="6967" y="20078"/>
                  </a:cubicBezTo>
                  <a:cubicBezTo>
                    <a:pt x="6413" y="19139"/>
                    <a:pt x="6690" y="17636"/>
                    <a:pt x="6967" y="1613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5" name="Line"/>
            <p:cNvSpPr/>
            <p:nvPr/>
          </p:nvSpPr>
          <p:spPr>
            <a:xfrm>
              <a:off x="3907908" y="3960956"/>
              <a:ext cx="152124" cy="180740"/>
            </a:xfrm>
            <a:custGeom>
              <a:avLst/>
              <a:gdLst/>
              <a:ahLst/>
              <a:cxnLst>
                <a:cxn ang="0">
                  <a:pos x="wd2" y="hd2"/>
                </a:cxn>
                <a:cxn ang="5400000">
                  <a:pos x="wd2" y="hd2"/>
                </a:cxn>
                <a:cxn ang="10800000">
                  <a:pos x="wd2" y="hd2"/>
                </a:cxn>
                <a:cxn ang="16200000">
                  <a:pos x="wd2" y="hd2"/>
                </a:cxn>
              </a:cxnLst>
              <a:rect l="0" t="0" r="r" b="b"/>
              <a:pathLst>
                <a:path w="20960" h="21154" fill="norm" stroke="1" extrusionOk="0">
                  <a:moveTo>
                    <a:pt x="454" y="10578"/>
                  </a:moveTo>
                  <a:cubicBezTo>
                    <a:pt x="1821" y="10578"/>
                    <a:pt x="3188" y="10578"/>
                    <a:pt x="4965" y="9649"/>
                  </a:cubicBezTo>
                  <a:cubicBezTo>
                    <a:pt x="6742" y="8720"/>
                    <a:pt x="8930" y="6862"/>
                    <a:pt x="10160" y="5120"/>
                  </a:cubicBezTo>
                  <a:cubicBezTo>
                    <a:pt x="11390" y="3378"/>
                    <a:pt x="11664" y="1752"/>
                    <a:pt x="11117" y="823"/>
                  </a:cubicBezTo>
                  <a:cubicBezTo>
                    <a:pt x="10570" y="-106"/>
                    <a:pt x="9203" y="-338"/>
                    <a:pt x="7289" y="591"/>
                  </a:cubicBezTo>
                  <a:cubicBezTo>
                    <a:pt x="5375" y="1520"/>
                    <a:pt x="2914" y="3610"/>
                    <a:pt x="1411" y="6746"/>
                  </a:cubicBezTo>
                  <a:cubicBezTo>
                    <a:pt x="-93" y="9881"/>
                    <a:pt x="-640" y="14062"/>
                    <a:pt x="1001" y="16849"/>
                  </a:cubicBezTo>
                  <a:cubicBezTo>
                    <a:pt x="2641" y="19636"/>
                    <a:pt x="6469" y="21030"/>
                    <a:pt x="10160" y="21146"/>
                  </a:cubicBezTo>
                  <a:cubicBezTo>
                    <a:pt x="13851" y="21262"/>
                    <a:pt x="17406" y="20101"/>
                    <a:pt x="20960" y="1893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6" name="Line"/>
            <p:cNvSpPr/>
            <p:nvPr/>
          </p:nvSpPr>
          <p:spPr>
            <a:xfrm>
              <a:off x="4182445" y="3843639"/>
              <a:ext cx="175243" cy="338668"/>
            </a:xfrm>
            <a:custGeom>
              <a:avLst/>
              <a:gdLst/>
              <a:ahLst/>
              <a:cxnLst>
                <a:cxn ang="0">
                  <a:pos x="wd2" y="hd2"/>
                </a:cxn>
                <a:cxn ang="5400000">
                  <a:pos x="wd2" y="hd2"/>
                </a:cxn>
                <a:cxn ang="10800000">
                  <a:pos x="wd2" y="hd2"/>
                </a:cxn>
                <a:cxn ang="16200000">
                  <a:pos x="wd2" y="hd2"/>
                </a:cxn>
              </a:cxnLst>
              <a:rect l="0" t="0" r="r" b="b"/>
              <a:pathLst>
                <a:path w="21195" h="21433" fill="norm" stroke="1" extrusionOk="0">
                  <a:moveTo>
                    <a:pt x="21195" y="335"/>
                  </a:moveTo>
                  <a:cubicBezTo>
                    <a:pt x="18555" y="84"/>
                    <a:pt x="15915" y="-167"/>
                    <a:pt x="13635" y="147"/>
                  </a:cubicBezTo>
                  <a:cubicBezTo>
                    <a:pt x="11355" y="461"/>
                    <a:pt x="9435" y="1340"/>
                    <a:pt x="7155" y="3538"/>
                  </a:cubicBezTo>
                  <a:cubicBezTo>
                    <a:pt x="4875" y="5735"/>
                    <a:pt x="2235" y="9252"/>
                    <a:pt x="915" y="12014"/>
                  </a:cubicBezTo>
                  <a:cubicBezTo>
                    <a:pt x="-405" y="14777"/>
                    <a:pt x="-405" y="16786"/>
                    <a:pt x="1635" y="18231"/>
                  </a:cubicBezTo>
                  <a:cubicBezTo>
                    <a:pt x="3675" y="19675"/>
                    <a:pt x="7755" y="20554"/>
                    <a:pt x="11835" y="2143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7" name="Line"/>
            <p:cNvSpPr/>
            <p:nvPr/>
          </p:nvSpPr>
          <p:spPr>
            <a:xfrm>
              <a:off x="4367762" y="3906241"/>
              <a:ext cx="186379" cy="303541"/>
            </a:xfrm>
            <a:custGeom>
              <a:avLst/>
              <a:gdLst/>
              <a:ahLst/>
              <a:cxnLst>
                <a:cxn ang="0">
                  <a:pos x="wd2" y="hd2"/>
                </a:cxn>
                <a:cxn ang="5400000">
                  <a:pos x="wd2" y="hd2"/>
                </a:cxn>
                <a:cxn ang="10800000">
                  <a:pos x="wd2" y="hd2"/>
                </a:cxn>
                <a:cxn ang="16200000">
                  <a:pos x="wd2" y="hd2"/>
                </a:cxn>
              </a:cxnLst>
              <a:rect l="0" t="0" r="r" b="b"/>
              <a:pathLst>
                <a:path w="21355" h="21316" fill="norm" stroke="1" extrusionOk="0">
                  <a:moveTo>
                    <a:pt x="15898" y="3918"/>
                  </a:moveTo>
                  <a:cubicBezTo>
                    <a:pt x="14761" y="3500"/>
                    <a:pt x="13624" y="3082"/>
                    <a:pt x="12374" y="3012"/>
                  </a:cubicBezTo>
                  <a:cubicBezTo>
                    <a:pt x="11123" y="2943"/>
                    <a:pt x="9759" y="3222"/>
                    <a:pt x="7713" y="4476"/>
                  </a:cubicBezTo>
                  <a:cubicBezTo>
                    <a:pt x="5667" y="5730"/>
                    <a:pt x="2938" y="7960"/>
                    <a:pt x="1460" y="10538"/>
                  </a:cubicBezTo>
                  <a:cubicBezTo>
                    <a:pt x="-18" y="13116"/>
                    <a:pt x="-245" y="16042"/>
                    <a:pt x="210" y="17923"/>
                  </a:cubicBezTo>
                  <a:cubicBezTo>
                    <a:pt x="664" y="19805"/>
                    <a:pt x="1801" y="20641"/>
                    <a:pt x="3052" y="21059"/>
                  </a:cubicBezTo>
                  <a:cubicBezTo>
                    <a:pt x="4302" y="21477"/>
                    <a:pt x="5667" y="21477"/>
                    <a:pt x="7940" y="20362"/>
                  </a:cubicBezTo>
                  <a:cubicBezTo>
                    <a:pt x="10214" y="19247"/>
                    <a:pt x="13397" y="17018"/>
                    <a:pt x="15216" y="14231"/>
                  </a:cubicBezTo>
                  <a:cubicBezTo>
                    <a:pt x="17035" y="11443"/>
                    <a:pt x="17490" y="8099"/>
                    <a:pt x="17376" y="5660"/>
                  </a:cubicBezTo>
                  <a:cubicBezTo>
                    <a:pt x="17262" y="3222"/>
                    <a:pt x="16580" y="1689"/>
                    <a:pt x="15671" y="852"/>
                  </a:cubicBezTo>
                  <a:cubicBezTo>
                    <a:pt x="14761" y="16"/>
                    <a:pt x="13624" y="-123"/>
                    <a:pt x="11919" y="86"/>
                  </a:cubicBezTo>
                  <a:cubicBezTo>
                    <a:pt x="10214" y="295"/>
                    <a:pt x="7940" y="852"/>
                    <a:pt x="6462" y="1410"/>
                  </a:cubicBezTo>
                  <a:cubicBezTo>
                    <a:pt x="4984" y="1967"/>
                    <a:pt x="4302" y="2525"/>
                    <a:pt x="4530" y="3500"/>
                  </a:cubicBezTo>
                  <a:cubicBezTo>
                    <a:pt x="4757" y="4476"/>
                    <a:pt x="5894" y="5869"/>
                    <a:pt x="8622" y="6496"/>
                  </a:cubicBezTo>
                  <a:cubicBezTo>
                    <a:pt x="11351" y="7123"/>
                    <a:pt x="15671" y="6984"/>
                    <a:pt x="18058" y="6775"/>
                  </a:cubicBezTo>
                  <a:cubicBezTo>
                    <a:pt x="20446" y="6566"/>
                    <a:pt x="20900" y="6287"/>
                    <a:pt x="21355" y="600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8" name="Line"/>
            <p:cNvSpPr/>
            <p:nvPr/>
          </p:nvSpPr>
          <p:spPr>
            <a:xfrm>
              <a:off x="4416073" y="3761884"/>
              <a:ext cx="132115" cy="110852"/>
            </a:xfrm>
            <a:custGeom>
              <a:avLst/>
              <a:gdLst/>
              <a:ahLst/>
              <a:cxnLst>
                <a:cxn ang="0">
                  <a:pos x="wd2" y="hd2"/>
                </a:cxn>
                <a:cxn ang="5400000">
                  <a:pos x="wd2" y="hd2"/>
                </a:cxn>
                <a:cxn ang="10800000">
                  <a:pos x="wd2" y="hd2"/>
                </a:cxn>
                <a:cxn ang="16200000">
                  <a:pos x="wd2" y="hd2"/>
                </a:cxn>
              </a:cxnLst>
              <a:rect l="0" t="0" r="r" b="b"/>
              <a:pathLst>
                <a:path w="21464" h="20451" fill="norm" stroke="1" extrusionOk="0">
                  <a:moveTo>
                    <a:pt x="4055" y="5077"/>
                  </a:moveTo>
                  <a:cubicBezTo>
                    <a:pt x="3088" y="7273"/>
                    <a:pt x="2121" y="9470"/>
                    <a:pt x="1315" y="12399"/>
                  </a:cubicBezTo>
                  <a:cubicBezTo>
                    <a:pt x="509" y="15327"/>
                    <a:pt x="-136" y="18988"/>
                    <a:pt x="25" y="20087"/>
                  </a:cubicBezTo>
                  <a:cubicBezTo>
                    <a:pt x="186" y="21185"/>
                    <a:pt x="1154" y="19721"/>
                    <a:pt x="2282" y="16792"/>
                  </a:cubicBezTo>
                  <a:cubicBezTo>
                    <a:pt x="3410" y="13863"/>
                    <a:pt x="4700" y="9470"/>
                    <a:pt x="5667" y="6175"/>
                  </a:cubicBezTo>
                  <a:cubicBezTo>
                    <a:pt x="6634" y="2880"/>
                    <a:pt x="7279" y="683"/>
                    <a:pt x="8407" y="134"/>
                  </a:cubicBezTo>
                  <a:cubicBezTo>
                    <a:pt x="9536" y="-415"/>
                    <a:pt x="11148" y="683"/>
                    <a:pt x="13404" y="4161"/>
                  </a:cubicBezTo>
                  <a:cubicBezTo>
                    <a:pt x="15661" y="7639"/>
                    <a:pt x="18563" y="13497"/>
                    <a:pt x="21464" y="1935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49" name="Line"/>
            <p:cNvSpPr/>
            <p:nvPr/>
          </p:nvSpPr>
          <p:spPr>
            <a:xfrm>
              <a:off x="4655343" y="3842977"/>
              <a:ext cx="102833" cy="333423"/>
            </a:xfrm>
            <a:custGeom>
              <a:avLst/>
              <a:gdLst/>
              <a:ahLst/>
              <a:cxnLst>
                <a:cxn ang="0">
                  <a:pos x="wd2" y="hd2"/>
                </a:cxn>
                <a:cxn ang="5400000">
                  <a:pos x="wd2" y="hd2"/>
                </a:cxn>
                <a:cxn ang="10800000">
                  <a:pos x="wd2" y="hd2"/>
                </a:cxn>
                <a:cxn ang="16200000">
                  <a:pos x="wd2" y="hd2"/>
                </a:cxn>
              </a:cxnLst>
              <a:rect l="0" t="0" r="r" b="b"/>
              <a:pathLst>
                <a:path w="21119" h="21475" fill="norm" stroke="1" extrusionOk="0">
                  <a:moveTo>
                    <a:pt x="0" y="0"/>
                  </a:moveTo>
                  <a:cubicBezTo>
                    <a:pt x="4891" y="1534"/>
                    <a:pt x="9781" y="3067"/>
                    <a:pt x="13653" y="5432"/>
                  </a:cubicBezTo>
                  <a:cubicBezTo>
                    <a:pt x="17525" y="7796"/>
                    <a:pt x="20377" y="10992"/>
                    <a:pt x="20989" y="13548"/>
                  </a:cubicBezTo>
                  <a:cubicBezTo>
                    <a:pt x="21600" y="16104"/>
                    <a:pt x="19970" y="18021"/>
                    <a:pt x="18136" y="19299"/>
                  </a:cubicBezTo>
                  <a:cubicBezTo>
                    <a:pt x="16302" y="20578"/>
                    <a:pt x="14264" y="21217"/>
                    <a:pt x="12226" y="21408"/>
                  </a:cubicBezTo>
                  <a:cubicBezTo>
                    <a:pt x="10189" y="21600"/>
                    <a:pt x="8151" y="21344"/>
                    <a:pt x="6113" y="2108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0" name="Line"/>
            <p:cNvSpPr/>
            <p:nvPr/>
          </p:nvSpPr>
          <p:spPr>
            <a:xfrm>
              <a:off x="5155406" y="2777368"/>
              <a:ext cx="89298" cy="1684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680" y="941"/>
                    <a:pt x="17760" y="1883"/>
                    <a:pt x="16320" y="2760"/>
                  </a:cubicBezTo>
                  <a:cubicBezTo>
                    <a:pt x="14880" y="3638"/>
                    <a:pt x="13920" y="4452"/>
                    <a:pt x="13200" y="5266"/>
                  </a:cubicBezTo>
                  <a:cubicBezTo>
                    <a:pt x="12480" y="6081"/>
                    <a:pt x="12000" y="6895"/>
                    <a:pt x="11520" y="7760"/>
                  </a:cubicBezTo>
                  <a:cubicBezTo>
                    <a:pt x="11040" y="8625"/>
                    <a:pt x="10560" y="9541"/>
                    <a:pt x="10080" y="10444"/>
                  </a:cubicBezTo>
                  <a:cubicBezTo>
                    <a:pt x="9600" y="11347"/>
                    <a:pt x="9120" y="12237"/>
                    <a:pt x="8880" y="13179"/>
                  </a:cubicBezTo>
                  <a:cubicBezTo>
                    <a:pt x="8640" y="14120"/>
                    <a:pt x="8640" y="15112"/>
                    <a:pt x="7920" y="16028"/>
                  </a:cubicBezTo>
                  <a:cubicBezTo>
                    <a:pt x="7200" y="16944"/>
                    <a:pt x="5760" y="17784"/>
                    <a:pt x="4320" y="18700"/>
                  </a:cubicBezTo>
                  <a:cubicBezTo>
                    <a:pt x="2880" y="19616"/>
                    <a:pt x="1440" y="2060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1" name="Line"/>
            <p:cNvSpPr/>
            <p:nvPr/>
          </p:nvSpPr>
          <p:spPr>
            <a:xfrm>
              <a:off x="3849365" y="3719946"/>
              <a:ext cx="127323" cy="137965"/>
            </a:xfrm>
            <a:custGeom>
              <a:avLst/>
              <a:gdLst/>
              <a:ahLst/>
              <a:cxnLst>
                <a:cxn ang="0">
                  <a:pos x="wd2" y="hd2"/>
                </a:cxn>
                <a:cxn ang="5400000">
                  <a:pos x="wd2" y="hd2"/>
                </a:cxn>
                <a:cxn ang="10800000">
                  <a:pos x="wd2" y="hd2"/>
                </a:cxn>
                <a:cxn ang="16200000">
                  <a:pos x="wd2" y="hd2"/>
                </a:cxn>
              </a:cxnLst>
              <a:rect l="0" t="0" r="r" b="b"/>
              <a:pathLst>
                <a:path w="21322" h="21453" fill="norm" stroke="1" extrusionOk="0">
                  <a:moveTo>
                    <a:pt x="5371" y="11726"/>
                  </a:moveTo>
                  <a:cubicBezTo>
                    <a:pt x="4707" y="13269"/>
                    <a:pt x="4042" y="14811"/>
                    <a:pt x="3045" y="16817"/>
                  </a:cubicBezTo>
                  <a:cubicBezTo>
                    <a:pt x="2048" y="18823"/>
                    <a:pt x="719" y="21291"/>
                    <a:pt x="220" y="21446"/>
                  </a:cubicBezTo>
                  <a:cubicBezTo>
                    <a:pt x="-278" y="21600"/>
                    <a:pt x="54" y="19440"/>
                    <a:pt x="1384" y="15891"/>
                  </a:cubicBezTo>
                  <a:cubicBezTo>
                    <a:pt x="2713" y="12343"/>
                    <a:pt x="5039" y="7406"/>
                    <a:pt x="6867" y="4320"/>
                  </a:cubicBezTo>
                  <a:cubicBezTo>
                    <a:pt x="8694" y="1234"/>
                    <a:pt x="10024" y="0"/>
                    <a:pt x="11353" y="0"/>
                  </a:cubicBezTo>
                  <a:cubicBezTo>
                    <a:pt x="12682" y="0"/>
                    <a:pt x="14011" y="1234"/>
                    <a:pt x="15673" y="4011"/>
                  </a:cubicBezTo>
                  <a:cubicBezTo>
                    <a:pt x="17334" y="6789"/>
                    <a:pt x="19328" y="11109"/>
                    <a:pt x="21322" y="154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2" name="Line"/>
            <p:cNvSpPr/>
            <p:nvPr/>
          </p:nvSpPr>
          <p:spPr>
            <a:xfrm>
              <a:off x="5845968" y="3545321"/>
              <a:ext cx="125017"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3" name="Line"/>
            <p:cNvSpPr/>
            <p:nvPr/>
          </p:nvSpPr>
          <p:spPr>
            <a:xfrm>
              <a:off x="5875734" y="3658431"/>
              <a:ext cx="77391"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4" name="Line"/>
            <p:cNvSpPr/>
            <p:nvPr/>
          </p:nvSpPr>
          <p:spPr>
            <a:xfrm>
              <a:off x="6384482" y="2955962"/>
              <a:ext cx="68706" cy="1291829"/>
            </a:xfrm>
            <a:custGeom>
              <a:avLst/>
              <a:gdLst/>
              <a:ahLst/>
              <a:cxnLst>
                <a:cxn ang="0">
                  <a:pos x="wd2" y="hd2"/>
                </a:cxn>
                <a:cxn ang="5400000">
                  <a:pos x="wd2" y="hd2"/>
                </a:cxn>
                <a:cxn ang="10800000">
                  <a:pos x="wd2" y="hd2"/>
                </a:cxn>
                <a:cxn ang="16200000">
                  <a:pos x="wd2" y="hd2"/>
                </a:cxn>
              </a:cxnLst>
              <a:rect l="0" t="0" r="r" b="b"/>
              <a:pathLst>
                <a:path w="21367" h="21600" fill="norm" stroke="1" extrusionOk="0">
                  <a:moveTo>
                    <a:pt x="21367" y="0"/>
                  </a:moveTo>
                  <a:cubicBezTo>
                    <a:pt x="18898" y="597"/>
                    <a:pt x="16430" y="1194"/>
                    <a:pt x="14887" y="2057"/>
                  </a:cubicBezTo>
                  <a:cubicBezTo>
                    <a:pt x="13344" y="2920"/>
                    <a:pt x="12727" y="4048"/>
                    <a:pt x="12418" y="5276"/>
                  </a:cubicBezTo>
                  <a:cubicBezTo>
                    <a:pt x="12110" y="6503"/>
                    <a:pt x="12110" y="7830"/>
                    <a:pt x="11801" y="9108"/>
                  </a:cubicBezTo>
                  <a:cubicBezTo>
                    <a:pt x="11493" y="10385"/>
                    <a:pt x="10876" y="11613"/>
                    <a:pt x="9024" y="12924"/>
                  </a:cubicBezTo>
                  <a:cubicBezTo>
                    <a:pt x="7173" y="14234"/>
                    <a:pt x="4087" y="15628"/>
                    <a:pt x="2236" y="16922"/>
                  </a:cubicBezTo>
                  <a:cubicBezTo>
                    <a:pt x="384" y="18216"/>
                    <a:pt x="-233" y="19410"/>
                    <a:pt x="76" y="20173"/>
                  </a:cubicBezTo>
                  <a:cubicBezTo>
                    <a:pt x="384" y="20936"/>
                    <a:pt x="1618" y="21268"/>
                    <a:pt x="285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5" name="Line"/>
            <p:cNvSpPr/>
            <p:nvPr/>
          </p:nvSpPr>
          <p:spPr>
            <a:xfrm>
              <a:off x="6697265" y="3064713"/>
              <a:ext cx="250032" cy="272250"/>
            </a:xfrm>
            <a:custGeom>
              <a:avLst/>
              <a:gdLst/>
              <a:ahLst/>
              <a:cxnLst>
                <a:cxn ang="0">
                  <a:pos x="wd2" y="hd2"/>
                </a:cxn>
                <a:cxn ang="5400000">
                  <a:pos x="wd2" y="hd2"/>
                </a:cxn>
                <a:cxn ang="10800000">
                  <a:pos x="wd2" y="hd2"/>
                </a:cxn>
                <a:cxn ang="16200000">
                  <a:pos x="wd2" y="hd2"/>
                </a:cxn>
              </a:cxnLst>
              <a:rect l="0" t="0" r="r" b="b"/>
              <a:pathLst>
                <a:path w="21600" h="21474" fill="norm" stroke="1" extrusionOk="0">
                  <a:moveTo>
                    <a:pt x="0" y="813"/>
                  </a:moveTo>
                  <a:cubicBezTo>
                    <a:pt x="857" y="344"/>
                    <a:pt x="1714" y="-126"/>
                    <a:pt x="2486" y="31"/>
                  </a:cubicBezTo>
                  <a:cubicBezTo>
                    <a:pt x="3257" y="187"/>
                    <a:pt x="3943" y="970"/>
                    <a:pt x="6171" y="3865"/>
                  </a:cubicBezTo>
                  <a:cubicBezTo>
                    <a:pt x="8400" y="6761"/>
                    <a:pt x="12171" y="11770"/>
                    <a:pt x="14571" y="15057"/>
                  </a:cubicBezTo>
                  <a:cubicBezTo>
                    <a:pt x="16971" y="18344"/>
                    <a:pt x="18000" y="19909"/>
                    <a:pt x="18943" y="20691"/>
                  </a:cubicBezTo>
                  <a:cubicBezTo>
                    <a:pt x="19886" y="21474"/>
                    <a:pt x="20743" y="21474"/>
                    <a:pt x="21600" y="2147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6" name="Line"/>
            <p:cNvSpPr/>
            <p:nvPr/>
          </p:nvSpPr>
          <p:spPr>
            <a:xfrm>
              <a:off x="6774656" y="3021446"/>
              <a:ext cx="226219" cy="3631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708"/>
                  </a:moveTo>
                  <a:cubicBezTo>
                    <a:pt x="20842" y="354"/>
                    <a:pt x="20084" y="0"/>
                    <a:pt x="19326" y="0"/>
                  </a:cubicBezTo>
                  <a:cubicBezTo>
                    <a:pt x="18568" y="0"/>
                    <a:pt x="17811" y="354"/>
                    <a:pt x="15726" y="2066"/>
                  </a:cubicBezTo>
                  <a:cubicBezTo>
                    <a:pt x="13642" y="3777"/>
                    <a:pt x="10232" y="6846"/>
                    <a:pt x="7389" y="10328"/>
                  </a:cubicBezTo>
                  <a:cubicBezTo>
                    <a:pt x="4547" y="13810"/>
                    <a:pt x="2274" y="17705"/>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7" name="Line"/>
            <p:cNvSpPr/>
            <p:nvPr/>
          </p:nvSpPr>
          <p:spPr>
            <a:xfrm>
              <a:off x="6655593" y="2848806"/>
              <a:ext cx="333376" cy="833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729" y="16971"/>
                    <a:pt x="7457" y="12343"/>
                    <a:pt x="11057" y="8743"/>
                  </a:cubicBezTo>
                  <a:cubicBezTo>
                    <a:pt x="14657" y="5143"/>
                    <a:pt x="18129" y="2571"/>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8" name="Line"/>
            <p:cNvSpPr/>
            <p:nvPr/>
          </p:nvSpPr>
          <p:spPr>
            <a:xfrm>
              <a:off x="7280671" y="3217899"/>
              <a:ext cx="232173"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723" y="14400"/>
                    <a:pt x="11446" y="7200"/>
                    <a:pt x="15046" y="3600"/>
                  </a:cubicBezTo>
                  <a:cubicBezTo>
                    <a:pt x="18646" y="0"/>
                    <a:pt x="20123"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59" name="Line"/>
            <p:cNvSpPr/>
            <p:nvPr/>
          </p:nvSpPr>
          <p:spPr>
            <a:xfrm>
              <a:off x="7820520" y="3023041"/>
              <a:ext cx="166844" cy="221784"/>
            </a:xfrm>
            <a:custGeom>
              <a:avLst/>
              <a:gdLst/>
              <a:ahLst/>
              <a:cxnLst>
                <a:cxn ang="0">
                  <a:pos x="wd2" y="hd2"/>
                </a:cxn>
                <a:cxn ang="5400000">
                  <a:pos x="wd2" y="hd2"/>
                </a:cxn>
                <a:cxn ang="10800000">
                  <a:pos x="wd2" y="hd2"/>
                </a:cxn>
                <a:cxn ang="16200000">
                  <a:pos x="wd2" y="hd2"/>
                </a:cxn>
              </a:cxnLst>
              <a:rect l="0" t="0" r="r" b="b"/>
              <a:pathLst>
                <a:path w="20875" h="21176" fill="norm" stroke="1" extrusionOk="0">
                  <a:moveTo>
                    <a:pt x="15877" y="985"/>
                  </a:moveTo>
                  <a:cubicBezTo>
                    <a:pt x="14884" y="416"/>
                    <a:pt x="13891" y="-152"/>
                    <a:pt x="12525" y="37"/>
                  </a:cubicBezTo>
                  <a:cubicBezTo>
                    <a:pt x="11160" y="227"/>
                    <a:pt x="9422" y="1174"/>
                    <a:pt x="7311" y="3732"/>
                  </a:cubicBezTo>
                  <a:cubicBezTo>
                    <a:pt x="5201" y="6290"/>
                    <a:pt x="2718" y="10459"/>
                    <a:pt x="1353" y="13111"/>
                  </a:cubicBezTo>
                  <a:cubicBezTo>
                    <a:pt x="-13" y="15764"/>
                    <a:pt x="-261" y="16901"/>
                    <a:pt x="236" y="18132"/>
                  </a:cubicBezTo>
                  <a:cubicBezTo>
                    <a:pt x="732" y="19364"/>
                    <a:pt x="1973" y="20690"/>
                    <a:pt x="4456" y="21069"/>
                  </a:cubicBezTo>
                  <a:cubicBezTo>
                    <a:pt x="6939" y="21448"/>
                    <a:pt x="10663" y="20880"/>
                    <a:pt x="13767" y="18511"/>
                  </a:cubicBezTo>
                  <a:cubicBezTo>
                    <a:pt x="16870" y="16143"/>
                    <a:pt x="19353" y="11974"/>
                    <a:pt x="20346" y="8943"/>
                  </a:cubicBezTo>
                  <a:cubicBezTo>
                    <a:pt x="21339" y="5911"/>
                    <a:pt x="20842" y="4016"/>
                    <a:pt x="19601" y="2595"/>
                  </a:cubicBezTo>
                  <a:cubicBezTo>
                    <a:pt x="18360" y="1174"/>
                    <a:pt x="16373" y="227"/>
                    <a:pt x="14263" y="416"/>
                  </a:cubicBezTo>
                  <a:cubicBezTo>
                    <a:pt x="12153" y="606"/>
                    <a:pt x="9918" y="1932"/>
                    <a:pt x="7684" y="32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60" name="Line"/>
            <p:cNvSpPr/>
            <p:nvPr/>
          </p:nvSpPr>
          <p:spPr>
            <a:xfrm>
              <a:off x="8131968" y="3134556"/>
              <a:ext cx="1" cy="47626"/>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861" name="Line"/>
            <p:cNvSpPr/>
            <p:nvPr/>
          </p:nvSpPr>
          <p:spPr>
            <a:xfrm>
              <a:off x="8240694" y="2973821"/>
              <a:ext cx="105169" cy="273845"/>
            </a:xfrm>
            <a:custGeom>
              <a:avLst/>
              <a:gdLst/>
              <a:ahLst/>
              <a:cxnLst>
                <a:cxn ang="0">
                  <a:pos x="wd2" y="hd2"/>
                </a:cxn>
                <a:cxn ang="5400000">
                  <a:pos x="wd2" y="hd2"/>
                </a:cxn>
                <a:cxn ang="10800000">
                  <a:pos x="wd2" y="hd2"/>
                </a:cxn>
                <a:cxn ang="16200000">
                  <a:pos x="wd2" y="hd2"/>
                </a:cxn>
              </a:cxnLst>
              <a:rect l="0" t="0" r="r" b="b"/>
              <a:pathLst>
                <a:path w="20084" h="21600" fill="norm" stroke="1" extrusionOk="0">
                  <a:moveTo>
                    <a:pt x="19026" y="0"/>
                  </a:moveTo>
                  <a:cubicBezTo>
                    <a:pt x="14858" y="0"/>
                    <a:pt x="10689" y="0"/>
                    <a:pt x="7658" y="0"/>
                  </a:cubicBezTo>
                  <a:cubicBezTo>
                    <a:pt x="4626" y="0"/>
                    <a:pt x="2732" y="0"/>
                    <a:pt x="1405" y="391"/>
                  </a:cubicBezTo>
                  <a:cubicBezTo>
                    <a:pt x="79" y="783"/>
                    <a:pt x="-679" y="1565"/>
                    <a:pt x="837" y="3130"/>
                  </a:cubicBezTo>
                  <a:cubicBezTo>
                    <a:pt x="2353" y="4696"/>
                    <a:pt x="6142" y="7043"/>
                    <a:pt x="10121" y="9470"/>
                  </a:cubicBezTo>
                  <a:cubicBezTo>
                    <a:pt x="14100" y="11896"/>
                    <a:pt x="18268" y="14400"/>
                    <a:pt x="19595" y="16435"/>
                  </a:cubicBezTo>
                  <a:cubicBezTo>
                    <a:pt x="20921" y="18470"/>
                    <a:pt x="19405" y="20035"/>
                    <a:pt x="16753" y="20817"/>
                  </a:cubicBezTo>
                  <a:cubicBezTo>
                    <a:pt x="14100" y="21600"/>
                    <a:pt x="10310" y="21600"/>
                    <a:pt x="652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62" name="Line"/>
            <p:cNvSpPr/>
            <p:nvPr/>
          </p:nvSpPr>
          <p:spPr>
            <a:xfrm>
              <a:off x="8262937" y="2941934"/>
              <a:ext cx="255985" cy="31888"/>
            </a:xfrm>
            <a:custGeom>
              <a:avLst/>
              <a:gdLst/>
              <a:ahLst/>
              <a:cxnLst>
                <a:cxn ang="0">
                  <a:pos x="wd2" y="hd2"/>
                </a:cxn>
                <a:cxn ang="5400000">
                  <a:pos x="wd2" y="hd2"/>
                </a:cxn>
                <a:cxn ang="10800000">
                  <a:pos x="wd2" y="hd2"/>
                </a:cxn>
                <a:cxn ang="16200000">
                  <a:pos x="wd2" y="hd2"/>
                </a:cxn>
              </a:cxnLst>
              <a:rect l="0" t="0" r="r" b="b"/>
              <a:pathLst>
                <a:path w="21600" h="20417" fill="norm" stroke="1" extrusionOk="0">
                  <a:moveTo>
                    <a:pt x="0" y="20417"/>
                  </a:moveTo>
                  <a:cubicBezTo>
                    <a:pt x="5693" y="12793"/>
                    <a:pt x="11386" y="5170"/>
                    <a:pt x="14986" y="1993"/>
                  </a:cubicBezTo>
                  <a:cubicBezTo>
                    <a:pt x="18586" y="-1183"/>
                    <a:pt x="20093" y="88"/>
                    <a:pt x="21600" y="13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63" name="Line"/>
            <p:cNvSpPr/>
            <p:nvPr/>
          </p:nvSpPr>
          <p:spPr>
            <a:xfrm>
              <a:off x="6637734" y="3509602"/>
              <a:ext cx="1404938" cy="654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251" y="20945"/>
                    <a:pt x="2502" y="20291"/>
                    <a:pt x="3707" y="19309"/>
                  </a:cubicBezTo>
                  <a:cubicBezTo>
                    <a:pt x="4912" y="18327"/>
                    <a:pt x="6071" y="17018"/>
                    <a:pt x="7246" y="16364"/>
                  </a:cubicBezTo>
                  <a:cubicBezTo>
                    <a:pt x="8420" y="15709"/>
                    <a:pt x="9610" y="15709"/>
                    <a:pt x="10785" y="15709"/>
                  </a:cubicBezTo>
                  <a:cubicBezTo>
                    <a:pt x="11959" y="15709"/>
                    <a:pt x="13119" y="15709"/>
                    <a:pt x="14308" y="15055"/>
                  </a:cubicBezTo>
                  <a:cubicBezTo>
                    <a:pt x="15498" y="14400"/>
                    <a:pt x="16719" y="13091"/>
                    <a:pt x="17756" y="11455"/>
                  </a:cubicBezTo>
                  <a:cubicBezTo>
                    <a:pt x="18793" y="9818"/>
                    <a:pt x="19647" y="7855"/>
                    <a:pt x="20258" y="5891"/>
                  </a:cubicBezTo>
                  <a:cubicBezTo>
                    <a:pt x="20868" y="3927"/>
                    <a:pt x="21234" y="1964"/>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64" name="Line"/>
            <p:cNvSpPr/>
            <p:nvPr/>
          </p:nvSpPr>
          <p:spPr>
            <a:xfrm>
              <a:off x="6818986" y="3890602"/>
              <a:ext cx="128311" cy="210524"/>
            </a:xfrm>
            <a:custGeom>
              <a:avLst/>
              <a:gdLst/>
              <a:ahLst/>
              <a:cxnLst>
                <a:cxn ang="0">
                  <a:pos x="wd2" y="hd2"/>
                </a:cxn>
                <a:cxn ang="5400000">
                  <a:pos x="wd2" y="hd2"/>
                </a:cxn>
                <a:cxn ang="10800000">
                  <a:pos x="wd2" y="hd2"/>
                </a:cxn>
                <a:cxn ang="16200000">
                  <a:pos x="wd2" y="hd2"/>
                </a:cxn>
              </a:cxnLst>
              <a:rect l="0" t="0" r="r" b="b"/>
              <a:pathLst>
                <a:path w="20846" h="21416" fill="norm" stroke="1" extrusionOk="0">
                  <a:moveTo>
                    <a:pt x="20846" y="4239"/>
                  </a:moveTo>
                  <a:cubicBezTo>
                    <a:pt x="20524" y="3230"/>
                    <a:pt x="20201" y="2221"/>
                    <a:pt x="18267" y="1413"/>
                  </a:cubicBezTo>
                  <a:cubicBezTo>
                    <a:pt x="16333" y="606"/>
                    <a:pt x="12786" y="0"/>
                    <a:pt x="9562" y="0"/>
                  </a:cubicBezTo>
                  <a:cubicBezTo>
                    <a:pt x="6339" y="0"/>
                    <a:pt x="3437" y="606"/>
                    <a:pt x="1664" y="1413"/>
                  </a:cubicBezTo>
                  <a:cubicBezTo>
                    <a:pt x="-109" y="2221"/>
                    <a:pt x="-754" y="3230"/>
                    <a:pt x="1180" y="4946"/>
                  </a:cubicBezTo>
                  <a:cubicBezTo>
                    <a:pt x="3115" y="6662"/>
                    <a:pt x="7628" y="9084"/>
                    <a:pt x="11174" y="11103"/>
                  </a:cubicBezTo>
                  <a:cubicBezTo>
                    <a:pt x="14721" y="13121"/>
                    <a:pt x="17300" y="14736"/>
                    <a:pt x="18428" y="16049"/>
                  </a:cubicBezTo>
                  <a:cubicBezTo>
                    <a:pt x="19556" y="17361"/>
                    <a:pt x="19234" y="18370"/>
                    <a:pt x="18106" y="19178"/>
                  </a:cubicBezTo>
                  <a:cubicBezTo>
                    <a:pt x="16977" y="19985"/>
                    <a:pt x="15043" y="20591"/>
                    <a:pt x="13109" y="20994"/>
                  </a:cubicBezTo>
                  <a:cubicBezTo>
                    <a:pt x="11174" y="21398"/>
                    <a:pt x="9240" y="21600"/>
                    <a:pt x="7950" y="21196"/>
                  </a:cubicBezTo>
                  <a:cubicBezTo>
                    <a:pt x="6661" y="20793"/>
                    <a:pt x="6016" y="19783"/>
                    <a:pt x="5371" y="1877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65" name="Line"/>
            <p:cNvSpPr/>
            <p:nvPr/>
          </p:nvSpPr>
          <p:spPr>
            <a:xfrm>
              <a:off x="6980733" y="3918984"/>
              <a:ext cx="163017" cy="165180"/>
            </a:xfrm>
            <a:custGeom>
              <a:avLst/>
              <a:gdLst/>
              <a:ahLst/>
              <a:cxnLst>
                <a:cxn ang="0">
                  <a:pos x="wd2" y="hd2"/>
                </a:cxn>
                <a:cxn ang="5400000">
                  <a:pos x="wd2" y="hd2"/>
                </a:cxn>
                <a:cxn ang="10800000">
                  <a:pos x="wd2" y="hd2"/>
                </a:cxn>
                <a:cxn ang="16200000">
                  <a:pos x="wd2" y="hd2"/>
                </a:cxn>
              </a:cxnLst>
              <a:rect l="0" t="0" r="r" b="b"/>
              <a:pathLst>
                <a:path w="21124" h="21153" fill="norm" stroke="1" extrusionOk="0">
                  <a:moveTo>
                    <a:pt x="2610" y="10088"/>
                  </a:moveTo>
                  <a:cubicBezTo>
                    <a:pt x="5695" y="8055"/>
                    <a:pt x="8781" y="6022"/>
                    <a:pt x="10581" y="4243"/>
                  </a:cubicBezTo>
                  <a:cubicBezTo>
                    <a:pt x="12381" y="2464"/>
                    <a:pt x="12895" y="940"/>
                    <a:pt x="12510" y="304"/>
                  </a:cubicBezTo>
                  <a:cubicBezTo>
                    <a:pt x="12124" y="-331"/>
                    <a:pt x="10838" y="-77"/>
                    <a:pt x="8524" y="2083"/>
                  </a:cubicBezTo>
                  <a:cubicBezTo>
                    <a:pt x="6210" y="4243"/>
                    <a:pt x="2867" y="8309"/>
                    <a:pt x="1195" y="11358"/>
                  </a:cubicBezTo>
                  <a:cubicBezTo>
                    <a:pt x="-476" y="14408"/>
                    <a:pt x="-476" y="16441"/>
                    <a:pt x="1710" y="18093"/>
                  </a:cubicBezTo>
                  <a:cubicBezTo>
                    <a:pt x="3895" y="19744"/>
                    <a:pt x="8267" y="21015"/>
                    <a:pt x="11867" y="21142"/>
                  </a:cubicBezTo>
                  <a:cubicBezTo>
                    <a:pt x="15467" y="21269"/>
                    <a:pt x="18295" y="20253"/>
                    <a:pt x="21124" y="192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66" name="Line"/>
            <p:cNvSpPr/>
            <p:nvPr/>
          </p:nvSpPr>
          <p:spPr>
            <a:xfrm>
              <a:off x="6922339" y="3678642"/>
              <a:ext cx="138068" cy="134520"/>
            </a:xfrm>
            <a:custGeom>
              <a:avLst/>
              <a:gdLst/>
              <a:ahLst/>
              <a:cxnLst>
                <a:cxn ang="0">
                  <a:pos x="wd2" y="hd2"/>
                </a:cxn>
                <a:cxn ang="5400000">
                  <a:pos x="wd2" y="hd2"/>
                </a:cxn>
                <a:cxn ang="10800000">
                  <a:pos x="wd2" y="hd2"/>
                </a:cxn>
                <a:cxn ang="16200000">
                  <a:pos x="wd2" y="hd2"/>
                </a:cxn>
              </a:cxnLst>
              <a:rect l="0" t="0" r="r" b="b"/>
              <a:pathLst>
                <a:path w="21470" h="20337" fill="norm" stroke="1" extrusionOk="0">
                  <a:moveTo>
                    <a:pt x="3881" y="9544"/>
                  </a:moveTo>
                  <a:cubicBezTo>
                    <a:pt x="2956" y="10744"/>
                    <a:pt x="2030" y="11944"/>
                    <a:pt x="1259" y="14044"/>
                  </a:cubicBezTo>
                  <a:cubicBezTo>
                    <a:pt x="487" y="16144"/>
                    <a:pt x="-130" y="19144"/>
                    <a:pt x="24" y="20044"/>
                  </a:cubicBezTo>
                  <a:cubicBezTo>
                    <a:pt x="179" y="20944"/>
                    <a:pt x="1104" y="19744"/>
                    <a:pt x="2647" y="16744"/>
                  </a:cubicBezTo>
                  <a:cubicBezTo>
                    <a:pt x="4190" y="13744"/>
                    <a:pt x="6350" y="8944"/>
                    <a:pt x="7893" y="5944"/>
                  </a:cubicBezTo>
                  <a:cubicBezTo>
                    <a:pt x="9436" y="2944"/>
                    <a:pt x="10361" y="1744"/>
                    <a:pt x="12059" y="844"/>
                  </a:cubicBezTo>
                  <a:cubicBezTo>
                    <a:pt x="13756" y="-56"/>
                    <a:pt x="16224" y="-656"/>
                    <a:pt x="17921" y="1294"/>
                  </a:cubicBezTo>
                  <a:cubicBezTo>
                    <a:pt x="19619" y="3244"/>
                    <a:pt x="20544" y="7744"/>
                    <a:pt x="21470" y="122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67" name="Line"/>
            <p:cNvSpPr/>
            <p:nvPr/>
          </p:nvSpPr>
          <p:spPr>
            <a:xfrm>
              <a:off x="7318631" y="3792598"/>
              <a:ext cx="140635" cy="298755"/>
            </a:xfrm>
            <a:custGeom>
              <a:avLst/>
              <a:gdLst/>
              <a:ahLst/>
              <a:cxnLst>
                <a:cxn ang="0">
                  <a:pos x="wd2" y="hd2"/>
                </a:cxn>
                <a:cxn ang="5400000">
                  <a:pos x="wd2" y="hd2"/>
                </a:cxn>
                <a:cxn ang="10800000">
                  <a:pos x="wd2" y="hd2"/>
                </a:cxn>
                <a:cxn ang="16200000">
                  <a:pos x="wd2" y="hd2"/>
                </a:cxn>
              </a:cxnLst>
              <a:rect l="0" t="0" r="r" b="b"/>
              <a:pathLst>
                <a:path w="21261" h="21117" fill="norm" stroke="1" extrusionOk="0">
                  <a:moveTo>
                    <a:pt x="14061" y="5665"/>
                  </a:moveTo>
                  <a:cubicBezTo>
                    <a:pt x="14661" y="4964"/>
                    <a:pt x="15261" y="4262"/>
                    <a:pt x="16011" y="3280"/>
                  </a:cubicBezTo>
                  <a:cubicBezTo>
                    <a:pt x="16761" y="2299"/>
                    <a:pt x="17661" y="1036"/>
                    <a:pt x="17361" y="405"/>
                  </a:cubicBezTo>
                  <a:cubicBezTo>
                    <a:pt x="17061" y="-226"/>
                    <a:pt x="15561" y="-226"/>
                    <a:pt x="12711" y="1177"/>
                  </a:cubicBezTo>
                  <a:cubicBezTo>
                    <a:pt x="9861" y="2579"/>
                    <a:pt x="5661" y="5384"/>
                    <a:pt x="3111" y="8400"/>
                  </a:cubicBezTo>
                  <a:cubicBezTo>
                    <a:pt x="561" y="11416"/>
                    <a:pt x="-339" y="14642"/>
                    <a:pt x="111" y="16956"/>
                  </a:cubicBezTo>
                  <a:cubicBezTo>
                    <a:pt x="561" y="19270"/>
                    <a:pt x="2361" y="20673"/>
                    <a:pt x="6111" y="21023"/>
                  </a:cubicBezTo>
                  <a:cubicBezTo>
                    <a:pt x="9861" y="21374"/>
                    <a:pt x="15561" y="20673"/>
                    <a:pt x="21261" y="1997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68" name="Line"/>
            <p:cNvSpPr/>
            <p:nvPr/>
          </p:nvSpPr>
          <p:spPr>
            <a:xfrm>
              <a:off x="7548562" y="3860837"/>
              <a:ext cx="154782" cy="2321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877" y="4431"/>
                    <a:pt x="7754" y="8862"/>
                    <a:pt x="11354" y="12462"/>
                  </a:cubicBezTo>
                  <a:cubicBezTo>
                    <a:pt x="14954" y="16062"/>
                    <a:pt x="18277" y="18831"/>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69" name="Line"/>
            <p:cNvSpPr/>
            <p:nvPr/>
          </p:nvSpPr>
          <p:spPr>
            <a:xfrm>
              <a:off x="7494984" y="3914415"/>
              <a:ext cx="220266" cy="190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459" y="675"/>
                    <a:pt x="17319" y="1350"/>
                    <a:pt x="14303" y="3825"/>
                  </a:cubicBezTo>
                  <a:cubicBezTo>
                    <a:pt x="11286" y="6300"/>
                    <a:pt x="7395" y="10575"/>
                    <a:pt x="4865" y="13838"/>
                  </a:cubicBezTo>
                  <a:cubicBezTo>
                    <a:pt x="2335" y="17100"/>
                    <a:pt x="1168" y="1935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0" name="Line"/>
            <p:cNvSpPr/>
            <p:nvPr/>
          </p:nvSpPr>
          <p:spPr>
            <a:xfrm>
              <a:off x="7477125" y="3771540"/>
              <a:ext cx="238125"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600" y="15600"/>
                    <a:pt x="7200" y="9600"/>
                    <a:pt x="10800" y="6000"/>
                  </a:cubicBezTo>
                  <a:cubicBezTo>
                    <a:pt x="14400" y="2400"/>
                    <a:pt x="18000" y="1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1" name="Line"/>
            <p:cNvSpPr/>
            <p:nvPr/>
          </p:nvSpPr>
          <p:spPr>
            <a:xfrm>
              <a:off x="7816453" y="3777493"/>
              <a:ext cx="125184" cy="369095"/>
            </a:xfrm>
            <a:custGeom>
              <a:avLst/>
              <a:gdLst/>
              <a:ahLst/>
              <a:cxnLst>
                <a:cxn ang="0">
                  <a:pos x="wd2" y="hd2"/>
                </a:cxn>
                <a:cxn ang="5400000">
                  <a:pos x="wd2" y="hd2"/>
                </a:cxn>
                <a:cxn ang="10800000">
                  <a:pos x="wd2" y="hd2"/>
                </a:cxn>
                <a:cxn ang="16200000">
                  <a:pos x="wd2" y="hd2"/>
                </a:cxn>
              </a:cxnLst>
              <a:rect l="0" t="0" r="r" b="b"/>
              <a:pathLst>
                <a:path w="21291" h="21600" fill="norm" stroke="1" extrusionOk="0">
                  <a:moveTo>
                    <a:pt x="0" y="0"/>
                  </a:moveTo>
                  <a:cubicBezTo>
                    <a:pt x="1688" y="0"/>
                    <a:pt x="3375" y="0"/>
                    <a:pt x="5738" y="639"/>
                  </a:cubicBezTo>
                  <a:cubicBezTo>
                    <a:pt x="8100" y="1277"/>
                    <a:pt x="11138" y="2555"/>
                    <a:pt x="14344" y="4761"/>
                  </a:cubicBezTo>
                  <a:cubicBezTo>
                    <a:pt x="17550" y="6968"/>
                    <a:pt x="20925" y="10103"/>
                    <a:pt x="21262" y="12890"/>
                  </a:cubicBezTo>
                  <a:cubicBezTo>
                    <a:pt x="21600" y="15677"/>
                    <a:pt x="18900" y="18116"/>
                    <a:pt x="15525" y="19510"/>
                  </a:cubicBezTo>
                  <a:cubicBezTo>
                    <a:pt x="12150" y="20903"/>
                    <a:pt x="8100" y="21252"/>
                    <a:pt x="405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2" name="Line"/>
            <p:cNvSpPr/>
            <p:nvPr/>
          </p:nvSpPr>
          <p:spPr>
            <a:xfrm>
              <a:off x="8608218" y="2694024"/>
              <a:ext cx="166689" cy="14168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0314" y="1119"/>
                    <a:pt x="19029" y="2239"/>
                    <a:pt x="18129" y="3313"/>
                  </a:cubicBezTo>
                  <a:cubicBezTo>
                    <a:pt x="17229" y="4387"/>
                    <a:pt x="16714" y="5415"/>
                    <a:pt x="16200" y="6550"/>
                  </a:cubicBezTo>
                  <a:cubicBezTo>
                    <a:pt x="15686" y="7684"/>
                    <a:pt x="15171" y="8924"/>
                    <a:pt x="14657" y="10180"/>
                  </a:cubicBezTo>
                  <a:cubicBezTo>
                    <a:pt x="14143" y="11435"/>
                    <a:pt x="13629" y="12706"/>
                    <a:pt x="12857" y="13871"/>
                  </a:cubicBezTo>
                  <a:cubicBezTo>
                    <a:pt x="12086" y="15035"/>
                    <a:pt x="11057" y="16094"/>
                    <a:pt x="9257" y="17274"/>
                  </a:cubicBezTo>
                  <a:cubicBezTo>
                    <a:pt x="7457" y="18454"/>
                    <a:pt x="4886" y="19755"/>
                    <a:pt x="3214" y="20496"/>
                  </a:cubicBezTo>
                  <a:cubicBezTo>
                    <a:pt x="1543" y="21237"/>
                    <a:pt x="771" y="2141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3" name="Line"/>
            <p:cNvSpPr/>
            <p:nvPr/>
          </p:nvSpPr>
          <p:spPr>
            <a:xfrm>
              <a:off x="6715125" y="4212071"/>
              <a:ext cx="762000"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688" y="1440"/>
                    <a:pt x="3375" y="2880"/>
                    <a:pt x="5316" y="3600"/>
                  </a:cubicBezTo>
                  <a:cubicBezTo>
                    <a:pt x="7256" y="4320"/>
                    <a:pt x="9450" y="4320"/>
                    <a:pt x="11841" y="5040"/>
                  </a:cubicBezTo>
                  <a:cubicBezTo>
                    <a:pt x="14231" y="5760"/>
                    <a:pt x="16819" y="7200"/>
                    <a:pt x="18478" y="10080"/>
                  </a:cubicBezTo>
                  <a:cubicBezTo>
                    <a:pt x="20138" y="12960"/>
                    <a:pt x="20869" y="1728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4" name="Line"/>
            <p:cNvSpPr/>
            <p:nvPr/>
          </p:nvSpPr>
          <p:spPr>
            <a:xfrm>
              <a:off x="6992937" y="4277556"/>
              <a:ext cx="496095"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2" y="0"/>
                  </a:moveTo>
                  <a:cubicBezTo>
                    <a:pt x="691" y="0"/>
                    <a:pt x="0" y="0"/>
                    <a:pt x="0" y="1800"/>
                  </a:cubicBezTo>
                  <a:cubicBezTo>
                    <a:pt x="0" y="3600"/>
                    <a:pt x="691" y="7200"/>
                    <a:pt x="2549" y="10800"/>
                  </a:cubicBezTo>
                  <a:cubicBezTo>
                    <a:pt x="4406" y="14400"/>
                    <a:pt x="7430" y="18000"/>
                    <a:pt x="10800" y="19800"/>
                  </a:cubicBezTo>
                  <a:cubicBezTo>
                    <a:pt x="14170" y="21600"/>
                    <a:pt x="17885" y="216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5" name="Line"/>
            <p:cNvSpPr/>
            <p:nvPr/>
          </p:nvSpPr>
          <p:spPr>
            <a:xfrm>
              <a:off x="408130" y="5111834"/>
              <a:ext cx="145511" cy="249191"/>
            </a:xfrm>
            <a:custGeom>
              <a:avLst/>
              <a:gdLst/>
              <a:ahLst/>
              <a:cxnLst>
                <a:cxn ang="0">
                  <a:pos x="wd2" y="hd2"/>
                </a:cxn>
                <a:cxn ang="5400000">
                  <a:pos x="wd2" y="hd2"/>
                </a:cxn>
                <a:cxn ang="10800000">
                  <a:pos x="wd2" y="hd2"/>
                </a:cxn>
                <a:cxn ang="16200000">
                  <a:pos x="wd2" y="hd2"/>
                </a:cxn>
              </a:cxnLst>
              <a:rect l="0" t="0" r="r" b="b"/>
              <a:pathLst>
                <a:path w="21119" h="21358" fill="norm" stroke="1" extrusionOk="0">
                  <a:moveTo>
                    <a:pt x="21119" y="4520"/>
                  </a:moveTo>
                  <a:cubicBezTo>
                    <a:pt x="20543" y="3160"/>
                    <a:pt x="19967" y="1799"/>
                    <a:pt x="18095" y="949"/>
                  </a:cubicBezTo>
                  <a:cubicBezTo>
                    <a:pt x="16223" y="98"/>
                    <a:pt x="13055" y="-242"/>
                    <a:pt x="9743" y="183"/>
                  </a:cubicBezTo>
                  <a:cubicBezTo>
                    <a:pt x="6431" y="608"/>
                    <a:pt x="2975" y="1799"/>
                    <a:pt x="1247" y="3245"/>
                  </a:cubicBezTo>
                  <a:cubicBezTo>
                    <a:pt x="-481" y="4690"/>
                    <a:pt x="-481" y="6391"/>
                    <a:pt x="1679" y="8347"/>
                  </a:cubicBezTo>
                  <a:cubicBezTo>
                    <a:pt x="3839" y="10303"/>
                    <a:pt x="8159" y="12514"/>
                    <a:pt x="10895" y="13960"/>
                  </a:cubicBezTo>
                  <a:cubicBezTo>
                    <a:pt x="13631" y="15405"/>
                    <a:pt x="14783" y="16086"/>
                    <a:pt x="15503" y="16851"/>
                  </a:cubicBezTo>
                  <a:cubicBezTo>
                    <a:pt x="16223" y="17616"/>
                    <a:pt x="16511" y="18467"/>
                    <a:pt x="13919" y="19232"/>
                  </a:cubicBezTo>
                  <a:cubicBezTo>
                    <a:pt x="11327" y="19997"/>
                    <a:pt x="5855" y="20678"/>
                    <a:pt x="383" y="213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6" name="Line"/>
            <p:cNvSpPr/>
            <p:nvPr/>
          </p:nvSpPr>
          <p:spPr>
            <a:xfrm>
              <a:off x="558447" y="5152260"/>
              <a:ext cx="185694" cy="226625"/>
            </a:xfrm>
            <a:custGeom>
              <a:avLst/>
              <a:gdLst/>
              <a:ahLst/>
              <a:cxnLst>
                <a:cxn ang="0">
                  <a:pos x="wd2" y="hd2"/>
                </a:cxn>
                <a:cxn ang="5400000">
                  <a:pos x="wd2" y="hd2"/>
                </a:cxn>
                <a:cxn ang="10800000">
                  <a:pos x="wd2" y="hd2"/>
                </a:cxn>
                <a:cxn ang="16200000">
                  <a:pos x="wd2" y="hd2"/>
                </a:cxn>
              </a:cxnLst>
              <a:rect l="0" t="0" r="r" b="b"/>
              <a:pathLst>
                <a:path w="21055" h="21266" fill="norm" stroke="1" extrusionOk="0">
                  <a:moveTo>
                    <a:pt x="2830" y="6742"/>
                  </a:moveTo>
                  <a:cubicBezTo>
                    <a:pt x="5305" y="6742"/>
                    <a:pt x="7780" y="6742"/>
                    <a:pt x="9580" y="6090"/>
                  </a:cubicBezTo>
                  <a:cubicBezTo>
                    <a:pt x="11380" y="5438"/>
                    <a:pt x="12505" y="4135"/>
                    <a:pt x="12955" y="3018"/>
                  </a:cubicBezTo>
                  <a:cubicBezTo>
                    <a:pt x="13405" y="1900"/>
                    <a:pt x="13180" y="969"/>
                    <a:pt x="12505" y="411"/>
                  </a:cubicBezTo>
                  <a:cubicBezTo>
                    <a:pt x="11830" y="-148"/>
                    <a:pt x="10705" y="-334"/>
                    <a:pt x="8455" y="1156"/>
                  </a:cubicBezTo>
                  <a:cubicBezTo>
                    <a:pt x="6205" y="2645"/>
                    <a:pt x="2830" y="5811"/>
                    <a:pt x="1142" y="8325"/>
                  </a:cubicBezTo>
                  <a:cubicBezTo>
                    <a:pt x="-545" y="10838"/>
                    <a:pt x="-545" y="12700"/>
                    <a:pt x="2380" y="14749"/>
                  </a:cubicBezTo>
                  <a:cubicBezTo>
                    <a:pt x="5305" y="16797"/>
                    <a:pt x="11155" y="19032"/>
                    <a:pt x="14755" y="20149"/>
                  </a:cubicBezTo>
                  <a:cubicBezTo>
                    <a:pt x="18355" y="21266"/>
                    <a:pt x="19705" y="21266"/>
                    <a:pt x="21055" y="2126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7" name="Line"/>
            <p:cNvSpPr/>
            <p:nvPr/>
          </p:nvSpPr>
          <p:spPr>
            <a:xfrm>
              <a:off x="932297" y="5033602"/>
              <a:ext cx="157125" cy="375048"/>
            </a:xfrm>
            <a:custGeom>
              <a:avLst/>
              <a:gdLst/>
              <a:ahLst/>
              <a:cxnLst>
                <a:cxn ang="0">
                  <a:pos x="wd2" y="hd2"/>
                </a:cxn>
                <a:cxn ang="5400000">
                  <a:pos x="wd2" y="hd2"/>
                </a:cxn>
                <a:cxn ang="10800000">
                  <a:pos x="wd2" y="hd2"/>
                </a:cxn>
                <a:cxn ang="16200000">
                  <a:pos x="wd2" y="hd2"/>
                </a:cxn>
              </a:cxnLst>
              <a:rect l="0" t="0" r="r" b="b"/>
              <a:pathLst>
                <a:path w="20857" h="21600" fill="norm" stroke="1" extrusionOk="0">
                  <a:moveTo>
                    <a:pt x="20857" y="0"/>
                  </a:moveTo>
                  <a:cubicBezTo>
                    <a:pt x="17169" y="457"/>
                    <a:pt x="13481" y="914"/>
                    <a:pt x="10057" y="2571"/>
                  </a:cubicBezTo>
                  <a:cubicBezTo>
                    <a:pt x="6633" y="4229"/>
                    <a:pt x="3472" y="7086"/>
                    <a:pt x="1628" y="9886"/>
                  </a:cubicBezTo>
                  <a:cubicBezTo>
                    <a:pt x="-216" y="12686"/>
                    <a:pt x="-743" y="15429"/>
                    <a:pt x="1364" y="17371"/>
                  </a:cubicBezTo>
                  <a:cubicBezTo>
                    <a:pt x="3472" y="19314"/>
                    <a:pt x="8213" y="20457"/>
                    <a:pt x="1295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8" name="Line"/>
            <p:cNvSpPr/>
            <p:nvPr/>
          </p:nvSpPr>
          <p:spPr>
            <a:xfrm>
              <a:off x="1148953" y="5164571"/>
              <a:ext cx="125016" cy="2083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143" y="5760"/>
                    <a:pt x="10286" y="11520"/>
                    <a:pt x="13029" y="15017"/>
                  </a:cubicBezTo>
                  <a:cubicBezTo>
                    <a:pt x="15771" y="18514"/>
                    <a:pt x="16114" y="19749"/>
                    <a:pt x="17143" y="20469"/>
                  </a:cubicBezTo>
                  <a:cubicBezTo>
                    <a:pt x="18171" y="21189"/>
                    <a:pt x="19886" y="21394"/>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79" name="Line"/>
            <p:cNvSpPr/>
            <p:nvPr/>
          </p:nvSpPr>
          <p:spPr>
            <a:xfrm>
              <a:off x="1137046" y="5180738"/>
              <a:ext cx="166689" cy="180287"/>
            </a:xfrm>
            <a:custGeom>
              <a:avLst/>
              <a:gdLst/>
              <a:ahLst/>
              <a:cxnLst>
                <a:cxn ang="0">
                  <a:pos x="wd2" y="hd2"/>
                </a:cxn>
                <a:cxn ang="5400000">
                  <a:pos x="wd2" y="hd2"/>
                </a:cxn>
                <a:cxn ang="10800000">
                  <a:pos x="wd2" y="hd2"/>
                </a:cxn>
                <a:cxn ang="16200000">
                  <a:pos x="wd2" y="hd2"/>
                </a:cxn>
              </a:cxnLst>
              <a:rect l="0" t="0" r="r" b="b"/>
              <a:pathLst>
                <a:path w="21600" h="21331" fill="norm" stroke="1" extrusionOk="0">
                  <a:moveTo>
                    <a:pt x="21600" y="201"/>
                  </a:moveTo>
                  <a:cubicBezTo>
                    <a:pt x="20314" y="-34"/>
                    <a:pt x="19029" y="-269"/>
                    <a:pt x="17100" y="788"/>
                  </a:cubicBezTo>
                  <a:cubicBezTo>
                    <a:pt x="15171" y="1844"/>
                    <a:pt x="12600" y="4192"/>
                    <a:pt x="9643" y="7831"/>
                  </a:cubicBezTo>
                  <a:cubicBezTo>
                    <a:pt x="6686" y="11470"/>
                    <a:pt x="3343" y="16401"/>
                    <a:pt x="0" y="2133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0" name="Line"/>
            <p:cNvSpPr/>
            <p:nvPr/>
          </p:nvSpPr>
          <p:spPr>
            <a:xfrm>
              <a:off x="1119187" y="5069321"/>
              <a:ext cx="190501"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725" y="14400"/>
                    <a:pt x="9450" y="7200"/>
                    <a:pt x="13050" y="3600"/>
                  </a:cubicBezTo>
                  <a:cubicBezTo>
                    <a:pt x="16650" y="0"/>
                    <a:pt x="19125"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1" name="Line"/>
            <p:cNvSpPr/>
            <p:nvPr/>
          </p:nvSpPr>
          <p:spPr>
            <a:xfrm>
              <a:off x="1381125" y="4997884"/>
              <a:ext cx="116849" cy="434579"/>
            </a:xfrm>
            <a:custGeom>
              <a:avLst/>
              <a:gdLst/>
              <a:ahLst/>
              <a:cxnLst>
                <a:cxn ang="0">
                  <a:pos x="wd2" y="hd2"/>
                </a:cxn>
                <a:cxn ang="5400000">
                  <a:pos x="wd2" y="hd2"/>
                </a:cxn>
                <a:cxn ang="10800000">
                  <a:pos x="wd2" y="hd2"/>
                </a:cxn>
                <a:cxn ang="16200000">
                  <a:pos x="wd2" y="hd2"/>
                </a:cxn>
              </a:cxnLst>
              <a:rect l="0" t="0" r="r" b="b"/>
              <a:pathLst>
                <a:path w="20851" h="21600" fill="norm" stroke="1" extrusionOk="0">
                  <a:moveTo>
                    <a:pt x="7436" y="0"/>
                  </a:moveTo>
                  <a:cubicBezTo>
                    <a:pt x="10977" y="1677"/>
                    <a:pt x="14518" y="3353"/>
                    <a:pt x="17174" y="5425"/>
                  </a:cubicBezTo>
                  <a:cubicBezTo>
                    <a:pt x="19830" y="7496"/>
                    <a:pt x="21600" y="9962"/>
                    <a:pt x="20538" y="12378"/>
                  </a:cubicBezTo>
                  <a:cubicBezTo>
                    <a:pt x="19475" y="14795"/>
                    <a:pt x="15580" y="17162"/>
                    <a:pt x="11685" y="18690"/>
                  </a:cubicBezTo>
                  <a:cubicBezTo>
                    <a:pt x="7790" y="20219"/>
                    <a:pt x="3895" y="2091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2" name="Line"/>
            <p:cNvSpPr/>
            <p:nvPr/>
          </p:nvSpPr>
          <p:spPr>
            <a:xfrm>
              <a:off x="1666875" y="5230056"/>
              <a:ext cx="113110"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3" name="Line"/>
            <p:cNvSpPr/>
            <p:nvPr/>
          </p:nvSpPr>
          <p:spPr>
            <a:xfrm>
              <a:off x="1696640" y="5325306"/>
              <a:ext cx="83345"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4" name="Line"/>
            <p:cNvSpPr/>
            <p:nvPr/>
          </p:nvSpPr>
          <p:spPr>
            <a:xfrm>
              <a:off x="2030015" y="4879676"/>
              <a:ext cx="1268017" cy="679787"/>
            </a:xfrm>
            <a:custGeom>
              <a:avLst/>
              <a:gdLst/>
              <a:ahLst/>
              <a:cxnLst>
                <a:cxn ang="0">
                  <a:pos x="wd2" y="hd2"/>
                </a:cxn>
                <a:cxn ang="5400000">
                  <a:pos x="wd2" y="hd2"/>
                </a:cxn>
                <a:cxn ang="10800000">
                  <a:pos x="wd2" y="hd2"/>
                </a:cxn>
                <a:cxn ang="16200000">
                  <a:pos x="wd2" y="hd2"/>
                </a:cxn>
              </a:cxnLst>
              <a:rect l="0" t="0" r="r" b="b"/>
              <a:pathLst>
                <a:path w="21600" h="21573" fill="norm" stroke="1" extrusionOk="0">
                  <a:moveTo>
                    <a:pt x="1115" y="13953"/>
                  </a:moveTo>
                  <a:cubicBezTo>
                    <a:pt x="1251" y="14835"/>
                    <a:pt x="1386" y="15716"/>
                    <a:pt x="1589" y="16881"/>
                  </a:cubicBezTo>
                  <a:cubicBezTo>
                    <a:pt x="1792" y="18046"/>
                    <a:pt x="2062" y="19495"/>
                    <a:pt x="2231" y="20376"/>
                  </a:cubicBezTo>
                  <a:cubicBezTo>
                    <a:pt x="2400" y="21258"/>
                    <a:pt x="2468" y="21573"/>
                    <a:pt x="2535" y="21573"/>
                  </a:cubicBezTo>
                  <a:cubicBezTo>
                    <a:pt x="2603" y="21573"/>
                    <a:pt x="2670" y="21258"/>
                    <a:pt x="2620" y="20188"/>
                  </a:cubicBezTo>
                  <a:cubicBezTo>
                    <a:pt x="2569" y="19117"/>
                    <a:pt x="2400" y="17291"/>
                    <a:pt x="2163" y="15402"/>
                  </a:cubicBezTo>
                  <a:cubicBezTo>
                    <a:pt x="1927" y="13512"/>
                    <a:pt x="1623" y="11560"/>
                    <a:pt x="1285" y="9765"/>
                  </a:cubicBezTo>
                  <a:cubicBezTo>
                    <a:pt x="946" y="7971"/>
                    <a:pt x="575" y="6333"/>
                    <a:pt x="338" y="5389"/>
                  </a:cubicBezTo>
                  <a:cubicBezTo>
                    <a:pt x="101" y="4444"/>
                    <a:pt x="0" y="4192"/>
                    <a:pt x="0" y="3940"/>
                  </a:cubicBezTo>
                  <a:cubicBezTo>
                    <a:pt x="0" y="3688"/>
                    <a:pt x="101" y="3437"/>
                    <a:pt x="710" y="3059"/>
                  </a:cubicBezTo>
                  <a:cubicBezTo>
                    <a:pt x="1318" y="2681"/>
                    <a:pt x="2434" y="2177"/>
                    <a:pt x="3583" y="1831"/>
                  </a:cubicBezTo>
                  <a:cubicBezTo>
                    <a:pt x="4732" y="1484"/>
                    <a:pt x="5915" y="1295"/>
                    <a:pt x="7115" y="1107"/>
                  </a:cubicBezTo>
                  <a:cubicBezTo>
                    <a:pt x="8315" y="918"/>
                    <a:pt x="9532" y="729"/>
                    <a:pt x="10800" y="540"/>
                  </a:cubicBezTo>
                  <a:cubicBezTo>
                    <a:pt x="12068" y="351"/>
                    <a:pt x="13386" y="162"/>
                    <a:pt x="14738" y="67"/>
                  </a:cubicBezTo>
                  <a:cubicBezTo>
                    <a:pt x="16090" y="-27"/>
                    <a:pt x="17476" y="-27"/>
                    <a:pt x="18625" y="99"/>
                  </a:cubicBezTo>
                  <a:cubicBezTo>
                    <a:pt x="19775" y="225"/>
                    <a:pt x="20687" y="477"/>
                    <a:pt x="21600" y="7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5" name="Line"/>
            <p:cNvSpPr/>
            <p:nvPr/>
          </p:nvSpPr>
          <p:spPr>
            <a:xfrm>
              <a:off x="2232421" y="5140759"/>
              <a:ext cx="214314" cy="2202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919"/>
                  </a:moveTo>
                  <a:cubicBezTo>
                    <a:pt x="200" y="1751"/>
                    <a:pt x="400" y="584"/>
                    <a:pt x="900" y="389"/>
                  </a:cubicBezTo>
                  <a:cubicBezTo>
                    <a:pt x="1400" y="195"/>
                    <a:pt x="2200" y="973"/>
                    <a:pt x="4400" y="3795"/>
                  </a:cubicBezTo>
                  <a:cubicBezTo>
                    <a:pt x="6600" y="6616"/>
                    <a:pt x="10200" y="11481"/>
                    <a:pt x="12300" y="14400"/>
                  </a:cubicBezTo>
                  <a:cubicBezTo>
                    <a:pt x="14400" y="17319"/>
                    <a:pt x="15000" y="18292"/>
                    <a:pt x="15900" y="19362"/>
                  </a:cubicBezTo>
                  <a:cubicBezTo>
                    <a:pt x="16800" y="20432"/>
                    <a:pt x="18000" y="21600"/>
                    <a:pt x="18700" y="21600"/>
                  </a:cubicBezTo>
                  <a:cubicBezTo>
                    <a:pt x="19400" y="21600"/>
                    <a:pt x="19600" y="20432"/>
                    <a:pt x="20000" y="16638"/>
                  </a:cubicBezTo>
                  <a:cubicBezTo>
                    <a:pt x="20400" y="12843"/>
                    <a:pt x="21000" y="6422"/>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6" name="Line"/>
            <p:cNvSpPr/>
            <p:nvPr/>
          </p:nvSpPr>
          <p:spPr>
            <a:xfrm>
              <a:off x="2465338" y="5224102"/>
              <a:ext cx="154038" cy="97980"/>
            </a:xfrm>
            <a:custGeom>
              <a:avLst/>
              <a:gdLst/>
              <a:ahLst/>
              <a:cxnLst>
                <a:cxn ang="0">
                  <a:pos x="wd2" y="hd2"/>
                </a:cxn>
                <a:cxn ang="5400000">
                  <a:pos x="wd2" y="hd2"/>
                </a:cxn>
                <a:cxn ang="10800000">
                  <a:pos x="wd2" y="hd2"/>
                </a:cxn>
                <a:cxn ang="16200000">
                  <a:pos x="wd2" y="hd2"/>
                </a:cxn>
              </a:cxnLst>
              <a:rect l="0" t="0" r="r" b="b"/>
              <a:pathLst>
                <a:path w="21496" h="21330" fill="norm" stroke="1" extrusionOk="0">
                  <a:moveTo>
                    <a:pt x="17342" y="0"/>
                  </a:moveTo>
                  <a:cubicBezTo>
                    <a:pt x="14296" y="0"/>
                    <a:pt x="11250" y="0"/>
                    <a:pt x="8619" y="1296"/>
                  </a:cubicBezTo>
                  <a:cubicBezTo>
                    <a:pt x="5988" y="2592"/>
                    <a:pt x="3773" y="5184"/>
                    <a:pt x="2388" y="7560"/>
                  </a:cubicBezTo>
                  <a:cubicBezTo>
                    <a:pt x="1004" y="9936"/>
                    <a:pt x="450" y="12096"/>
                    <a:pt x="173" y="14256"/>
                  </a:cubicBezTo>
                  <a:cubicBezTo>
                    <a:pt x="-104" y="16416"/>
                    <a:pt x="-104" y="18576"/>
                    <a:pt x="588" y="19872"/>
                  </a:cubicBezTo>
                  <a:cubicBezTo>
                    <a:pt x="1281" y="21168"/>
                    <a:pt x="2665" y="21600"/>
                    <a:pt x="4188" y="21168"/>
                  </a:cubicBezTo>
                  <a:cubicBezTo>
                    <a:pt x="5711" y="20736"/>
                    <a:pt x="7373" y="19440"/>
                    <a:pt x="9034" y="17064"/>
                  </a:cubicBezTo>
                  <a:cubicBezTo>
                    <a:pt x="10696" y="14688"/>
                    <a:pt x="12358" y="11232"/>
                    <a:pt x="13742" y="11232"/>
                  </a:cubicBezTo>
                  <a:cubicBezTo>
                    <a:pt x="15127" y="11232"/>
                    <a:pt x="16234" y="14688"/>
                    <a:pt x="17481" y="16632"/>
                  </a:cubicBezTo>
                  <a:cubicBezTo>
                    <a:pt x="18727" y="18576"/>
                    <a:pt x="20111" y="19008"/>
                    <a:pt x="21496" y="194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7" name="Line"/>
            <p:cNvSpPr/>
            <p:nvPr/>
          </p:nvSpPr>
          <p:spPr>
            <a:xfrm>
              <a:off x="2637234" y="5182431"/>
              <a:ext cx="196454" cy="160239"/>
            </a:xfrm>
            <a:custGeom>
              <a:avLst/>
              <a:gdLst/>
              <a:ahLst/>
              <a:cxnLst>
                <a:cxn ang="0">
                  <a:pos x="wd2" y="hd2"/>
                </a:cxn>
                <a:cxn ang="5400000">
                  <a:pos x="wd2" y="hd2"/>
                </a:cxn>
                <a:cxn ang="10800000">
                  <a:pos x="wd2" y="hd2"/>
                </a:cxn>
                <a:cxn ang="16200000">
                  <a:pos x="wd2" y="hd2"/>
                </a:cxn>
              </a:cxnLst>
              <a:rect l="0" t="0" r="r" b="b"/>
              <a:pathLst>
                <a:path w="21600" h="21271" fill="norm" stroke="1" extrusionOk="0">
                  <a:moveTo>
                    <a:pt x="0" y="7112"/>
                  </a:moveTo>
                  <a:cubicBezTo>
                    <a:pt x="655" y="6059"/>
                    <a:pt x="1309" y="5005"/>
                    <a:pt x="2182" y="4610"/>
                  </a:cubicBezTo>
                  <a:cubicBezTo>
                    <a:pt x="3055" y="4215"/>
                    <a:pt x="4145" y="4478"/>
                    <a:pt x="5673" y="5927"/>
                  </a:cubicBezTo>
                  <a:cubicBezTo>
                    <a:pt x="7200" y="7376"/>
                    <a:pt x="9164" y="10010"/>
                    <a:pt x="10145" y="12644"/>
                  </a:cubicBezTo>
                  <a:cubicBezTo>
                    <a:pt x="11127" y="15278"/>
                    <a:pt x="11127" y="17912"/>
                    <a:pt x="10582" y="19493"/>
                  </a:cubicBezTo>
                  <a:cubicBezTo>
                    <a:pt x="10036" y="21073"/>
                    <a:pt x="8945" y="21600"/>
                    <a:pt x="8182" y="21073"/>
                  </a:cubicBezTo>
                  <a:cubicBezTo>
                    <a:pt x="7418" y="20546"/>
                    <a:pt x="6982" y="18966"/>
                    <a:pt x="7418" y="16332"/>
                  </a:cubicBezTo>
                  <a:cubicBezTo>
                    <a:pt x="7855" y="13698"/>
                    <a:pt x="9164" y="10010"/>
                    <a:pt x="11673" y="7112"/>
                  </a:cubicBezTo>
                  <a:cubicBezTo>
                    <a:pt x="14182" y="4215"/>
                    <a:pt x="17891" y="2107"/>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8" name="Line"/>
            <p:cNvSpPr/>
            <p:nvPr/>
          </p:nvSpPr>
          <p:spPr>
            <a:xfrm>
              <a:off x="2878157" y="5099087"/>
              <a:ext cx="134125" cy="261938"/>
            </a:xfrm>
            <a:custGeom>
              <a:avLst/>
              <a:gdLst/>
              <a:ahLst/>
              <a:cxnLst>
                <a:cxn ang="0">
                  <a:pos x="wd2" y="hd2"/>
                </a:cxn>
                <a:cxn ang="5400000">
                  <a:pos x="wd2" y="hd2"/>
                </a:cxn>
                <a:cxn ang="10800000">
                  <a:pos x="wd2" y="hd2"/>
                </a:cxn>
                <a:cxn ang="16200000">
                  <a:pos x="wd2" y="hd2"/>
                </a:cxn>
              </a:cxnLst>
              <a:rect l="0" t="0" r="r" b="b"/>
              <a:pathLst>
                <a:path w="20856" h="21600" fill="norm" stroke="1" extrusionOk="0">
                  <a:moveTo>
                    <a:pt x="20856" y="0"/>
                  </a:moveTo>
                  <a:cubicBezTo>
                    <a:pt x="14685" y="1309"/>
                    <a:pt x="8513" y="2618"/>
                    <a:pt x="4656" y="5073"/>
                  </a:cubicBezTo>
                  <a:cubicBezTo>
                    <a:pt x="799" y="7527"/>
                    <a:pt x="-744" y="11127"/>
                    <a:pt x="336" y="14073"/>
                  </a:cubicBezTo>
                  <a:cubicBezTo>
                    <a:pt x="1416" y="17018"/>
                    <a:pt x="5119" y="19309"/>
                    <a:pt x="8359" y="20455"/>
                  </a:cubicBezTo>
                  <a:cubicBezTo>
                    <a:pt x="11599" y="21600"/>
                    <a:pt x="14376" y="21600"/>
                    <a:pt x="1715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89" name="Line"/>
            <p:cNvSpPr/>
            <p:nvPr/>
          </p:nvSpPr>
          <p:spPr>
            <a:xfrm>
              <a:off x="3083718" y="5152665"/>
              <a:ext cx="148829" cy="2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744" y="3411"/>
                    <a:pt x="7488" y="6821"/>
                    <a:pt x="11088" y="10421"/>
                  </a:cubicBezTo>
                  <a:cubicBezTo>
                    <a:pt x="14688" y="14021"/>
                    <a:pt x="18144" y="17811"/>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0" name="Line"/>
            <p:cNvSpPr/>
            <p:nvPr/>
          </p:nvSpPr>
          <p:spPr>
            <a:xfrm>
              <a:off x="3113484" y="5180874"/>
              <a:ext cx="119063" cy="209917"/>
            </a:xfrm>
            <a:custGeom>
              <a:avLst/>
              <a:gdLst/>
              <a:ahLst/>
              <a:cxnLst>
                <a:cxn ang="0">
                  <a:pos x="wd2" y="hd2"/>
                </a:cxn>
                <a:cxn ang="5400000">
                  <a:pos x="wd2" y="hd2"/>
                </a:cxn>
                <a:cxn ang="10800000">
                  <a:pos x="wd2" y="hd2"/>
                </a:cxn>
                <a:cxn ang="16200000">
                  <a:pos x="wd2" y="hd2"/>
                </a:cxn>
              </a:cxnLst>
              <a:rect l="0" t="0" r="r" b="b"/>
              <a:pathLst>
                <a:path w="21600" h="21355" fill="norm" stroke="1" extrusionOk="0">
                  <a:moveTo>
                    <a:pt x="21600" y="159"/>
                  </a:moveTo>
                  <a:cubicBezTo>
                    <a:pt x="19440" y="-43"/>
                    <a:pt x="17280" y="-245"/>
                    <a:pt x="14940" y="865"/>
                  </a:cubicBezTo>
                  <a:cubicBezTo>
                    <a:pt x="12600" y="1976"/>
                    <a:pt x="10080" y="4398"/>
                    <a:pt x="7560" y="8032"/>
                  </a:cubicBezTo>
                  <a:cubicBezTo>
                    <a:pt x="5040" y="11665"/>
                    <a:pt x="2520" y="16510"/>
                    <a:pt x="0" y="213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1" name="Line"/>
            <p:cNvSpPr/>
            <p:nvPr/>
          </p:nvSpPr>
          <p:spPr>
            <a:xfrm>
              <a:off x="3048000" y="5099087"/>
              <a:ext cx="202407"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235" y="14400"/>
                    <a:pt x="8471" y="7200"/>
                    <a:pt x="12071" y="3600"/>
                  </a:cubicBezTo>
                  <a:cubicBezTo>
                    <a:pt x="15671" y="0"/>
                    <a:pt x="18635"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2" name="Line"/>
            <p:cNvSpPr/>
            <p:nvPr/>
          </p:nvSpPr>
          <p:spPr>
            <a:xfrm>
              <a:off x="3280171" y="5075274"/>
              <a:ext cx="106044" cy="386954"/>
            </a:xfrm>
            <a:custGeom>
              <a:avLst/>
              <a:gdLst/>
              <a:ahLst/>
              <a:cxnLst>
                <a:cxn ang="0">
                  <a:pos x="wd2" y="hd2"/>
                </a:cxn>
                <a:cxn ang="5400000">
                  <a:pos x="wd2" y="hd2"/>
                </a:cxn>
                <a:cxn ang="10800000">
                  <a:pos x="wd2" y="hd2"/>
                </a:cxn>
                <a:cxn ang="16200000">
                  <a:pos x="wd2" y="hd2"/>
                </a:cxn>
              </a:cxnLst>
              <a:rect l="0" t="0" r="r" b="b"/>
              <a:pathLst>
                <a:path w="20612" h="21600" fill="norm" stroke="1" extrusionOk="0">
                  <a:moveTo>
                    <a:pt x="4629" y="0"/>
                  </a:moveTo>
                  <a:cubicBezTo>
                    <a:pt x="10029" y="2658"/>
                    <a:pt x="15429" y="5317"/>
                    <a:pt x="18321" y="8031"/>
                  </a:cubicBezTo>
                  <a:cubicBezTo>
                    <a:pt x="21214" y="10745"/>
                    <a:pt x="21600" y="13514"/>
                    <a:pt x="18129" y="15785"/>
                  </a:cubicBezTo>
                  <a:cubicBezTo>
                    <a:pt x="14657" y="18055"/>
                    <a:pt x="7329" y="1982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3" name="Line"/>
            <p:cNvSpPr/>
            <p:nvPr/>
          </p:nvSpPr>
          <p:spPr>
            <a:xfrm>
              <a:off x="3732609" y="5287295"/>
              <a:ext cx="184548" cy="26105"/>
            </a:xfrm>
            <a:custGeom>
              <a:avLst/>
              <a:gdLst/>
              <a:ahLst/>
              <a:cxnLst>
                <a:cxn ang="0">
                  <a:pos x="wd2" y="hd2"/>
                </a:cxn>
                <a:cxn ang="5400000">
                  <a:pos x="wd2" y="hd2"/>
                </a:cxn>
                <a:cxn ang="10800000">
                  <a:pos x="wd2" y="hd2"/>
                </a:cxn>
                <a:cxn ang="16200000">
                  <a:pos x="wd2" y="hd2"/>
                </a:cxn>
              </a:cxnLst>
              <a:rect l="0" t="0" r="r" b="b"/>
              <a:pathLst>
                <a:path w="21600" h="20296" fill="norm" stroke="1" extrusionOk="0">
                  <a:moveTo>
                    <a:pt x="0" y="20296"/>
                  </a:moveTo>
                  <a:cubicBezTo>
                    <a:pt x="2090" y="12582"/>
                    <a:pt x="4181" y="4867"/>
                    <a:pt x="7781" y="1782"/>
                  </a:cubicBezTo>
                  <a:cubicBezTo>
                    <a:pt x="11381" y="-1304"/>
                    <a:pt x="16490" y="239"/>
                    <a:pt x="21600" y="17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4" name="Line"/>
            <p:cNvSpPr/>
            <p:nvPr/>
          </p:nvSpPr>
          <p:spPr>
            <a:xfrm>
              <a:off x="3810000" y="5432462"/>
              <a:ext cx="136922"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5" name="Line"/>
            <p:cNvSpPr/>
            <p:nvPr/>
          </p:nvSpPr>
          <p:spPr>
            <a:xfrm>
              <a:off x="4206875" y="4914981"/>
              <a:ext cx="1335485" cy="801247"/>
            </a:xfrm>
            <a:custGeom>
              <a:avLst/>
              <a:gdLst/>
              <a:ahLst/>
              <a:cxnLst>
                <a:cxn ang="0">
                  <a:pos x="wd2" y="hd2"/>
                </a:cxn>
                <a:cxn ang="5400000">
                  <a:pos x="wd2" y="hd2"/>
                </a:cxn>
                <a:cxn ang="10800000">
                  <a:pos x="wd2" y="hd2"/>
                </a:cxn>
                <a:cxn ang="16200000">
                  <a:pos x="wd2" y="hd2"/>
                </a:cxn>
              </a:cxnLst>
              <a:rect l="0" t="0" r="r" b="b"/>
              <a:pathLst>
                <a:path w="21600" h="21588" fill="norm" stroke="1" extrusionOk="0">
                  <a:moveTo>
                    <a:pt x="128" y="17632"/>
                  </a:moveTo>
                  <a:cubicBezTo>
                    <a:pt x="64" y="18434"/>
                    <a:pt x="0" y="19236"/>
                    <a:pt x="0" y="19824"/>
                  </a:cubicBezTo>
                  <a:cubicBezTo>
                    <a:pt x="0" y="20412"/>
                    <a:pt x="64" y="20786"/>
                    <a:pt x="160" y="21080"/>
                  </a:cubicBezTo>
                  <a:cubicBezTo>
                    <a:pt x="257" y="21374"/>
                    <a:pt x="385" y="21588"/>
                    <a:pt x="497" y="21588"/>
                  </a:cubicBezTo>
                  <a:cubicBezTo>
                    <a:pt x="610" y="21588"/>
                    <a:pt x="706" y="21374"/>
                    <a:pt x="786" y="20358"/>
                  </a:cubicBezTo>
                  <a:cubicBezTo>
                    <a:pt x="867" y="19342"/>
                    <a:pt x="931" y="17525"/>
                    <a:pt x="931" y="15520"/>
                  </a:cubicBezTo>
                  <a:cubicBezTo>
                    <a:pt x="931" y="13515"/>
                    <a:pt x="867" y="11323"/>
                    <a:pt x="754" y="9398"/>
                  </a:cubicBezTo>
                  <a:cubicBezTo>
                    <a:pt x="642" y="7473"/>
                    <a:pt x="481" y="5816"/>
                    <a:pt x="417" y="4666"/>
                  </a:cubicBezTo>
                  <a:cubicBezTo>
                    <a:pt x="353" y="3517"/>
                    <a:pt x="385" y="2875"/>
                    <a:pt x="706" y="2367"/>
                  </a:cubicBezTo>
                  <a:cubicBezTo>
                    <a:pt x="1027" y="1859"/>
                    <a:pt x="1637" y="1485"/>
                    <a:pt x="2487" y="1218"/>
                  </a:cubicBezTo>
                  <a:cubicBezTo>
                    <a:pt x="3338" y="950"/>
                    <a:pt x="4429" y="790"/>
                    <a:pt x="5633" y="630"/>
                  </a:cubicBezTo>
                  <a:cubicBezTo>
                    <a:pt x="6836" y="469"/>
                    <a:pt x="8152" y="309"/>
                    <a:pt x="9388" y="202"/>
                  </a:cubicBezTo>
                  <a:cubicBezTo>
                    <a:pt x="10623" y="95"/>
                    <a:pt x="11779" y="41"/>
                    <a:pt x="13095" y="15"/>
                  </a:cubicBezTo>
                  <a:cubicBezTo>
                    <a:pt x="14411" y="-12"/>
                    <a:pt x="15887" y="-12"/>
                    <a:pt x="17331" y="95"/>
                  </a:cubicBezTo>
                  <a:cubicBezTo>
                    <a:pt x="18776" y="202"/>
                    <a:pt x="20188" y="416"/>
                    <a:pt x="21600" y="6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6" name="Line"/>
            <p:cNvSpPr/>
            <p:nvPr/>
          </p:nvSpPr>
          <p:spPr>
            <a:xfrm>
              <a:off x="4452937" y="5192352"/>
              <a:ext cx="232173" cy="376147"/>
            </a:xfrm>
            <a:custGeom>
              <a:avLst/>
              <a:gdLst/>
              <a:ahLst/>
              <a:cxnLst>
                <a:cxn ang="0">
                  <a:pos x="wd2" y="hd2"/>
                </a:cxn>
                <a:cxn ang="5400000">
                  <a:pos x="wd2" y="hd2"/>
                </a:cxn>
                <a:cxn ang="10800000">
                  <a:pos x="wd2" y="hd2"/>
                </a:cxn>
                <a:cxn ang="16200000">
                  <a:pos x="wd2" y="hd2"/>
                </a:cxn>
              </a:cxnLst>
              <a:rect l="0" t="0" r="r" b="b"/>
              <a:pathLst>
                <a:path w="21600" h="21549" fill="norm" stroke="1" extrusionOk="0">
                  <a:moveTo>
                    <a:pt x="0" y="2160"/>
                  </a:moveTo>
                  <a:cubicBezTo>
                    <a:pt x="923" y="4206"/>
                    <a:pt x="1846" y="6253"/>
                    <a:pt x="2862" y="8811"/>
                  </a:cubicBezTo>
                  <a:cubicBezTo>
                    <a:pt x="3877" y="11368"/>
                    <a:pt x="4985" y="14438"/>
                    <a:pt x="5815" y="16541"/>
                  </a:cubicBezTo>
                  <a:cubicBezTo>
                    <a:pt x="6646" y="18644"/>
                    <a:pt x="7200" y="19781"/>
                    <a:pt x="7846" y="20520"/>
                  </a:cubicBezTo>
                  <a:cubicBezTo>
                    <a:pt x="8492" y="21259"/>
                    <a:pt x="9231" y="21600"/>
                    <a:pt x="9969" y="21543"/>
                  </a:cubicBezTo>
                  <a:cubicBezTo>
                    <a:pt x="10708" y="21486"/>
                    <a:pt x="11446" y="21032"/>
                    <a:pt x="12923" y="18928"/>
                  </a:cubicBezTo>
                  <a:cubicBezTo>
                    <a:pt x="14400" y="16825"/>
                    <a:pt x="16615" y="13074"/>
                    <a:pt x="18092" y="9834"/>
                  </a:cubicBezTo>
                  <a:cubicBezTo>
                    <a:pt x="19569" y="6594"/>
                    <a:pt x="20308" y="3865"/>
                    <a:pt x="20769" y="2217"/>
                  </a:cubicBezTo>
                  <a:cubicBezTo>
                    <a:pt x="21231" y="568"/>
                    <a:pt x="21415" y="0"/>
                    <a:pt x="21508" y="0"/>
                  </a:cubicBezTo>
                  <a:cubicBezTo>
                    <a:pt x="21600" y="0"/>
                    <a:pt x="21600" y="568"/>
                    <a:pt x="21600" y="966"/>
                  </a:cubicBezTo>
                  <a:cubicBezTo>
                    <a:pt x="21600" y="1364"/>
                    <a:pt x="21600" y="1592"/>
                    <a:pt x="21600" y="181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7" name="Line"/>
            <p:cNvSpPr/>
            <p:nvPr/>
          </p:nvSpPr>
          <p:spPr>
            <a:xfrm>
              <a:off x="4645421" y="5295540"/>
              <a:ext cx="361158" cy="205559"/>
            </a:xfrm>
            <a:custGeom>
              <a:avLst/>
              <a:gdLst/>
              <a:ahLst/>
              <a:cxnLst>
                <a:cxn ang="0">
                  <a:pos x="wd2" y="hd2"/>
                </a:cxn>
                <a:cxn ang="5400000">
                  <a:pos x="wd2" y="hd2"/>
                </a:cxn>
                <a:cxn ang="10800000">
                  <a:pos x="wd2" y="hd2"/>
                </a:cxn>
                <a:cxn ang="16200000">
                  <a:pos x="wd2" y="hd2"/>
                </a:cxn>
              </a:cxnLst>
              <a:rect l="0" t="0" r="r" b="b"/>
              <a:pathLst>
                <a:path w="21600" h="21310" fill="norm" stroke="1" extrusionOk="0">
                  <a:moveTo>
                    <a:pt x="5934" y="14811"/>
                  </a:moveTo>
                  <a:cubicBezTo>
                    <a:pt x="5697" y="13783"/>
                    <a:pt x="5459" y="12754"/>
                    <a:pt x="5103" y="11931"/>
                  </a:cubicBezTo>
                  <a:cubicBezTo>
                    <a:pt x="4747" y="11109"/>
                    <a:pt x="4273" y="10491"/>
                    <a:pt x="3442" y="11006"/>
                  </a:cubicBezTo>
                  <a:cubicBezTo>
                    <a:pt x="2611" y="11520"/>
                    <a:pt x="1424" y="13166"/>
                    <a:pt x="771" y="14606"/>
                  </a:cubicBezTo>
                  <a:cubicBezTo>
                    <a:pt x="119" y="16046"/>
                    <a:pt x="0" y="17280"/>
                    <a:pt x="0" y="18411"/>
                  </a:cubicBezTo>
                  <a:cubicBezTo>
                    <a:pt x="0" y="19543"/>
                    <a:pt x="119" y="20571"/>
                    <a:pt x="475" y="20983"/>
                  </a:cubicBezTo>
                  <a:cubicBezTo>
                    <a:pt x="831" y="21394"/>
                    <a:pt x="1424" y="21189"/>
                    <a:pt x="1958" y="20674"/>
                  </a:cubicBezTo>
                  <a:cubicBezTo>
                    <a:pt x="2492" y="20160"/>
                    <a:pt x="2967" y="19337"/>
                    <a:pt x="3679" y="18514"/>
                  </a:cubicBezTo>
                  <a:cubicBezTo>
                    <a:pt x="4391" y="17691"/>
                    <a:pt x="5341" y="16869"/>
                    <a:pt x="6231" y="15531"/>
                  </a:cubicBezTo>
                  <a:cubicBezTo>
                    <a:pt x="7121" y="14194"/>
                    <a:pt x="7952" y="12343"/>
                    <a:pt x="8604" y="11109"/>
                  </a:cubicBezTo>
                  <a:cubicBezTo>
                    <a:pt x="9257" y="9874"/>
                    <a:pt x="9732" y="9257"/>
                    <a:pt x="10266" y="9360"/>
                  </a:cubicBezTo>
                  <a:cubicBezTo>
                    <a:pt x="10800" y="9463"/>
                    <a:pt x="11393" y="10286"/>
                    <a:pt x="12105" y="11829"/>
                  </a:cubicBezTo>
                  <a:cubicBezTo>
                    <a:pt x="12818" y="13371"/>
                    <a:pt x="13648" y="15634"/>
                    <a:pt x="14064" y="17486"/>
                  </a:cubicBezTo>
                  <a:cubicBezTo>
                    <a:pt x="14479" y="19337"/>
                    <a:pt x="14479" y="20777"/>
                    <a:pt x="14242" y="21189"/>
                  </a:cubicBezTo>
                  <a:cubicBezTo>
                    <a:pt x="14004" y="21600"/>
                    <a:pt x="13530" y="20983"/>
                    <a:pt x="13292" y="19029"/>
                  </a:cubicBezTo>
                  <a:cubicBezTo>
                    <a:pt x="13055" y="17074"/>
                    <a:pt x="13055" y="13783"/>
                    <a:pt x="13826" y="10594"/>
                  </a:cubicBezTo>
                  <a:cubicBezTo>
                    <a:pt x="14598" y="7406"/>
                    <a:pt x="16141" y="4320"/>
                    <a:pt x="17565" y="2571"/>
                  </a:cubicBezTo>
                  <a:cubicBezTo>
                    <a:pt x="18989" y="823"/>
                    <a:pt x="20295" y="411"/>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8" name="Line"/>
            <p:cNvSpPr/>
            <p:nvPr/>
          </p:nvSpPr>
          <p:spPr>
            <a:xfrm>
              <a:off x="5034254" y="5212482"/>
              <a:ext cx="210450" cy="379549"/>
            </a:xfrm>
            <a:custGeom>
              <a:avLst/>
              <a:gdLst/>
              <a:ahLst/>
              <a:cxnLst>
                <a:cxn ang="0">
                  <a:pos x="wd2" y="hd2"/>
                </a:cxn>
                <a:cxn ang="5400000">
                  <a:pos x="wd2" y="hd2"/>
                </a:cxn>
                <a:cxn ang="10800000">
                  <a:pos x="wd2" y="hd2"/>
                </a:cxn>
                <a:cxn ang="16200000">
                  <a:pos x="wd2" y="hd2"/>
                </a:cxn>
              </a:cxnLst>
              <a:rect l="0" t="0" r="r" b="b"/>
              <a:pathLst>
                <a:path w="21211" h="21187" fill="norm" stroke="1" extrusionOk="0">
                  <a:moveTo>
                    <a:pt x="21211" y="4304"/>
                  </a:moveTo>
                  <a:cubicBezTo>
                    <a:pt x="20211" y="2864"/>
                    <a:pt x="19211" y="1424"/>
                    <a:pt x="18111" y="648"/>
                  </a:cubicBezTo>
                  <a:cubicBezTo>
                    <a:pt x="17011" y="-127"/>
                    <a:pt x="15811" y="-238"/>
                    <a:pt x="14011" y="482"/>
                  </a:cubicBezTo>
                  <a:cubicBezTo>
                    <a:pt x="12211" y="1202"/>
                    <a:pt x="9811" y="2753"/>
                    <a:pt x="7311" y="5300"/>
                  </a:cubicBezTo>
                  <a:cubicBezTo>
                    <a:pt x="4811" y="7848"/>
                    <a:pt x="2211" y="11393"/>
                    <a:pt x="911" y="13774"/>
                  </a:cubicBezTo>
                  <a:cubicBezTo>
                    <a:pt x="-389" y="16156"/>
                    <a:pt x="-389" y="17374"/>
                    <a:pt x="1511" y="18482"/>
                  </a:cubicBezTo>
                  <a:cubicBezTo>
                    <a:pt x="3411" y="19590"/>
                    <a:pt x="7211" y="20587"/>
                    <a:pt x="9711" y="20974"/>
                  </a:cubicBezTo>
                  <a:cubicBezTo>
                    <a:pt x="12211" y="21362"/>
                    <a:pt x="13411" y="21140"/>
                    <a:pt x="14611" y="2091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899" name="Line"/>
            <p:cNvSpPr/>
            <p:nvPr/>
          </p:nvSpPr>
          <p:spPr>
            <a:xfrm>
              <a:off x="5281991" y="5212196"/>
              <a:ext cx="177025" cy="173153"/>
            </a:xfrm>
            <a:custGeom>
              <a:avLst/>
              <a:gdLst/>
              <a:ahLst/>
              <a:cxnLst>
                <a:cxn ang="0">
                  <a:pos x="wd2" y="hd2"/>
                </a:cxn>
                <a:cxn ang="5400000">
                  <a:pos x="wd2" y="hd2"/>
                </a:cxn>
                <a:cxn ang="10800000">
                  <a:pos x="wd2" y="hd2"/>
                </a:cxn>
                <a:cxn ang="16200000">
                  <a:pos x="wd2" y="hd2"/>
                </a:cxn>
              </a:cxnLst>
              <a:rect l="0" t="0" r="r" b="b"/>
              <a:pathLst>
                <a:path w="21175" h="21418" fill="norm" stroke="1" extrusionOk="0">
                  <a:moveTo>
                    <a:pt x="21175" y="0"/>
                  </a:moveTo>
                  <a:cubicBezTo>
                    <a:pt x="18564" y="491"/>
                    <a:pt x="15953" y="982"/>
                    <a:pt x="13105" y="2332"/>
                  </a:cubicBezTo>
                  <a:cubicBezTo>
                    <a:pt x="10256" y="3682"/>
                    <a:pt x="7171" y="5891"/>
                    <a:pt x="5272" y="7486"/>
                  </a:cubicBezTo>
                  <a:cubicBezTo>
                    <a:pt x="3373" y="9082"/>
                    <a:pt x="2661" y="10064"/>
                    <a:pt x="3017" y="10677"/>
                  </a:cubicBezTo>
                  <a:cubicBezTo>
                    <a:pt x="3373" y="11291"/>
                    <a:pt x="4797" y="11536"/>
                    <a:pt x="5153" y="12273"/>
                  </a:cubicBezTo>
                  <a:cubicBezTo>
                    <a:pt x="5509" y="13009"/>
                    <a:pt x="4797" y="14236"/>
                    <a:pt x="3848" y="15095"/>
                  </a:cubicBezTo>
                  <a:cubicBezTo>
                    <a:pt x="2898" y="15955"/>
                    <a:pt x="1711" y="16445"/>
                    <a:pt x="880" y="17305"/>
                  </a:cubicBezTo>
                  <a:cubicBezTo>
                    <a:pt x="50" y="18164"/>
                    <a:pt x="-425" y="19391"/>
                    <a:pt x="524" y="20250"/>
                  </a:cubicBezTo>
                  <a:cubicBezTo>
                    <a:pt x="1474" y="21109"/>
                    <a:pt x="3848" y="21600"/>
                    <a:pt x="6696" y="21355"/>
                  </a:cubicBezTo>
                  <a:cubicBezTo>
                    <a:pt x="9544" y="21109"/>
                    <a:pt x="12867" y="20127"/>
                    <a:pt x="16190" y="1914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00" name="Line"/>
            <p:cNvSpPr/>
            <p:nvPr/>
          </p:nvSpPr>
          <p:spPr>
            <a:xfrm>
              <a:off x="5476875" y="5224102"/>
              <a:ext cx="119063" cy="1666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880" y="1543"/>
                    <a:pt x="5760" y="3086"/>
                    <a:pt x="9360" y="6686"/>
                  </a:cubicBezTo>
                  <a:cubicBezTo>
                    <a:pt x="12960" y="10286"/>
                    <a:pt x="17280" y="15943"/>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01" name="Line"/>
            <p:cNvSpPr/>
            <p:nvPr/>
          </p:nvSpPr>
          <p:spPr>
            <a:xfrm>
              <a:off x="5494734" y="5212196"/>
              <a:ext cx="136923" cy="2202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278" y="3114"/>
                    <a:pt x="10957" y="6227"/>
                    <a:pt x="7357" y="9827"/>
                  </a:cubicBezTo>
                  <a:cubicBezTo>
                    <a:pt x="3757" y="13427"/>
                    <a:pt x="1878" y="17514"/>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02" name="Line"/>
            <p:cNvSpPr/>
            <p:nvPr/>
          </p:nvSpPr>
          <p:spPr>
            <a:xfrm>
              <a:off x="5607843" y="5366977"/>
              <a:ext cx="17861"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03" name="Line"/>
            <p:cNvSpPr/>
            <p:nvPr/>
          </p:nvSpPr>
          <p:spPr>
            <a:xfrm>
              <a:off x="5648880" y="5241962"/>
              <a:ext cx="1271"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904" name="Line"/>
            <p:cNvSpPr/>
            <p:nvPr/>
          </p:nvSpPr>
          <p:spPr>
            <a:xfrm>
              <a:off x="5226843" y="5518518"/>
              <a:ext cx="351236" cy="9195"/>
            </a:xfrm>
            <a:custGeom>
              <a:avLst/>
              <a:gdLst/>
              <a:ahLst/>
              <a:cxnLst>
                <a:cxn ang="0">
                  <a:pos x="wd2" y="hd2"/>
                </a:cxn>
                <a:cxn ang="5400000">
                  <a:pos x="wd2" y="hd2"/>
                </a:cxn>
                <a:cxn ang="10800000">
                  <a:pos x="wd2" y="hd2"/>
                </a:cxn>
                <a:cxn ang="16200000">
                  <a:pos x="wd2" y="hd2"/>
                </a:cxn>
              </a:cxnLst>
              <a:rect l="0" t="0" r="r" b="b"/>
              <a:pathLst>
                <a:path w="21600" h="20015" fill="norm" stroke="1" extrusionOk="0">
                  <a:moveTo>
                    <a:pt x="0" y="20015"/>
                  </a:moveTo>
                  <a:cubicBezTo>
                    <a:pt x="4515" y="11375"/>
                    <a:pt x="9031" y="2735"/>
                    <a:pt x="12631" y="575"/>
                  </a:cubicBezTo>
                  <a:cubicBezTo>
                    <a:pt x="16231" y="-1585"/>
                    <a:pt x="18915" y="2735"/>
                    <a:pt x="21600" y="70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05" name="Line"/>
            <p:cNvSpPr/>
            <p:nvPr/>
          </p:nvSpPr>
          <p:spPr>
            <a:xfrm>
              <a:off x="5489462" y="5525369"/>
              <a:ext cx="171299" cy="111484"/>
            </a:xfrm>
            <a:custGeom>
              <a:avLst/>
              <a:gdLst/>
              <a:ahLst/>
              <a:cxnLst>
                <a:cxn ang="0">
                  <a:pos x="wd2" y="hd2"/>
                </a:cxn>
                <a:cxn ang="5400000">
                  <a:pos x="wd2" y="hd2"/>
                </a:cxn>
                <a:cxn ang="10800000">
                  <a:pos x="wd2" y="hd2"/>
                </a:cxn>
                <a:cxn ang="16200000">
                  <a:pos x="wd2" y="hd2"/>
                </a:cxn>
              </a:cxnLst>
              <a:rect l="0" t="0" r="r" b="b"/>
              <a:pathLst>
                <a:path w="21189" h="20568" fill="norm" stroke="1" extrusionOk="0">
                  <a:moveTo>
                    <a:pt x="2861" y="3727"/>
                  </a:moveTo>
                  <a:cubicBezTo>
                    <a:pt x="1880" y="8121"/>
                    <a:pt x="898" y="12514"/>
                    <a:pt x="407" y="15626"/>
                  </a:cubicBezTo>
                  <a:cubicBezTo>
                    <a:pt x="-84" y="18737"/>
                    <a:pt x="-84" y="20568"/>
                    <a:pt x="161" y="20568"/>
                  </a:cubicBezTo>
                  <a:cubicBezTo>
                    <a:pt x="407" y="20568"/>
                    <a:pt x="898" y="18737"/>
                    <a:pt x="2125" y="15443"/>
                  </a:cubicBezTo>
                  <a:cubicBezTo>
                    <a:pt x="3352" y="12148"/>
                    <a:pt x="5316" y="7388"/>
                    <a:pt x="7893" y="4093"/>
                  </a:cubicBezTo>
                  <a:cubicBezTo>
                    <a:pt x="10471" y="799"/>
                    <a:pt x="13661" y="-1032"/>
                    <a:pt x="16116" y="615"/>
                  </a:cubicBezTo>
                  <a:cubicBezTo>
                    <a:pt x="18571" y="2263"/>
                    <a:pt x="20289" y="7388"/>
                    <a:pt x="20902" y="10866"/>
                  </a:cubicBezTo>
                  <a:cubicBezTo>
                    <a:pt x="21516" y="14344"/>
                    <a:pt x="21025" y="16175"/>
                    <a:pt x="20534" y="1800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06" name="Line"/>
            <p:cNvSpPr/>
            <p:nvPr/>
          </p:nvSpPr>
          <p:spPr>
            <a:xfrm>
              <a:off x="5720953" y="5236009"/>
              <a:ext cx="101402" cy="422673"/>
            </a:xfrm>
            <a:custGeom>
              <a:avLst/>
              <a:gdLst/>
              <a:ahLst/>
              <a:cxnLst>
                <a:cxn ang="0">
                  <a:pos x="wd2" y="hd2"/>
                </a:cxn>
                <a:cxn ang="5400000">
                  <a:pos x="wd2" y="hd2"/>
                </a:cxn>
                <a:cxn ang="10800000">
                  <a:pos x="wd2" y="hd2"/>
                </a:cxn>
                <a:cxn ang="16200000">
                  <a:pos x="wd2" y="hd2"/>
                </a:cxn>
              </a:cxnLst>
              <a:rect l="0" t="0" r="r" b="b"/>
              <a:pathLst>
                <a:path w="20440" h="21600" fill="norm" stroke="1" extrusionOk="0">
                  <a:moveTo>
                    <a:pt x="4800" y="0"/>
                  </a:moveTo>
                  <a:cubicBezTo>
                    <a:pt x="10800" y="2941"/>
                    <a:pt x="16800" y="5882"/>
                    <a:pt x="19200" y="8670"/>
                  </a:cubicBezTo>
                  <a:cubicBezTo>
                    <a:pt x="21600" y="11459"/>
                    <a:pt x="20400" y="14096"/>
                    <a:pt x="16600" y="16225"/>
                  </a:cubicBezTo>
                  <a:cubicBezTo>
                    <a:pt x="12800" y="18355"/>
                    <a:pt x="6400" y="19977"/>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07" name="Line"/>
            <p:cNvSpPr/>
            <p:nvPr/>
          </p:nvSpPr>
          <p:spPr>
            <a:xfrm>
              <a:off x="6274593" y="5420556"/>
              <a:ext cx="232173"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538" y="15840"/>
                    <a:pt x="11077" y="10080"/>
                    <a:pt x="14677" y="6480"/>
                  </a:cubicBezTo>
                  <a:cubicBezTo>
                    <a:pt x="18277" y="2880"/>
                    <a:pt x="19938" y="144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08" name="Line"/>
            <p:cNvSpPr/>
            <p:nvPr/>
          </p:nvSpPr>
          <p:spPr>
            <a:xfrm>
              <a:off x="6328171" y="5545571"/>
              <a:ext cx="136923" cy="16977"/>
            </a:xfrm>
            <a:custGeom>
              <a:avLst/>
              <a:gdLst/>
              <a:ahLst/>
              <a:cxnLst>
                <a:cxn ang="0">
                  <a:pos x="wd2" y="hd2"/>
                </a:cxn>
                <a:cxn ang="5400000">
                  <a:pos x="wd2" y="hd2"/>
                </a:cxn>
                <a:cxn ang="10800000">
                  <a:pos x="wd2" y="hd2"/>
                </a:cxn>
                <a:cxn ang="16200000">
                  <a:pos x="wd2" y="hd2"/>
                </a:cxn>
              </a:cxnLst>
              <a:rect l="0" t="0" r="r" b="b"/>
              <a:pathLst>
                <a:path w="21600" h="20532" fill="norm" stroke="1" extrusionOk="0">
                  <a:moveTo>
                    <a:pt x="0" y="0"/>
                  </a:moveTo>
                  <a:cubicBezTo>
                    <a:pt x="3443" y="9600"/>
                    <a:pt x="6887" y="19200"/>
                    <a:pt x="10487" y="20400"/>
                  </a:cubicBezTo>
                  <a:cubicBezTo>
                    <a:pt x="14087" y="21600"/>
                    <a:pt x="17843" y="14400"/>
                    <a:pt x="21600" y="72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09" name="Line"/>
            <p:cNvSpPr/>
            <p:nvPr/>
          </p:nvSpPr>
          <p:spPr>
            <a:xfrm>
              <a:off x="6804421" y="4885022"/>
              <a:ext cx="1428751" cy="822345"/>
            </a:xfrm>
            <a:custGeom>
              <a:avLst/>
              <a:gdLst/>
              <a:ahLst/>
              <a:cxnLst>
                <a:cxn ang="0">
                  <a:pos x="wd2" y="hd2"/>
                </a:cxn>
                <a:cxn ang="5400000">
                  <a:pos x="wd2" y="hd2"/>
                </a:cxn>
                <a:cxn ang="10800000">
                  <a:pos x="wd2" y="hd2"/>
                </a:cxn>
                <a:cxn ang="16200000">
                  <a:pos x="wd2" y="hd2"/>
                </a:cxn>
              </a:cxnLst>
              <a:rect l="0" t="0" r="r" b="b"/>
              <a:pathLst>
                <a:path w="21600" h="21569" fill="norm" stroke="1" extrusionOk="0">
                  <a:moveTo>
                    <a:pt x="0" y="16544"/>
                  </a:moveTo>
                  <a:cubicBezTo>
                    <a:pt x="60" y="17793"/>
                    <a:pt x="120" y="19043"/>
                    <a:pt x="150" y="19797"/>
                  </a:cubicBezTo>
                  <a:cubicBezTo>
                    <a:pt x="180" y="20552"/>
                    <a:pt x="180" y="20812"/>
                    <a:pt x="180" y="21073"/>
                  </a:cubicBezTo>
                  <a:cubicBezTo>
                    <a:pt x="180" y="21333"/>
                    <a:pt x="180" y="21593"/>
                    <a:pt x="240" y="21567"/>
                  </a:cubicBezTo>
                  <a:cubicBezTo>
                    <a:pt x="300" y="21541"/>
                    <a:pt x="420" y="21229"/>
                    <a:pt x="555" y="20110"/>
                  </a:cubicBezTo>
                  <a:cubicBezTo>
                    <a:pt x="690" y="18991"/>
                    <a:pt x="840" y="17065"/>
                    <a:pt x="945" y="15321"/>
                  </a:cubicBezTo>
                  <a:cubicBezTo>
                    <a:pt x="1050" y="13578"/>
                    <a:pt x="1110" y="12016"/>
                    <a:pt x="1155" y="10403"/>
                  </a:cubicBezTo>
                  <a:cubicBezTo>
                    <a:pt x="1200" y="8789"/>
                    <a:pt x="1230" y="7124"/>
                    <a:pt x="1185" y="5796"/>
                  </a:cubicBezTo>
                  <a:cubicBezTo>
                    <a:pt x="1140" y="4469"/>
                    <a:pt x="1020" y="3480"/>
                    <a:pt x="960" y="2830"/>
                  </a:cubicBezTo>
                  <a:cubicBezTo>
                    <a:pt x="900" y="2179"/>
                    <a:pt x="900" y="1867"/>
                    <a:pt x="960" y="1633"/>
                  </a:cubicBezTo>
                  <a:cubicBezTo>
                    <a:pt x="1020" y="1398"/>
                    <a:pt x="1140" y="1242"/>
                    <a:pt x="1740" y="1060"/>
                  </a:cubicBezTo>
                  <a:cubicBezTo>
                    <a:pt x="2340" y="878"/>
                    <a:pt x="3420" y="670"/>
                    <a:pt x="4560" y="513"/>
                  </a:cubicBezTo>
                  <a:cubicBezTo>
                    <a:pt x="5700" y="357"/>
                    <a:pt x="6900" y="253"/>
                    <a:pt x="8040" y="175"/>
                  </a:cubicBezTo>
                  <a:cubicBezTo>
                    <a:pt x="9180" y="97"/>
                    <a:pt x="10260" y="45"/>
                    <a:pt x="11355" y="19"/>
                  </a:cubicBezTo>
                  <a:cubicBezTo>
                    <a:pt x="12450" y="-7"/>
                    <a:pt x="13560" y="-7"/>
                    <a:pt x="14745" y="19"/>
                  </a:cubicBezTo>
                  <a:cubicBezTo>
                    <a:pt x="15930" y="45"/>
                    <a:pt x="17190" y="97"/>
                    <a:pt x="18315" y="149"/>
                  </a:cubicBezTo>
                  <a:cubicBezTo>
                    <a:pt x="19440" y="201"/>
                    <a:pt x="20430" y="253"/>
                    <a:pt x="20955" y="305"/>
                  </a:cubicBezTo>
                  <a:cubicBezTo>
                    <a:pt x="21480" y="357"/>
                    <a:pt x="21540" y="409"/>
                    <a:pt x="21600" y="4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0" name="Line"/>
            <p:cNvSpPr/>
            <p:nvPr/>
          </p:nvSpPr>
          <p:spPr>
            <a:xfrm>
              <a:off x="7000875" y="5043524"/>
              <a:ext cx="220266" cy="2301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979"/>
                  </a:moveTo>
                  <a:cubicBezTo>
                    <a:pt x="195" y="2048"/>
                    <a:pt x="389" y="1117"/>
                    <a:pt x="778" y="1024"/>
                  </a:cubicBezTo>
                  <a:cubicBezTo>
                    <a:pt x="1168" y="931"/>
                    <a:pt x="1751" y="1676"/>
                    <a:pt x="3211" y="4934"/>
                  </a:cubicBezTo>
                  <a:cubicBezTo>
                    <a:pt x="4670" y="8193"/>
                    <a:pt x="7005" y="13966"/>
                    <a:pt x="8465" y="17317"/>
                  </a:cubicBezTo>
                  <a:cubicBezTo>
                    <a:pt x="9924" y="20669"/>
                    <a:pt x="10508" y="21600"/>
                    <a:pt x="11092" y="21600"/>
                  </a:cubicBezTo>
                  <a:cubicBezTo>
                    <a:pt x="11676" y="21600"/>
                    <a:pt x="12259" y="20669"/>
                    <a:pt x="13135" y="17783"/>
                  </a:cubicBezTo>
                  <a:cubicBezTo>
                    <a:pt x="14011" y="14897"/>
                    <a:pt x="15178" y="10055"/>
                    <a:pt x="15957" y="7076"/>
                  </a:cubicBezTo>
                  <a:cubicBezTo>
                    <a:pt x="16735" y="4097"/>
                    <a:pt x="17124" y="2979"/>
                    <a:pt x="17611" y="1955"/>
                  </a:cubicBezTo>
                  <a:cubicBezTo>
                    <a:pt x="18097" y="931"/>
                    <a:pt x="18681" y="0"/>
                    <a:pt x="19362" y="0"/>
                  </a:cubicBezTo>
                  <a:cubicBezTo>
                    <a:pt x="20043" y="0"/>
                    <a:pt x="20822" y="931"/>
                    <a:pt x="21600" y="186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1" name="Line"/>
            <p:cNvSpPr/>
            <p:nvPr/>
          </p:nvSpPr>
          <p:spPr>
            <a:xfrm>
              <a:off x="7171233" y="5148861"/>
              <a:ext cx="145158" cy="102303"/>
            </a:xfrm>
            <a:custGeom>
              <a:avLst/>
              <a:gdLst/>
              <a:ahLst/>
              <a:cxnLst>
                <a:cxn ang="0">
                  <a:pos x="wd2" y="hd2"/>
                </a:cxn>
                <a:cxn ang="5400000">
                  <a:pos x="wd2" y="hd2"/>
                </a:cxn>
                <a:cxn ang="10800000">
                  <a:pos x="wd2" y="hd2"/>
                </a:cxn>
                <a:cxn ang="16200000">
                  <a:pos x="wd2" y="hd2"/>
                </a:cxn>
              </a:cxnLst>
              <a:rect l="0" t="0" r="r" b="b"/>
              <a:pathLst>
                <a:path w="21352" h="20621" fill="norm" stroke="1" extrusionOk="0">
                  <a:moveTo>
                    <a:pt x="17849" y="7967"/>
                  </a:moveTo>
                  <a:cubicBezTo>
                    <a:pt x="15806" y="5167"/>
                    <a:pt x="13763" y="2367"/>
                    <a:pt x="12011" y="967"/>
                  </a:cubicBezTo>
                  <a:cubicBezTo>
                    <a:pt x="10260" y="-433"/>
                    <a:pt x="8801" y="-433"/>
                    <a:pt x="6903" y="1767"/>
                  </a:cubicBezTo>
                  <a:cubicBezTo>
                    <a:pt x="5006" y="3967"/>
                    <a:pt x="2671" y="8367"/>
                    <a:pt x="1357" y="11567"/>
                  </a:cubicBezTo>
                  <a:cubicBezTo>
                    <a:pt x="44" y="14767"/>
                    <a:pt x="-248" y="16767"/>
                    <a:pt x="190" y="18367"/>
                  </a:cubicBezTo>
                  <a:cubicBezTo>
                    <a:pt x="628" y="19967"/>
                    <a:pt x="1795" y="21167"/>
                    <a:pt x="3547" y="20367"/>
                  </a:cubicBezTo>
                  <a:cubicBezTo>
                    <a:pt x="5298" y="19567"/>
                    <a:pt x="7633" y="16767"/>
                    <a:pt x="9238" y="14367"/>
                  </a:cubicBezTo>
                  <a:cubicBezTo>
                    <a:pt x="10844" y="11967"/>
                    <a:pt x="11720" y="9967"/>
                    <a:pt x="12741" y="10167"/>
                  </a:cubicBezTo>
                  <a:cubicBezTo>
                    <a:pt x="13763" y="10367"/>
                    <a:pt x="14930" y="12767"/>
                    <a:pt x="16390" y="14367"/>
                  </a:cubicBezTo>
                  <a:cubicBezTo>
                    <a:pt x="17849" y="15967"/>
                    <a:pt x="19601" y="16767"/>
                    <a:pt x="21352" y="1756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2" name="Line"/>
            <p:cNvSpPr/>
            <p:nvPr/>
          </p:nvSpPr>
          <p:spPr>
            <a:xfrm>
              <a:off x="7375921" y="5140759"/>
              <a:ext cx="142876" cy="144792"/>
            </a:xfrm>
            <a:custGeom>
              <a:avLst/>
              <a:gdLst/>
              <a:ahLst/>
              <a:cxnLst>
                <a:cxn ang="0">
                  <a:pos x="wd2" y="hd2"/>
                </a:cxn>
                <a:cxn ang="5400000">
                  <a:pos x="wd2" y="hd2"/>
                </a:cxn>
                <a:cxn ang="10800000">
                  <a:pos x="wd2" y="hd2"/>
                </a:cxn>
                <a:cxn ang="16200000">
                  <a:pos x="wd2" y="hd2"/>
                </a:cxn>
              </a:cxnLst>
              <a:rect l="0" t="0" r="r" b="b"/>
              <a:pathLst>
                <a:path w="21600" h="21298" fill="norm" stroke="1" extrusionOk="0">
                  <a:moveTo>
                    <a:pt x="0" y="3503"/>
                  </a:moveTo>
                  <a:cubicBezTo>
                    <a:pt x="1500" y="3795"/>
                    <a:pt x="3000" y="4086"/>
                    <a:pt x="4050" y="5692"/>
                  </a:cubicBezTo>
                  <a:cubicBezTo>
                    <a:pt x="5100" y="7297"/>
                    <a:pt x="5700" y="10216"/>
                    <a:pt x="6000" y="12405"/>
                  </a:cubicBezTo>
                  <a:cubicBezTo>
                    <a:pt x="6300" y="14595"/>
                    <a:pt x="6300" y="16054"/>
                    <a:pt x="6150" y="17514"/>
                  </a:cubicBezTo>
                  <a:cubicBezTo>
                    <a:pt x="6000" y="18973"/>
                    <a:pt x="5700" y="20432"/>
                    <a:pt x="4650" y="21016"/>
                  </a:cubicBezTo>
                  <a:cubicBezTo>
                    <a:pt x="3600" y="21600"/>
                    <a:pt x="1800" y="21308"/>
                    <a:pt x="900" y="19849"/>
                  </a:cubicBezTo>
                  <a:cubicBezTo>
                    <a:pt x="0" y="18389"/>
                    <a:pt x="0" y="15762"/>
                    <a:pt x="3600" y="12259"/>
                  </a:cubicBezTo>
                  <a:cubicBezTo>
                    <a:pt x="7200" y="8757"/>
                    <a:pt x="14400" y="4378"/>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3" name="Line"/>
            <p:cNvSpPr/>
            <p:nvPr/>
          </p:nvSpPr>
          <p:spPr>
            <a:xfrm>
              <a:off x="7558286" y="5036972"/>
              <a:ext cx="133152" cy="245730"/>
            </a:xfrm>
            <a:custGeom>
              <a:avLst/>
              <a:gdLst/>
              <a:ahLst/>
              <a:cxnLst>
                <a:cxn ang="0">
                  <a:pos x="wd2" y="hd2"/>
                </a:cxn>
                <a:cxn ang="5400000">
                  <a:pos x="wd2" y="hd2"/>
                </a:cxn>
                <a:cxn ang="10800000">
                  <a:pos x="wd2" y="hd2"/>
                </a:cxn>
                <a:cxn ang="16200000">
                  <a:pos x="wd2" y="hd2"/>
                </a:cxn>
              </a:cxnLst>
              <a:rect l="0" t="0" r="r" b="b"/>
              <a:pathLst>
                <a:path w="20705" h="21228" fill="norm" stroke="1" extrusionOk="0">
                  <a:moveTo>
                    <a:pt x="19779" y="1251"/>
                  </a:moveTo>
                  <a:cubicBezTo>
                    <a:pt x="18545" y="737"/>
                    <a:pt x="17311" y="223"/>
                    <a:pt x="15922" y="51"/>
                  </a:cubicBezTo>
                  <a:cubicBezTo>
                    <a:pt x="14534" y="-120"/>
                    <a:pt x="12991" y="51"/>
                    <a:pt x="10368" y="1851"/>
                  </a:cubicBezTo>
                  <a:cubicBezTo>
                    <a:pt x="7745" y="3651"/>
                    <a:pt x="4042" y="7080"/>
                    <a:pt x="1882" y="9994"/>
                  </a:cubicBezTo>
                  <a:cubicBezTo>
                    <a:pt x="-278" y="12909"/>
                    <a:pt x="-895" y="15309"/>
                    <a:pt x="1728" y="17194"/>
                  </a:cubicBezTo>
                  <a:cubicBezTo>
                    <a:pt x="4351" y="19080"/>
                    <a:pt x="10214" y="20451"/>
                    <a:pt x="13916" y="20966"/>
                  </a:cubicBezTo>
                  <a:cubicBezTo>
                    <a:pt x="17619" y="21480"/>
                    <a:pt x="19162" y="21137"/>
                    <a:pt x="20705" y="2079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4" name="Line"/>
            <p:cNvSpPr/>
            <p:nvPr/>
          </p:nvSpPr>
          <p:spPr>
            <a:xfrm>
              <a:off x="7739062" y="5057415"/>
              <a:ext cx="125017" cy="2440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932"/>
                    <a:pt x="0" y="3863"/>
                    <a:pt x="2400" y="6410"/>
                  </a:cubicBezTo>
                  <a:cubicBezTo>
                    <a:pt x="4800" y="8956"/>
                    <a:pt x="9600" y="12117"/>
                    <a:pt x="13200" y="14751"/>
                  </a:cubicBezTo>
                  <a:cubicBezTo>
                    <a:pt x="16800" y="17385"/>
                    <a:pt x="19200" y="19493"/>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5" name="Line"/>
            <p:cNvSpPr/>
            <p:nvPr/>
          </p:nvSpPr>
          <p:spPr>
            <a:xfrm>
              <a:off x="7743031" y="5081227"/>
              <a:ext cx="150813" cy="267892"/>
            </a:xfrm>
            <a:custGeom>
              <a:avLst/>
              <a:gdLst/>
              <a:ahLst/>
              <a:cxnLst>
                <a:cxn ang="0">
                  <a:pos x="wd2" y="hd2"/>
                </a:cxn>
                <a:cxn ang="5400000">
                  <a:pos x="wd2" y="hd2"/>
                </a:cxn>
                <a:cxn ang="10800000">
                  <a:pos x="wd2" y="hd2"/>
                </a:cxn>
                <a:cxn ang="16200000">
                  <a:pos x="wd2" y="hd2"/>
                </a:cxn>
              </a:cxnLst>
              <a:rect l="0" t="0" r="r" b="b"/>
              <a:pathLst>
                <a:path w="21319" h="21600" fill="norm" stroke="1" extrusionOk="0">
                  <a:moveTo>
                    <a:pt x="21319" y="0"/>
                  </a:moveTo>
                  <a:cubicBezTo>
                    <a:pt x="15989" y="3360"/>
                    <a:pt x="10659" y="6720"/>
                    <a:pt x="7013" y="9920"/>
                  </a:cubicBezTo>
                  <a:cubicBezTo>
                    <a:pt x="3366" y="13120"/>
                    <a:pt x="1402" y="16160"/>
                    <a:pt x="561" y="18080"/>
                  </a:cubicBezTo>
                  <a:cubicBezTo>
                    <a:pt x="-281" y="20000"/>
                    <a:pt x="0" y="20800"/>
                    <a:pt x="28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6" name="Line"/>
            <p:cNvSpPr/>
            <p:nvPr/>
          </p:nvSpPr>
          <p:spPr>
            <a:xfrm>
              <a:off x="7893843" y="5265774"/>
              <a:ext cx="5954"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7" name="Line"/>
            <p:cNvSpPr/>
            <p:nvPr/>
          </p:nvSpPr>
          <p:spPr>
            <a:xfrm>
              <a:off x="7929562" y="5176477"/>
              <a:ext cx="11907" cy="11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8" name="Line"/>
            <p:cNvSpPr/>
            <p:nvPr/>
          </p:nvSpPr>
          <p:spPr>
            <a:xfrm>
              <a:off x="7971234" y="5027649"/>
              <a:ext cx="138855" cy="363142"/>
            </a:xfrm>
            <a:custGeom>
              <a:avLst/>
              <a:gdLst/>
              <a:ahLst/>
              <a:cxnLst>
                <a:cxn ang="0">
                  <a:pos x="wd2" y="hd2"/>
                </a:cxn>
                <a:cxn ang="5400000">
                  <a:pos x="wd2" y="hd2"/>
                </a:cxn>
                <a:cxn ang="10800000">
                  <a:pos x="wd2" y="hd2"/>
                </a:cxn>
                <a:cxn ang="16200000">
                  <a:pos x="wd2" y="hd2"/>
                </a:cxn>
              </a:cxnLst>
              <a:rect l="0" t="0" r="r" b="b"/>
              <a:pathLst>
                <a:path w="20705" h="21600" fill="norm" stroke="1" extrusionOk="0">
                  <a:moveTo>
                    <a:pt x="13315" y="0"/>
                  </a:moveTo>
                  <a:cubicBezTo>
                    <a:pt x="15682" y="1180"/>
                    <a:pt x="18049" y="2361"/>
                    <a:pt x="19529" y="4485"/>
                  </a:cubicBezTo>
                  <a:cubicBezTo>
                    <a:pt x="21008" y="6610"/>
                    <a:pt x="21600" y="9679"/>
                    <a:pt x="18197" y="12689"/>
                  </a:cubicBezTo>
                  <a:cubicBezTo>
                    <a:pt x="14795" y="15698"/>
                    <a:pt x="7397" y="1864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19" name="Line"/>
            <p:cNvSpPr/>
            <p:nvPr/>
          </p:nvSpPr>
          <p:spPr>
            <a:xfrm>
              <a:off x="7036593" y="5424524"/>
              <a:ext cx="773907" cy="198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120"/>
                  </a:moveTo>
                  <a:cubicBezTo>
                    <a:pt x="1883" y="12960"/>
                    <a:pt x="3766" y="10800"/>
                    <a:pt x="5815" y="7560"/>
                  </a:cubicBezTo>
                  <a:cubicBezTo>
                    <a:pt x="7865" y="4320"/>
                    <a:pt x="10080" y="0"/>
                    <a:pt x="12268" y="0"/>
                  </a:cubicBezTo>
                  <a:cubicBezTo>
                    <a:pt x="14455" y="0"/>
                    <a:pt x="16615" y="4320"/>
                    <a:pt x="18166" y="8640"/>
                  </a:cubicBezTo>
                  <a:cubicBezTo>
                    <a:pt x="19717" y="12960"/>
                    <a:pt x="20658" y="1728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20" name="Line"/>
            <p:cNvSpPr/>
            <p:nvPr/>
          </p:nvSpPr>
          <p:spPr>
            <a:xfrm>
              <a:off x="7412883" y="5569384"/>
              <a:ext cx="236883" cy="168317"/>
            </a:xfrm>
            <a:custGeom>
              <a:avLst/>
              <a:gdLst/>
              <a:ahLst/>
              <a:cxnLst>
                <a:cxn ang="0">
                  <a:pos x="wd2" y="hd2"/>
                </a:cxn>
                <a:cxn ang="5400000">
                  <a:pos x="wd2" y="hd2"/>
                </a:cxn>
                <a:cxn ang="10800000">
                  <a:pos x="wd2" y="hd2"/>
                </a:cxn>
                <a:cxn ang="16200000">
                  <a:pos x="wd2" y="hd2"/>
                </a:cxn>
              </a:cxnLst>
              <a:rect l="0" t="0" r="r" b="b"/>
              <a:pathLst>
                <a:path w="21487" h="21304" fill="norm" stroke="1" extrusionOk="0">
                  <a:moveTo>
                    <a:pt x="427" y="0"/>
                  </a:moveTo>
                  <a:cubicBezTo>
                    <a:pt x="787" y="5274"/>
                    <a:pt x="1147" y="10549"/>
                    <a:pt x="1327" y="13814"/>
                  </a:cubicBezTo>
                  <a:cubicBezTo>
                    <a:pt x="1507" y="17079"/>
                    <a:pt x="1507" y="18335"/>
                    <a:pt x="1237" y="19465"/>
                  </a:cubicBezTo>
                  <a:cubicBezTo>
                    <a:pt x="967" y="20595"/>
                    <a:pt x="427" y="21600"/>
                    <a:pt x="157" y="21223"/>
                  </a:cubicBezTo>
                  <a:cubicBezTo>
                    <a:pt x="-113" y="20847"/>
                    <a:pt x="-113" y="19088"/>
                    <a:pt x="787" y="16074"/>
                  </a:cubicBezTo>
                  <a:cubicBezTo>
                    <a:pt x="1687" y="13060"/>
                    <a:pt x="3487" y="8791"/>
                    <a:pt x="5827" y="5777"/>
                  </a:cubicBezTo>
                  <a:cubicBezTo>
                    <a:pt x="8167" y="2763"/>
                    <a:pt x="11047" y="1005"/>
                    <a:pt x="13297" y="628"/>
                  </a:cubicBezTo>
                  <a:cubicBezTo>
                    <a:pt x="15547" y="251"/>
                    <a:pt x="17167" y="1256"/>
                    <a:pt x="18427" y="4772"/>
                  </a:cubicBezTo>
                  <a:cubicBezTo>
                    <a:pt x="19687" y="8288"/>
                    <a:pt x="20587" y="14316"/>
                    <a:pt x="21487" y="203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21" name="Line"/>
            <p:cNvSpPr/>
            <p:nvPr/>
          </p:nvSpPr>
          <p:spPr>
            <a:xfrm>
              <a:off x="8691562" y="5444368"/>
              <a:ext cx="136923"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22" name="Line"/>
            <p:cNvSpPr/>
            <p:nvPr/>
          </p:nvSpPr>
          <p:spPr>
            <a:xfrm>
              <a:off x="8733234" y="5551524"/>
              <a:ext cx="136923"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923" name="Line"/>
            <p:cNvSpPr/>
            <p:nvPr/>
          </p:nvSpPr>
          <p:spPr>
            <a:xfrm>
              <a:off x="9155906" y="4923212"/>
              <a:ext cx="1357313" cy="868423"/>
            </a:xfrm>
            <a:custGeom>
              <a:avLst/>
              <a:gdLst/>
              <a:ahLst/>
              <a:cxnLst>
                <a:cxn ang="0">
                  <a:pos x="wd2" y="hd2"/>
                </a:cxn>
                <a:cxn ang="5400000">
                  <a:pos x="wd2" y="hd2"/>
                </a:cxn>
                <a:cxn ang="10800000">
                  <a:pos x="wd2" y="hd2"/>
                </a:cxn>
                <a:cxn ang="16200000">
                  <a:pos x="wd2" y="hd2"/>
                </a:cxn>
              </a:cxnLst>
              <a:rect l="0" t="0" r="r" b="b"/>
              <a:pathLst>
                <a:path w="21600" h="21582" fill="norm" stroke="1" extrusionOk="0">
                  <a:moveTo>
                    <a:pt x="0" y="16798"/>
                  </a:moveTo>
                  <a:cubicBezTo>
                    <a:pt x="189" y="17785"/>
                    <a:pt x="379" y="18771"/>
                    <a:pt x="489" y="19486"/>
                  </a:cubicBezTo>
                  <a:cubicBezTo>
                    <a:pt x="600" y="20201"/>
                    <a:pt x="632" y="20645"/>
                    <a:pt x="679" y="20990"/>
                  </a:cubicBezTo>
                  <a:cubicBezTo>
                    <a:pt x="726" y="21335"/>
                    <a:pt x="789" y="21582"/>
                    <a:pt x="837" y="21582"/>
                  </a:cubicBezTo>
                  <a:cubicBezTo>
                    <a:pt x="884" y="21582"/>
                    <a:pt x="916" y="21335"/>
                    <a:pt x="1011" y="20349"/>
                  </a:cubicBezTo>
                  <a:cubicBezTo>
                    <a:pt x="1105" y="19363"/>
                    <a:pt x="1263" y="17637"/>
                    <a:pt x="1453" y="15738"/>
                  </a:cubicBezTo>
                  <a:cubicBezTo>
                    <a:pt x="1642" y="13840"/>
                    <a:pt x="1863" y="11768"/>
                    <a:pt x="2005" y="9870"/>
                  </a:cubicBezTo>
                  <a:cubicBezTo>
                    <a:pt x="2147" y="7971"/>
                    <a:pt x="2211" y="6245"/>
                    <a:pt x="2242" y="4864"/>
                  </a:cubicBezTo>
                  <a:cubicBezTo>
                    <a:pt x="2274" y="3483"/>
                    <a:pt x="2274" y="2448"/>
                    <a:pt x="2337" y="1856"/>
                  </a:cubicBezTo>
                  <a:cubicBezTo>
                    <a:pt x="2400" y="1264"/>
                    <a:pt x="2526" y="1116"/>
                    <a:pt x="2937" y="1042"/>
                  </a:cubicBezTo>
                  <a:cubicBezTo>
                    <a:pt x="3347" y="968"/>
                    <a:pt x="4042" y="968"/>
                    <a:pt x="5021" y="919"/>
                  </a:cubicBezTo>
                  <a:cubicBezTo>
                    <a:pt x="6000" y="870"/>
                    <a:pt x="7263" y="771"/>
                    <a:pt x="8511" y="672"/>
                  </a:cubicBezTo>
                  <a:cubicBezTo>
                    <a:pt x="9758" y="574"/>
                    <a:pt x="10989" y="475"/>
                    <a:pt x="12284" y="377"/>
                  </a:cubicBezTo>
                  <a:cubicBezTo>
                    <a:pt x="13579" y="278"/>
                    <a:pt x="14937" y="179"/>
                    <a:pt x="16200" y="105"/>
                  </a:cubicBezTo>
                  <a:cubicBezTo>
                    <a:pt x="17463" y="31"/>
                    <a:pt x="18632" y="-18"/>
                    <a:pt x="19516" y="7"/>
                  </a:cubicBezTo>
                  <a:cubicBezTo>
                    <a:pt x="20400" y="31"/>
                    <a:pt x="21000" y="130"/>
                    <a:pt x="21600" y="2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24" name="Line"/>
            <p:cNvSpPr/>
            <p:nvPr/>
          </p:nvSpPr>
          <p:spPr>
            <a:xfrm>
              <a:off x="9468615" y="5114835"/>
              <a:ext cx="156483" cy="300013"/>
            </a:xfrm>
            <a:custGeom>
              <a:avLst/>
              <a:gdLst/>
              <a:ahLst/>
              <a:cxnLst>
                <a:cxn ang="0">
                  <a:pos x="wd2" y="hd2"/>
                </a:cxn>
                <a:cxn ang="5400000">
                  <a:pos x="wd2" y="hd2"/>
                </a:cxn>
                <a:cxn ang="10800000">
                  <a:pos x="wd2" y="hd2"/>
                </a:cxn>
                <a:cxn ang="16200000">
                  <a:pos x="wd2" y="hd2"/>
                </a:cxn>
              </a:cxnLst>
              <a:rect l="0" t="0" r="r" b="b"/>
              <a:pathLst>
                <a:path w="21291" h="21344" fill="norm" stroke="1" extrusionOk="0">
                  <a:moveTo>
                    <a:pt x="4432" y="5233"/>
                  </a:moveTo>
                  <a:cubicBezTo>
                    <a:pt x="3622" y="8197"/>
                    <a:pt x="2812" y="11162"/>
                    <a:pt x="2272" y="13492"/>
                  </a:cubicBezTo>
                  <a:cubicBezTo>
                    <a:pt x="1732" y="15821"/>
                    <a:pt x="1462" y="17515"/>
                    <a:pt x="1192" y="18856"/>
                  </a:cubicBezTo>
                  <a:cubicBezTo>
                    <a:pt x="922" y="20197"/>
                    <a:pt x="652" y="21186"/>
                    <a:pt x="382" y="21327"/>
                  </a:cubicBezTo>
                  <a:cubicBezTo>
                    <a:pt x="112" y="21468"/>
                    <a:pt x="-158" y="20762"/>
                    <a:pt x="112" y="18786"/>
                  </a:cubicBezTo>
                  <a:cubicBezTo>
                    <a:pt x="382" y="16809"/>
                    <a:pt x="1192" y="13562"/>
                    <a:pt x="2407" y="10527"/>
                  </a:cubicBezTo>
                  <a:cubicBezTo>
                    <a:pt x="3622" y="7492"/>
                    <a:pt x="5242" y="4668"/>
                    <a:pt x="6592" y="2974"/>
                  </a:cubicBezTo>
                  <a:cubicBezTo>
                    <a:pt x="7942" y="1280"/>
                    <a:pt x="9022" y="715"/>
                    <a:pt x="10912" y="362"/>
                  </a:cubicBezTo>
                  <a:cubicBezTo>
                    <a:pt x="12802" y="9"/>
                    <a:pt x="15502" y="-132"/>
                    <a:pt x="17392" y="150"/>
                  </a:cubicBezTo>
                  <a:cubicBezTo>
                    <a:pt x="19282" y="433"/>
                    <a:pt x="20362" y="1139"/>
                    <a:pt x="20902" y="1844"/>
                  </a:cubicBezTo>
                  <a:cubicBezTo>
                    <a:pt x="21442" y="2550"/>
                    <a:pt x="21442" y="3256"/>
                    <a:pt x="20767" y="3750"/>
                  </a:cubicBezTo>
                  <a:cubicBezTo>
                    <a:pt x="20092" y="4244"/>
                    <a:pt x="18742" y="4527"/>
                    <a:pt x="15502" y="5021"/>
                  </a:cubicBezTo>
                  <a:cubicBezTo>
                    <a:pt x="12262" y="5515"/>
                    <a:pt x="7132" y="6221"/>
                    <a:pt x="2002" y="692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25" name="Line"/>
            <p:cNvSpPr/>
            <p:nvPr/>
          </p:nvSpPr>
          <p:spPr>
            <a:xfrm>
              <a:off x="9712473" y="5064251"/>
              <a:ext cx="110184" cy="167676"/>
            </a:xfrm>
            <a:custGeom>
              <a:avLst/>
              <a:gdLst/>
              <a:ahLst/>
              <a:cxnLst>
                <a:cxn ang="0">
                  <a:pos x="wd2" y="hd2"/>
                </a:cxn>
                <a:cxn ang="5400000">
                  <a:pos x="wd2" y="hd2"/>
                </a:cxn>
                <a:cxn ang="10800000">
                  <a:pos x="wd2" y="hd2"/>
                </a:cxn>
                <a:cxn ang="16200000">
                  <a:pos x="wd2" y="hd2"/>
                </a:cxn>
              </a:cxnLst>
              <a:rect l="0" t="0" r="r" b="b"/>
              <a:pathLst>
                <a:path w="21417" h="21223" fill="norm" stroke="1" extrusionOk="0">
                  <a:moveTo>
                    <a:pt x="21417" y="1395"/>
                  </a:moveTo>
                  <a:cubicBezTo>
                    <a:pt x="19874" y="641"/>
                    <a:pt x="18331" y="-112"/>
                    <a:pt x="15631" y="14"/>
                  </a:cubicBezTo>
                  <a:cubicBezTo>
                    <a:pt x="12931" y="139"/>
                    <a:pt x="9074" y="1144"/>
                    <a:pt x="5796" y="3907"/>
                  </a:cubicBezTo>
                  <a:cubicBezTo>
                    <a:pt x="2517" y="6669"/>
                    <a:pt x="-183" y="11190"/>
                    <a:pt x="10" y="14455"/>
                  </a:cubicBezTo>
                  <a:cubicBezTo>
                    <a:pt x="203" y="17721"/>
                    <a:pt x="3288" y="19730"/>
                    <a:pt x="6760" y="20609"/>
                  </a:cubicBezTo>
                  <a:cubicBezTo>
                    <a:pt x="10231" y="21488"/>
                    <a:pt x="14088" y="21237"/>
                    <a:pt x="17946" y="2098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26" name="Line"/>
            <p:cNvSpPr/>
            <p:nvPr/>
          </p:nvSpPr>
          <p:spPr>
            <a:xfrm>
              <a:off x="9876234" y="5081227"/>
              <a:ext cx="11907" cy="1666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27" name="Line"/>
            <p:cNvSpPr/>
            <p:nvPr/>
          </p:nvSpPr>
          <p:spPr>
            <a:xfrm>
              <a:off x="9947671" y="5176477"/>
              <a:ext cx="113111"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28" name="Line"/>
            <p:cNvSpPr/>
            <p:nvPr/>
          </p:nvSpPr>
          <p:spPr>
            <a:xfrm>
              <a:off x="10115214" y="5095871"/>
              <a:ext cx="153927" cy="265408"/>
            </a:xfrm>
            <a:custGeom>
              <a:avLst/>
              <a:gdLst/>
              <a:ahLst/>
              <a:cxnLst>
                <a:cxn ang="0">
                  <a:pos x="wd2" y="hd2"/>
                </a:cxn>
                <a:cxn ang="5400000">
                  <a:pos x="wd2" y="hd2"/>
                </a:cxn>
                <a:cxn ang="10800000">
                  <a:pos x="wd2" y="hd2"/>
                </a:cxn>
                <a:cxn ang="16200000">
                  <a:pos x="wd2" y="hd2"/>
                </a:cxn>
              </a:cxnLst>
              <a:rect l="0" t="0" r="r" b="b"/>
              <a:pathLst>
                <a:path w="21481" h="21400" fill="norm" stroke="1" extrusionOk="0">
                  <a:moveTo>
                    <a:pt x="5696" y="5059"/>
                  </a:moveTo>
                  <a:cubicBezTo>
                    <a:pt x="5143" y="8899"/>
                    <a:pt x="4589" y="12739"/>
                    <a:pt x="4035" y="15219"/>
                  </a:cubicBezTo>
                  <a:cubicBezTo>
                    <a:pt x="3481" y="17699"/>
                    <a:pt x="2927" y="18819"/>
                    <a:pt x="2235" y="19779"/>
                  </a:cubicBezTo>
                  <a:cubicBezTo>
                    <a:pt x="1543" y="20739"/>
                    <a:pt x="712" y="21539"/>
                    <a:pt x="296" y="21379"/>
                  </a:cubicBezTo>
                  <a:cubicBezTo>
                    <a:pt x="-119" y="21219"/>
                    <a:pt x="-119" y="20099"/>
                    <a:pt x="435" y="17459"/>
                  </a:cubicBezTo>
                  <a:cubicBezTo>
                    <a:pt x="989" y="14819"/>
                    <a:pt x="2096" y="10659"/>
                    <a:pt x="4035" y="7619"/>
                  </a:cubicBezTo>
                  <a:cubicBezTo>
                    <a:pt x="5973" y="4579"/>
                    <a:pt x="8743" y="2659"/>
                    <a:pt x="10819" y="1539"/>
                  </a:cubicBezTo>
                  <a:cubicBezTo>
                    <a:pt x="12896" y="419"/>
                    <a:pt x="14281" y="99"/>
                    <a:pt x="15666" y="19"/>
                  </a:cubicBezTo>
                  <a:cubicBezTo>
                    <a:pt x="17050" y="-61"/>
                    <a:pt x="18435" y="99"/>
                    <a:pt x="19543" y="659"/>
                  </a:cubicBezTo>
                  <a:cubicBezTo>
                    <a:pt x="20650" y="1219"/>
                    <a:pt x="21481" y="2179"/>
                    <a:pt x="21481" y="3459"/>
                  </a:cubicBezTo>
                  <a:cubicBezTo>
                    <a:pt x="21481" y="4739"/>
                    <a:pt x="20650" y="6339"/>
                    <a:pt x="18158" y="7539"/>
                  </a:cubicBezTo>
                  <a:cubicBezTo>
                    <a:pt x="15666" y="8739"/>
                    <a:pt x="11512" y="9539"/>
                    <a:pt x="7358" y="1033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29" name="Line"/>
            <p:cNvSpPr/>
            <p:nvPr/>
          </p:nvSpPr>
          <p:spPr>
            <a:xfrm>
              <a:off x="10215562" y="5033602"/>
              <a:ext cx="130357" cy="291705"/>
            </a:xfrm>
            <a:custGeom>
              <a:avLst/>
              <a:gdLst/>
              <a:ahLst/>
              <a:cxnLst>
                <a:cxn ang="0">
                  <a:pos x="wd2" y="hd2"/>
                </a:cxn>
                <a:cxn ang="5400000">
                  <a:pos x="wd2" y="hd2"/>
                </a:cxn>
                <a:cxn ang="10800000">
                  <a:pos x="wd2" y="hd2"/>
                </a:cxn>
                <a:cxn ang="16200000">
                  <a:pos x="wd2" y="hd2"/>
                </a:cxn>
              </a:cxnLst>
              <a:rect l="0" t="0" r="r" b="b"/>
              <a:pathLst>
                <a:path w="20867" h="21600" fill="norm" stroke="1" extrusionOk="0">
                  <a:moveTo>
                    <a:pt x="11435" y="0"/>
                  </a:moveTo>
                  <a:cubicBezTo>
                    <a:pt x="15565" y="2351"/>
                    <a:pt x="19694" y="4702"/>
                    <a:pt x="20647" y="7420"/>
                  </a:cubicBezTo>
                  <a:cubicBezTo>
                    <a:pt x="21600" y="10139"/>
                    <a:pt x="19376" y="13224"/>
                    <a:pt x="15406" y="15649"/>
                  </a:cubicBezTo>
                  <a:cubicBezTo>
                    <a:pt x="11435" y="18073"/>
                    <a:pt x="5718" y="19837"/>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0" name="Line"/>
            <p:cNvSpPr/>
            <p:nvPr/>
          </p:nvSpPr>
          <p:spPr>
            <a:xfrm>
              <a:off x="9441656" y="5422151"/>
              <a:ext cx="702469" cy="46031"/>
            </a:xfrm>
            <a:custGeom>
              <a:avLst/>
              <a:gdLst/>
              <a:ahLst/>
              <a:cxnLst>
                <a:cxn ang="0">
                  <a:pos x="wd2" y="hd2"/>
                </a:cxn>
                <a:cxn ang="5400000">
                  <a:pos x="wd2" y="hd2"/>
                </a:cxn>
                <a:cxn ang="10800000">
                  <a:pos x="wd2" y="hd2"/>
                </a:cxn>
                <a:cxn ang="16200000">
                  <a:pos x="wd2" y="hd2"/>
                </a:cxn>
              </a:cxnLst>
              <a:rect l="0" t="0" r="r" b="b"/>
              <a:pathLst>
                <a:path w="21600" h="20877" fill="norm" stroke="1" extrusionOk="0">
                  <a:moveTo>
                    <a:pt x="0" y="20877"/>
                  </a:moveTo>
                  <a:cubicBezTo>
                    <a:pt x="1953" y="17277"/>
                    <a:pt x="3905" y="13677"/>
                    <a:pt x="6132" y="9627"/>
                  </a:cubicBezTo>
                  <a:cubicBezTo>
                    <a:pt x="8359" y="5577"/>
                    <a:pt x="10861" y="1077"/>
                    <a:pt x="13485" y="177"/>
                  </a:cubicBezTo>
                  <a:cubicBezTo>
                    <a:pt x="16108" y="-723"/>
                    <a:pt x="18854" y="1977"/>
                    <a:pt x="21600" y="467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1" name="Line"/>
            <p:cNvSpPr/>
            <p:nvPr/>
          </p:nvSpPr>
          <p:spPr>
            <a:xfrm>
              <a:off x="9752576" y="5558470"/>
              <a:ext cx="206690" cy="156068"/>
            </a:xfrm>
            <a:custGeom>
              <a:avLst/>
              <a:gdLst/>
              <a:ahLst/>
              <a:cxnLst>
                <a:cxn ang="0">
                  <a:pos x="wd2" y="hd2"/>
                </a:cxn>
                <a:cxn ang="5400000">
                  <a:pos x="wd2" y="hd2"/>
                </a:cxn>
                <a:cxn ang="10800000">
                  <a:pos x="wd2" y="hd2"/>
                </a:cxn>
                <a:cxn ang="16200000">
                  <a:pos x="wd2" y="hd2"/>
                </a:cxn>
              </a:cxnLst>
              <a:rect l="0" t="0" r="r" b="b"/>
              <a:pathLst>
                <a:path w="21026" h="20717" fill="norm" stroke="1" extrusionOk="0">
                  <a:moveTo>
                    <a:pt x="3496" y="4609"/>
                  </a:moveTo>
                  <a:cubicBezTo>
                    <a:pt x="2890" y="9351"/>
                    <a:pt x="2284" y="14092"/>
                    <a:pt x="1679" y="16990"/>
                  </a:cubicBezTo>
                  <a:cubicBezTo>
                    <a:pt x="1073" y="19887"/>
                    <a:pt x="468" y="20941"/>
                    <a:pt x="165" y="20678"/>
                  </a:cubicBezTo>
                  <a:cubicBezTo>
                    <a:pt x="-138" y="20414"/>
                    <a:pt x="-138" y="18834"/>
                    <a:pt x="1174" y="15409"/>
                  </a:cubicBezTo>
                  <a:cubicBezTo>
                    <a:pt x="2486" y="11985"/>
                    <a:pt x="5111" y="6717"/>
                    <a:pt x="7735" y="3556"/>
                  </a:cubicBezTo>
                  <a:cubicBezTo>
                    <a:pt x="10359" y="395"/>
                    <a:pt x="12983" y="-659"/>
                    <a:pt x="15406" y="395"/>
                  </a:cubicBezTo>
                  <a:cubicBezTo>
                    <a:pt x="17828" y="1448"/>
                    <a:pt x="20049" y="4609"/>
                    <a:pt x="20755" y="8297"/>
                  </a:cubicBezTo>
                  <a:cubicBezTo>
                    <a:pt x="21462" y="11985"/>
                    <a:pt x="20655" y="16200"/>
                    <a:pt x="19847" y="2041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2" name="Line"/>
            <p:cNvSpPr/>
            <p:nvPr/>
          </p:nvSpPr>
          <p:spPr>
            <a:xfrm>
              <a:off x="456150" y="4734317"/>
              <a:ext cx="377288" cy="220285"/>
            </a:xfrm>
            <a:custGeom>
              <a:avLst/>
              <a:gdLst/>
              <a:ahLst/>
              <a:cxnLst>
                <a:cxn ang="0">
                  <a:pos x="wd2" y="hd2"/>
                </a:cxn>
                <a:cxn ang="5400000">
                  <a:pos x="wd2" y="hd2"/>
                </a:cxn>
                <a:cxn ang="10800000">
                  <a:pos x="wd2" y="hd2"/>
                </a:cxn>
                <a:cxn ang="16200000">
                  <a:pos x="wd2" y="hd2"/>
                </a:cxn>
              </a:cxnLst>
              <a:rect l="0" t="0" r="r" b="b"/>
              <a:pathLst>
                <a:path w="21501" h="21219" fill="norm" stroke="1" extrusionOk="0">
                  <a:moveTo>
                    <a:pt x="5216" y="13347"/>
                  </a:moveTo>
                  <a:cubicBezTo>
                    <a:pt x="5216" y="12391"/>
                    <a:pt x="5216" y="11435"/>
                    <a:pt x="4933" y="11626"/>
                  </a:cubicBezTo>
                  <a:cubicBezTo>
                    <a:pt x="4651" y="11817"/>
                    <a:pt x="4085" y="13156"/>
                    <a:pt x="3407" y="14780"/>
                  </a:cubicBezTo>
                  <a:cubicBezTo>
                    <a:pt x="2728" y="16405"/>
                    <a:pt x="1937" y="18317"/>
                    <a:pt x="1315" y="19559"/>
                  </a:cubicBezTo>
                  <a:cubicBezTo>
                    <a:pt x="693" y="20802"/>
                    <a:pt x="240" y="21375"/>
                    <a:pt x="71" y="21184"/>
                  </a:cubicBezTo>
                  <a:cubicBezTo>
                    <a:pt x="-99" y="20993"/>
                    <a:pt x="14" y="20037"/>
                    <a:pt x="636" y="17743"/>
                  </a:cubicBezTo>
                  <a:cubicBezTo>
                    <a:pt x="1258" y="15449"/>
                    <a:pt x="2389" y="11817"/>
                    <a:pt x="3294" y="9333"/>
                  </a:cubicBezTo>
                  <a:cubicBezTo>
                    <a:pt x="4198" y="6848"/>
                    <a:pt x="4877" y="5510"/>
                    <a:pt x="5103" y="5414"/>
                  </a:cubicBezTo>
                  <a:cubicBezTo>
                    <a:pt x="5329" y="5318"/>
                    <a:pt x="5103" y="6465"/>
                    <a:pt x="4481" y="8472"/>
                  </a:cubicBezTo>
                  <a:cubicBezTo>
                    <a:pt x="3859" y="10479"/>
                    <a:pt x="2841" y="13347"/>
                    <a:pt x="1993" y="15640"/>
                  </a:cubicBezTo>
                  <a:cubicBezTo>
                    <a:pt x="1145" y="17934"/>
                    <a:pt x="466" y="19655"/>
                    <a:pt x="240" y="20037"/>
                  </a:cubicBezTo>
                  <a:cubicBezTo>
                    <a:pt x="14" y="20419"/>
                    <a:pt x="240" y="19463"/>
                    <a:pt x="1145" y="16596"/>
                  </a:cubicBezTo>
                  <a:cubicBezTo>
                    <a:pt x="2050" y="13729"/>
                    <a:pt x="3633" y="8950"/>
                    <a:pt x="4594" y="6083"/>
                  </a:cubicBezTo>
                  <a:cubicBezTo>
                    <a:pt x="5555" y="3216"/>
                    <a:pt x="5895" y="2260"/>
                    <a:pt x="6234" y="1400"/>
                  </a:cubicBezTo>
                  <a:cubicBezTo>
                    <a:pt x="6573" y="540"/>
                    <a:pt x="6913" y="-225"/>
                    <a:pt x="7591" y="62"/>
                  </a:cubicBezTo>
                  <a:cubicBezTo>
                    <a:pt x="8270" y="348"/>
                    <a:pt x="9287" y="1687"/>
                    <a:pt x="10758" y="4649"/>
                  </a:cubicBezTo>
                  <a:cubicBezTo>
                    <a:pt x="12228" y="7612"/>
                    <a:pt x="14150" y="12200"/>
                    <a:pt x="15338" y="14876"/>
                  </a:cubicBezTo>
                  <a:cubicBezTo>
                    <a:pt x="16525" y="17552"/>
                    <a:pt x="16977" y="18317"/>
                    <a:pt x="17091" y="18221"/>
                  </a:cubicBezTo>
                  <a:cubicBezTo>
                    <a:pt x="17204" y="18125"/>
                    <a:pt x="16977" y="17170"/>
                    <a:pt x="16242" y="14685"/>
                  </a:cubicBezTo>
                  <a:cubicBezTo>
                    <a:pt x="15507" y="12200"/>
                    <a:pt x="14263" y="8186"/>
                    <a:pt x="13472" y="5796"/>
                  </a:cubicBezTo>
                  <a:cubicBezTo>
                    <a:pt x="12680" y="3407"/>
                    <a:pt x="12341" y="2642"/>
                    <a:pt x="12284" y="2738"/>
                  </a:cubicBezTo>
                  <a:cubicBezTo>
                    <a:pt x="12228" y="2833"/>
                    <a:pt x="12454" y="3789"/>
                    <a:pt x="13811" y="6370"/>
                  </a:cubicBezTo>
                  <a:cubicBezTo>
                    <a:pt x="15168" y="8950"/>
                    <a:pt x="17656" y="13156"/>
                    <a:pt x="19126" y="15640"/>
                  </a:cubicBezTo>
                  <a:cubicBezTo>
                    <a:pt x="20596" y="18125"/>
                    <a:pt x="21049" y="18890"/>
                    <a:pt x="21501" y="196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3" name="Line"/>
            <p:cNvSpPr/>
            <p:nvPr/>
          </p:nvSpPr>
          <p:spPr>
            <a:xfrm>
              <a:off x="9496850" y="4968172"/>
              <a:ext cx="200791" cy="90304"/>
            </a:xfrm>
            <a:custGeom>
              <a:avLst/>
              <a:gdLst/>
              <a:ahLst/>
              <a:cxnLst>
                <a:cxn ang="0">
                  <a:pos x="wd2" y="hd2"/>
                </a:cxn>
                <a:cxn ang="5400000">
                  <a:pos x="wd2" y="hd2"/>
                </a:cxn>
                <a:cxn ang="10800000">
                  <a:pos x="wd2" y="hd2"/>
                </a:cxn>
                <a:cxn ang="16200000">
                  <a:pos x="wd2" y="hd2"/>
                </a:cxn>
              </a:cxnLst>
              <a:rect l="0" t="0" r="r" b="b"/>
              <a:pathLst>
                <a:path w="21428" h="20914" fill="norm" stroke="1" extrusionOk="0">
                  <a:moveTo>
                    <a:pt x="4275" y="17911"/>
                  </a:moveTo>
                  <a:cubicBezTo>
                    <a:pt x="4487" y="15613"/>
                    <a:pt x="4699" y="13315"/>
                    <a:pt x="4381" y="12856"/>
                  </a:cubicBezTo>
                  <a:cubicBezTo>
                    <a:pt x="4063" y="12396"/>
                    <a:pt x="3216" y="13775"/>
                    <a:pt x="2263" y="15843"/>
                  </a:cubicBezTo>
                  <a:cubicBezTo>
                    <a:pt x="1310" y="17911"/>
                    <a:pt x="252" y="20668"/>
                    <a:pt x="40" y="20898"/>
                  </a:cubicBezTo>
                  <a:cubicBezTo>
                    <a:pt x="-172" y="21128"/>
                    <a:pt x="463" y="18830"/>
                    <a:pt x="2157" y="15154"/>
                  </a:cubicBezTo>
                  <a:cubicBezTo>
                    <a:pt x="3852" y="11477"/>
                    <a:pt x="6604" y="6422"/>
                    <a:pt x="8722" y="3434"/>
                  </a:cubicBezTo>
                  <a:cubicBezTo>
                    <a:pt x="10840" y="447"/>
                    <a:pt x="12322" y="-472"/>
                    <a:pt x="13169" y="217"/>
                  </a:cubicBezTo>
                  <a:cubicBezTo>
                    <a:pt x="14016" y="907"/>
                    <a:pt x="14228" y="3205"/>
                    <a:pt x="15499" y="5962"/>
                  </a:cubicBezTo>
                  <a:cubicBezTo>
                    <a:pt x="16769" y="8719"/>
                    <a:pt x="19099" y="11937"/>
                    <a:pt x="21428" y="1515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4" name="Line"/>
            <p:cNvSpPr/>
            <p:nvPr/>
          </p:nvSpPr>
          <p:spPr>
            <a:xfrm>
              <a:off x="10156914" y="4969001"/>
              <a:ext cx="100321" cy="52696"/>
            </a:xfrm>
            <a:custGeom>
              <a:avLst/>
              <a:gdLst/>
              <a:ahLst/>
              <a:cxnLst>
                <a:cxn ang="0">
                  <a:pos x="wd2" y="hd2"/>
                </a:cxn>
                <a:cxn ang="5400000">
                  <a:pos x="wd2" y="hd2"/>
                </a:cxn>
                <a:cxn ang="10800000">
                  <a:pos x="wd2" y="hd2"/>
                </a:cxn>
                <a:cxn ang="16200000">
                  <a:pos x="wd2" y="hd2"/>
                </a:cxn>
              </a:cxnLst>
              <a:rect l="0" t="0" r="r" b="b"/>
              <a:pathLst>
                <a:path w="21411" h="21244" fill="norm" stroke="1" extrusionOk="0">
                  <a:moveTo>
                    <a:pt x="3623" y="11644"/>
                  </a:moveTo>
                  <a:cubicBezTo>
                    <a:pt x="1929" y="14844"/>
                    <a:pt x="235" y="18044"/>
                    <a:pt x="23" y="18044"/>
                  </a:cubicBezTo>
                  <a:cubicBezTo>
                    <a:pt x="-189" y="18044"/>
                    <a:pt x="1082" y="14844"/>
                    <a:pt x="2564" y="12044"/>
                  </a:cubicBezTo>
                  <a:cubicBezTo>
                    <a:pt x="4046" y="9244"/>
                    <a:pt x="5740" y="6844"/>
                    <a:pt x="7858" y="4444"/>
                  </a:cubicBezTo>
                  <a:cubicBezTo>
                    <a:pt x="9976" y="2044"/>
                    <a:pt x="12517" y="-356"/>
                    <a:pt x="14423" y="44"/>
                  </a:cubicBezTo>
                  <a:cubicBezTo>
                    <a:pt x="16329" y="444"/>
                    <a:pt x="17599" y="3644"/>
                    <a:pt x="18658" y="7644"/>
                  </a:cubicBezTo>
                  <a:cubicBezTo>
                    <a:pt x="19717" y="11644"/>
                    <a:pt x="20564" y="16444"/>
                    <a:pt x="21411" y="212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5" name="Line"/>
            <p:cNvSpPr/>
            <p:nvPr/>
          </p:nvSpPr>
          <p:spPr>
            <a:xfrm>
              <a:off x="10608468" y="5486040"/>
              <a:ext cx="136923"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6" name="Line"/>
            <p:cNvSpPr/>
            <p:nvPr/>
          </p:nvSpPr>
          <p:spPr>
            <a:xfrm>
              <a:off x="10554890" y="5599149"/>
              <a:ext cx="142876"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7" name="Line"/>
            <p:cNvSpPr/>
            <p:nvPr/>
          </p:nvSpPr>
          <p:spPr>
            <a:xfrm>
              <a:off x="10834687" y="5083946"/>
              <a:ext cx="714376" cy="875418"/>
            </a:xfrm>
            <a:custGeom>
              <a:avLst/>
              <a:gdLst/>
              <a:ahLst/>
              <a:cxnLst>
                <a:cxn ang="0">
                  <a:pos x="wd2" y="hd2"/>
                </a:cxn>
                <a:cxn ang="5400000">
                  <a:pos x="wd2" y="hd2"/>
                </a:cxn>
                <a:cxn ang="10800000">
                  <a:pos x="wd2" y="hd2"/>
                </a:cxn>
                <a:cxn ang="16200000">
                  <a:pos x="wd2" y="hd2"/>
                </a:cxn>
              </a:cxnLst>
              <a:rect l="0" t="0" r="r" b="b"/>
              <a:pathLst>
                <a:path w="21600" h="21559" fill="norm" stroke="1" extrusionOk="0">
                  <a:moveTo>
                    <a:pt x="0" y="15620"/>
                  </a:moveTo>
                  <a:cubicBezTo>
                    <a:pt x="120" y="16939"/>
                    <a:pt x="240" y="18259"/>
                    <a:pt x="360" y="19114"/>
                  </a:cubicBezTo>
                  <a:cubicBezTo>
                    <a:pt x="480" y="19969"/>
                    <a:pt x="600" y="20360"/>
                    <a:pt x="660" y="20751"/>
                  </a:cubicBezTo>
                  <a:cubicBezTo>
                    <a:pt x="720" y="21142"/>
                    <a:pt x="720" y="21533"/>
                    <a:pt x="780" y="21558"/>
                  </a:cubicBezTo>
                  <a:cubicBezTo>
                    <a:pt x="840" y="21582"/>
                    <a:pt x="960" y="21240"/>
                    <a:pt x="1080" y="20287"/>
                  </a:cubicBezTo>
                  <a:cubicBezTo>
                    <a:pt x="1200" y="19334"/>
                    <a:pt x="1320" y="17770"/>
                    <a:pt x="1470" y="16084"/>
                  </a:cubicBezTo>
                  <a:cubicBezTo>
                    <a:pt x="1620" y="14398"/>
                    <a:pt x="1800" y="12590"/>
                    <a:pt x="1950" y="10831"/>
                  </a:cubicBezTo>
                  <a:cubicBezTo>
                    <a:pt x="2100" y="9072"/>
                    <a:pt x="2220" y="7361"/>
                    <a:pt x="2370" y="5797"/>
                  </a:cubicBezTo>
                  <a:cubicBezTo>
                    <a:pt x="2520" y="4234"/>
                    <a:pt x="2700" y="2816"/>
                    <a:pt x="2880" y="1937"/>
                  </a:cubicBezTo>
                  <a:cubicBezTo>
                    <a:pt x="3060" y="1057"/>
                    <a:pt x="3240" y="715"/>
                    <a:pt x="3660" y="495"/>
                  </a:cubicBezTo>
                  <a:cubicBezTo>
                    <a:pt x="4080" y="275"/>
                    <a:pt x="4740" y="177"/>
                    <a:pt x="6180" y="104"/>
                  </a:cubicBezTo>
                  <a:cubicBezTo>
                    <a:pt x="7620" y="31"/>
                    <a:pt x="9840" y="-18"/>
                    <a:pt x="11910" y="6"/>
                  </a:cubicBezTo>
                  <a:cubicBezTo>
                    <a:pt x="13980" y="31"/>
                    <a:pt x="15900" y="129"/>
                    <a:pt x="17490" y="300"/>
                  </a:cubicBezTo>
                  <a:cubicBezTo>
                    <a:pt x="19080" y="471"/>
                    <a:pt x="20340" y="715"/>
                    <a:pt x="21600" y="9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8" name="Line"/>
            <p:cNvSpPr/>
            <p:nvPr/>
          </p:nvSpPr>
          <p:spPr>
            <a:xfrm>
              <a:off x="10971609" y="5301493"/>
              <a:ext cx="130970" cy="16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891" y="6400"/>
                    <a:pt x="11782" y="12800"/>
                    <a:pt x="15382" y="16400"/>
                  </a:cubicBezTo>
                  <a:cubicBezTo>
                    <a:pt x="18982" y="20000"/>
                    <a:pt x="20291" y="20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39" name="Line"/>
            <p:cNvSpPr/>
            <p:nvPr/>
          </p:nvSpPr>
          <p:spPr>
            <a:xfrm>
              <a:off x="10977562" y="5317991"/>
              <a:ext cx="142876" cy="162097"/>
            </a:xfrm>
            <a:custGeom>
              <a:avLst/>
              <a:gdLst/>
              <a:ahLst/>
              <a:cxnLst>
                <a:cxn ang="0">
                  <a:pos x="wd2" y="hd2"/>
                </a:cxn>
                <a:cxn ang="5400000">
                  <a:pos x="wd2" y="hd2"/>
                </a:cxn>
                <a:cxn ang="10800000">
                  <a:pos x="wd2" y="hd2"/>
                </a:cxn>
                <a:cxn ang="16200000">
                  <a:pos x="wd2" y="hd2"/>
                </a:cxn>
              </a:cxnLst>
              <a:rect l="0" t="0" r="r" b="b"/>
              <a:pathLst>
                <a:path w="21600" h="21258" fill="norm" stroke="1" extrusionOk="0">
                  <a:moveTo>
                    <a:pt x="21600" y="178"/>
                  </a:moveTo>
                  <a:cubicBezTo>
                    <a:pt x="20100" y="-82"/>
                    <a:pt x="18600" y="-342"/>
                    <a:pt x="16200" y="1610"/>
                  </a:cubicBezTo>
                  <a:cubicBezTo>
                    <a:pt x="13800" y="3562"/>
                    <a:pt x="10500" y="7725"/>
                    <a:pt x="7650" y="11369"/>
                  </a:cubicBezTo>
                  <a:cubicBezTo>
                    <a:pt x="4800" y="15012"/>
                    <a:pt x="2400" y="18135"/>
                    <a:pt x="0" y="212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0" name="Line"/>
            <p:cNvSpPr/>
            <p:nvPr/>
          </p:nvSpPr>
          <p:spPr>
            <a:xfrm>
              <a:off x="10923984" y="5232240"/>
              <a:ext cx="214313" cy="27582"/>
            </a:xfrm>
            <a:custGeom>
              <a:avLst/>
              <a:gdLst/>
              <a:ahLst/>
              <a:cxnLst>
                <a:cxn ang="0">
                  <a:pos x="wd2" y="hd2"/>
                </a:cxn>
                <a:cxn ang="5400000">
                  <a:pos x="wd2" y="hd2"/>
                </a:cxn>
                <a:cxn ang="10800000">
                  <a:pos x="wd2" y="hd2"/>
                </a:cxn>
                <a:cxn ang="16200000">
                  <a:pos x="wd2" y="hd2"/>
                </a:cxn>
              </a:cxnLst>
              <a:rect l="0" t="0" r="r" b="b"/>
              <a:pathLst>
                <a:path w="21600" h="20015" fill="norm" stroke="1" extrusionOk="0">
                  <a:moveTo>
                    <a:pt x="0" y="20015"/>
                  </a:moveTo>
                  <a:cubicBezTo>
                    <a:pt x="2000" y="11375"/>
                    <a:pt x="4000" y="2735"/>
                    <a:pt x="7600" y="575"/>
                  </a:cubicBezTo>
                  <a:cubicBezTo>
                    <a:pt x="11200" y="-1585"/>
                    <a:pt x="16400" y="2735"/>
                    <a:pt x="21600" y="70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1" name="Line"/>
            <p:cNvSpPr/>
            <p:nvPr/>
          </p:nvSpPr>
          <p:spPr>
            <a:xfrm>
              <a:off x="11151831" y="5273323"/>
              <a:ext cx="105529" cy="230577"/>
            </a:xfrm>
            <a:custGeom>
              <a:avLst/>
              <a:gdLst/>
              <a:ahLst/>
              <a:cxnLst>
                <a:cxn ang="0">
                  <a:pos x="wd2" y="hd2"/>
                </a:cxn>
                <a:cxn ang="5400000">
                  <a:pos x="wd2" y="hd2"/>
                </a:cxn>
                <a:cxn ang="10800000">
                  <a:pos x="wd2" y="hd2"/>
                </a:cxn>
                <a:cxn ang="16200000">
                  <a:pos x="wd2" y="hd2"/>
                </a:cxn>
              </a:cxnLst>
              <a:rect l="0" t="0" r="r" b="b"/>
              <a:pathLst>
                <a:path w="21272" h="21452" fill="norm" stroke="1" extrusionOk="0">
                  <a:moveTo>
                    <a:pt x="21272" y="960"/>
                  </a:moveTo>
                  <a:cubicBezTo>
                    <a:pt x="19672" y="406"/>
                    <a:pt x="18072" y="-148"/>
                    <a:pt x="16272" y="37"/>
                  </a:cubicBezTo>
                  <a:cubicBezTo>
                    <a:pt x="14472" y="221"/>
                    <a:pt x="12472" y="1144"/>
                    <a:pt x="9672" y="3544"/>
                  </a:cubicBezTo>
                  <a:cubicBezTo>
                    <a:pt x="6872" y="5944"/>
                    <a:pt x="3272" y="9821"/>
                    <a:pt x="1472" y="12775"/>
                  </a:cubicBezTo>
                  <a:cubicBezTo>
                    <a:pt x="-328" y="15729"/>
                    <a:pt x="-328" y="17760"/>
                    <a:pt x="672" y="19052"/>
                  </a:cubicBezTo>
                  <a:cubicBezTo>
                    <a:pt x="1672" y="20344"/>
                    <a:pt x="3672" y="20898"/>
                    <a:pt x="5672" y="2145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2" name="Line"/>
            <p:cNvSpPr/>
            <p:nvPr/>
          </p:nvSpPr>
          <p:spPr>
            <a:xfrm>
              <a:off x="11304984" y="5337212"/>
              <a:ext cx="11907" cy="1369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8000" y="5635"/>
                    <a:pt x="14400" y="11270"/>
                    <a:pt x="10800" y="14870"/>
                  </a:cubicBezTo>
                  <a:cubicBezTo>
                    <a:pt x="7200" y="18470"/>
                    <a:pt x="3600" y="20035"/>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3" name="Line"/>
            <p:cNvSpPr/>
            <p:nvPr/>
          </p:nvSpPr>
          <p:spPr>
            <a:xfrm>
              <a:off x="11346656" y="5418264"/>
              <a:ext cx="125016" cy="26105"/>
            </a:xfrm>
            <a:custGeom>
              <a:avLst/>
              <a:gdLst/>
              <a:ahLst/>
              <a:cxnLst>
                <a:cxn ang="0">
                  <a:pos x="wd2" y="hd2"/>
                </a:cxn>
                <a:cxn ang="5400000">
                  <a:pos x="wd2" y="hd2"/>
                </a:cxn>
                <a:cxn ang="10800000">
                  <a:pos x="wd2" y="hd2"/>
                </a:cxn>
                <a:cxn ang="16200000">
                  <a:pos x="wd2" y="hd2"/>
                </a:cxn>
              </a:cxnLst>
              <a:rect l="0" t="0" r="r" b="b"/>
              <a:pathLst>
                <a:path w="21600" h="20296" fill="norm" stroke="1" extrusionOk="0">
                  <a:moveTo>
                    <a:pt x="0" y="20296"/>
                  </a:moveTo>
                  <a:cubicBezTo>
                    <a:pt x="5143" y="12582"/>
                    <a:pt x="10286" y="4867"/>
                    <a:pt x="13886" y="1782"/>
                  </a:cubicBezTo>
                  <a:cubicBezTo>
                    <a:pt x="17486" y="-1304"/>
                    <a:pt x="19543" y="239"/>
                    <a:pt x="21600" y="17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4" name="Line"/>
            <p:cNvSpPr/>
            <p:nvPr/>
          </p:nvSpPr>
          <p:spPr>
            <a:xfrm>
              <a:off x="11525250" y="5366977"/>
              <a:ext cx="65485" cy="113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5" name="Line"/>
            <p:cNvSpPr/>
            <p:nvPr/>
          </p:nvSpPr>
          <p:spPr>
            <a:xfrm>
              <a:off x="11543109" y="5419268"/>
              <a:ext cx="83345" cy="102492"/>
            </a:xfrm>
            <a:custGeom>
              <a:avLst/>
              <a:gdLst/>
              <a:ahLst/>
              <a:cxnLst>
                <a:cxn ang="0">
                  <a:pos x="wd2" y="hd2"/>
                </a:cxn>
                <a:cxn ang="5400000">
                  <a:pos x="wd2" y="hd2"/>
                </a:cxn>
                <a:cxn ang="10800000">
                  <a:pos x="wd2" y="hd2"/>
                </a:cxn>
                <a:cxn ang="16200000">
                  <a:pos x="wd2" y="hd2"/>
                </a:cxn>
              </a:cxnLst>
              <a:rect l="0" t="0" r="r" b="b"/>
              <a:pathLst>
                <a:path w="21600" h="21049" fill="norm" stroke="1" extrusionOk="0">
                  <a:moveTo>
                    <a:pt x="21600" y="264"/>
                  </a:moveTo>
                  <a:cubicBezTo>
                    <a:pt x="19029" y="-143"/>
                    <a:pt x="16457" y="-551"/>
                    <a:pt x="12857" y="2913"/>
                  </a:cubicBezTo>
                  <a:cubicBezTo>
                    <a:pt x="9257" y="6377"/>
                    <a:pt x="4629" y="13713"/>
                    <a:pt x="0" y="2104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6" name="Line"/>
            <p:cNvSpPr/>
            <p:nvPr/>
          </p:nvSpPr>
          <p:spPr>
            <a:xfrm>
              <a:off x="11471671" y="5332142"/>
              <a:ext cx="95251" cy="16977"/>
            </a:xfrm>
            <a:custGeom>
              <a:avLst/>
              <a:gdLst/>
              <a:ahLst/>
              <a:cxnLst>
                <a:cxn ang="0">
                  <a:pos x="wd2" y="hd2"/>
                </a:cxn>
                <a:cxn ang="5400000">
                  <a:pos x="wd2" y="hd2"/>
                </a:cxn>
                <a:cxn ang="10800000">
                  <a:pos x="wd2" y="hd2"/>
                </a:cxn>
                <a:cxn ang="16200000">
                  <a:pos x="wd2" y="hd2"/>
                </a:cxn>
              </a:cxnLst>
              <a:rect l="0" t="0" r="r" b="b"/>
              <a:pathLst>
                <a:path w="21600" h="20532" fill="norm" stroke="1" extrusionOk="0">
                  <a:moveTo>
                    <a:pt x="0" y="20532"/>
                  </a:moveTo>
                  <a:cubicBezTo>
                    <a:pt x="1800" y="10932"/>
                    <a:pt x="3600" y="1332"/>
                    <a:pt x="7200" y="132"/>
                  </a:cubicBezTo>
                  <a:cubicBezTo>
                    <a:pt x="10800" y="-1068"/>
                    <a:pt x="16200" y="6132"/>
                    <a:pt x="21600" y="1333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7" name="Line"/>
            <p:cNvSpPr/>
            <p:nvPr/>
          </p:nvSpPr>
          <p:spPr>
            <a:xfrm>
              <a:off x="11596687" y="5355071"/>
              <a:ext cx="105388" cy="303611"/>
            </a:xfrm>
            <a:custGeom>
              <a:avLst/>
              <a:gdLst/>
              <a:ahLst/>
              <a:cxnLst>
                <a:cxn ang="0">
                  <a:pos x="wd2" y="hd2"/>
                </a:cxn>
                <a:cxn ang="5400000">
                  <a:pos x="wd2" y="hd2"/>
                </a:cxn>
                <a:cxn ang="10800000">
                  <a:pos x="wd2" y="hd2"/>
                </a:cxn>
                <a:cxn ang="16200000">
                  <a:pos x="wd2" y="hd2"/>
                </a:cxn>
              </a:cxnLst>
              <a:rect l="0" t="0" r="r" b="b"/>
              <a:pathLst>
                <a:path w="21243" h="21600" fill="norm" stroke="1" extrusionOk="0">
                  <a:moveTo>
                    <a:pt x="14400" y="0"/>
                  </a:moveTo>
                  <a:cubicBezTo>
                    <a:pt x="17600" y="2400"/>
                    <a:pt x="20800" y="4800"/>
                    <a:pt x="21200" y="7694"/>
                  </a:cubicBezTo>
                  <a:cubicBezTo>
                    <a:pt x="21600" y="10588"/>
                    <a:pt x="19200" y="13976"/>
                    <a:pt x="15200" y="16376"/>
                  </a:cubicBezTo>
                  <a:cubicBezTo>
                    <a:pt x="11200" y="18776"/>
                    <a:pt x="5600" y="2018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8" name="Line"/>
            <p:cNvSpPr/>
            <p:nvPr/>
          </p:nvSpPr>
          <p:spPr>
            <a:xfrm>
              <a:off x="11090671" y="5634868"/>
              <a:ext cx="410767"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339" y="14400"/>
                    <a:pt x="6678" y="7200"/>
                    <a:pt x="10278" y="3600"/>
                  </a:cubicBezTo>
                  <a:cubicBezTo>
                    <a:pt x="13878" y="0"/>
                    <a:pt x="17739"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49" name="Line"/>
            <p:cNvSpPr/>
            <p:nvPr/>
          </p:nvSpPr>
          <p:spPr>
            <a:xfrm>
              <a:off x="11288041" y="5749056"/>
              <a:ext cx="183631" cy="171563"/>
            </a:xfrm>
            <a:custGeom>
              <a:avLst/>
              <a:gdLst/>
              <a:ahLst/>
              <a:cxnLst>
                <a:cxn ang="0">
                  <a:pos x="wd2" y="hd2"/>
                </a:cxn>
                <a:cxn ang="5400000">
                  <a:pos x="wd2" y="hd2"/>
                </a:cxn>
                <a:cxn ang="10800000">
                  <a:pos x="wd2" y="hd2"/>
                </a:cxn>
                <a:cxn ang="16200000">
                  <a:pos x="wd2" y="hd2"/>
                </a:cxn>
              </a:cxnLst>
              <a:rect l="0" t="0" r="r" b="b"/>
              <a:pathLst>
                <a:path w="21493" h="20983" fill="norm" stroke="1" extrusionOk="0">
                  <a:moveTo>
                    <a:pt x="3377" y="4237"/>
                  </a:moveTo>
                  <a:cubicBezTo>
                    <a:pt x="2680" y="8120"/>
                    <a:pt x="1983" y="12003"/>
                    <a:pt x="1403" y="14673"/>
                  </a:cubicBezTo>
                  <a:cubicBezTo>
                    <a:pt x="822" y="17343"/>
                    <a:pt x="358" y="18799"/>
                    <a:pt x="125" y="18799"/>
                  </a:cubicBezTo>
                  <a:cubicBezTo>
                    <a:pt x="-107" y="18799"/>
                    <a:pt x="-107" y="17343"/>
                    <a:pt x="938" y="14916"/>
                  </a:cubicBezTo>
                  <a:cubicBezTo>
                    <a:pt x="1983" y="12489"/>
                    <a:pt x="4074" y="9091"/>
                    <a:pt x="6280" y="6421"/>
                  </a:cubicBezTo>
                  <a:cubicBezTo>
                    <a:pt x="8487" y="3752"/>
                    <a:pt x="10809" y="1810"/>
                    <a:pt x="12667" y="718"/>
                  </a:cubicBezTo>
                  <a:cubicBezTo>
                    <a:pt x="14525" y="-374"/>
                    <a:pt x="15919" y="-617"/>
                    <a:pt x="17312" y="2902"/>
                  </a:cubicBezTo>
                  <a:cubicBezTo>
                    <a:pt x="18706" y="6421"/>
                    <a:pt x="20099" y="13702"/>
                    <a:pt x="21493" y="2098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0" name="Line"/>
            <p:cNvSpPr/>
            <p:nvPr/>
          </p:nvSpPr>
          <p:spPr>
            <a:xfrm>
              <a:off x="9078515" y="3456024"/>
              <a:ext cx="148829"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592" y="16200"/>
                    <a:pt x="5184" y="10800"/>
                    <a:pt x="8784" y="7200"/>
                  </a:cubicBezTo>
                  <a:cubicBezTo>
                    <a:pt x="12384" y="3600"/>
                    <a:pt x="16992"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1" name="Line"/>
            <p:cNvSpPr/>
            <p:nvPr/>
          </p:nvSpPr>
          <p:spPr>
            <a:xfrm>
              <a:off x="9126140" y="3557227"/>
              <a:ext cx="184548" cy="535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2" name="Line"/>
            <p:cNvSpPr/>
            <p:nvPr/>
          </p:nvSpPr>
          <p:spPr>
            <a:xfrm>
              <a:off x="8525348" y="1151248"/>
              <a:ext cx="124543" cy="197371"/>
            </a:xfrm>
            <a:custGeom>
              <a:avLst/>
              <a:gdLst/>
              <a:ahLst/>
              <a:cxnLst>
                <a:cxn ang="0">
                  <a:pos x="wd2" y="hd2"/>
                </a:cxn>
                <a:cxn ang="5400000">
                  <a:pos x="wd2" y="hd2"/>
                </a:cxn>
                <a:cxn ang="10800000">
                  <a:pos x="wd2" y="hd2"/>
                </a:cxn>
                <a:cxn ang="16200000">
                  <a:pos x="wd2" y="hd2"/>
                </a:cxn>
              </a:cxnLst>
              <a:rect l="0" t="0" r="r" b="b"/>
              <a:pathLst>
                <a:path w="21518" h="21271" fill="norm" stroke="1" extrusionOk="0">
                  <a:moveTo>
                    <a:pt x="3004" y="5231"/>
                  </a:moveTo>
                  <a:cubicBezTo>
                    <a:pt x="2318" y="9722"/>
                    <a:pt x="1632" y="14214"/>
                    <a:pt x="1118" y="17101"/>
                  </a:cubicBezTo>
                  <a:cubicBezTo>
                    <a:pt x="604" y="19988"/>
                    <a:pt x="261" y="21271"/>
                    <a:pt x="89" y="21271"/>
                  </a:cubicBezTo>
                  <a:cubicBezTo>
                    <a:pt x="-82" y="21271"/>
                    <a:pt x="-82" y="19988"/>
                    <a:pt x="775" y="16994"/>
                  </a:cubicBezTo>
                  <a:cubicBezTo>
                    <a:pt x="1632" y="14000"/>
                    <a:pt x="3347" y="9295"/>
                    <a:pt x="5232" y="6194"/>
                  </a:cubicBezTo>
                  <a:cubicBezTo>
                    <a:pt x="7118" y="3093"/>
                    <a:pt x="9175" y="1596"/>
                    <a:pt x="11061" y="740"/>
                  </a:cubicBezTo>
                  <a:cubicBezTo>
                    <a:pt x="12947" y="-115"/>
                    <a:pt x="14661" y="-329"/>
                    <a:pt x="16032" y="633"/>
                  </a:cubicBezTo>
                  <a:cubicBezTo>
                    <a:pt x="17404" y="1596"/>
                    <a:pt x="18432" y="3734"/>
                    <a:pt x="19289" y="6835"/>
                  </a:cubicBezTo>
                  <a:cubicBezTo>
                    <a:pt x="20147" y="9936"/>
                    <a:pt x="20832" y="14000"/>
                    <a:pt x="21518" y="1806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3" name="Line"/>
            <p:cNvSpPr/>
            <p:nvPr/>
          </p:nvSpPr>
          <p:spPr>
            <a:xfrm>
              <a:off x="8751093" y="1211696"/>
              <a:ext cx="59532"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4" name="Line"/>
            <p:cNvSpPr/>
            <p:nvPr/>
          </p:nvSpPr>
          <p:spPr>
            <a:xfrm>
              <a:off x="8739187" y="1300993"/>
              <a:ext cx="113110"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5" name="Line"/>
            <p:cNvSpPr/>
            <p:nvPr/>
          </p:nvSpPr>
          <p:spPr>
            <a:xfrm>
              <a:off x="8970222" y="1115918"/>
              <a:ext cx="138060" cy="237367"/>
            </a:xfrm>
            <a:custGeom>
              <a:avLst/>
              <a:gdLst/>
              <a:ahLst/>
              <a:cxnLst>
                <a:cxn ang="0">
                  <a:pos x="wd2" y="hd2"/>
                </a:cxn>
                <a:cxn ang="5400000">
                  <a:pos x="wd2" y="hd2"/>
                </a:cxn>
                <a:cxn ang="10800000">
                  <a:pos x="wd2" y="hd2"/>
                </a:cxn>
                <a:cxn ang="16200000">
                  <a:pos x="wd2" y="hd2"/>
                </a:cxn>
              </a:cxnLst>
              <a:rect l="0" t="0" r="r" b="b"/>
              <a:pathLst>
                <a:path w="21468" h="21353" fill="norm" stroke="1" extrusionOk="0">
                  <a:moveTo>
                    <a:pt x="21468" y="583"/>
                  </a:moveTo>
                  <a:cubicBezTo>
                    <a:pt x="19925" y="226"/>
                    <a:pt x="18382" y="-131"/>
                    <a:pt x="16685" y="48"/>
                  </a:cubicBezTo>
                  <a:cubicBezTo>
                    <a:pt x="14988" y="226"/>
                    <a:pt x="13137" y="940"/>
                    <a:pt x="10514" y="3082"/>
                  </a:cubicBezTo>
                  <a:cubicBezTo>
                    <a:pt x="7891" y="5224"/>
                    <a:pt x="4497" y="8795"/>
                    <a:pt x="2491" y="11740"/>
                  </a:cubicBezTo>
                  <a:cubicBezTo>
                    <a:pt x="485" y="14686"/>
                    <a:pt x="-132" y="17006"/>
                    <a:pt x="22" y="18524"/>
                  </a:cubicBezTo>
                  <a:cubicBezTo>
                    <a:pt x="177" y="20041"/>
                    <a:pt x="1102" y="20755"/>
                    <a:pt x="2645" y="21112"/>
                  </a:cubicBezTo>
                  <a:cubicBezTo>
                    <a:pt x="4188" y="21469"/>
                    <a:pt x="6348" y="21469"/>
                    <a:pt x="8971" y="20844"/>
                  </a:cubicBezTo>
                  <a:cubicBezTo>
                    <a:pt x="11594" y="20219"/>
                    <a:pt x="14679" y="18970"/>
                    <a:pt x="16377" y="17899"/>
                  </a:cubicBezTo>
                  <a:cubicBezTo>
                    <a:pt x="18074" y="16828"/>
                    <a:pt x="18382" y="15935"/>
                    <a:pt x="17611" y="15400"/>
                  </a:cubicBezTo>
                  <a:cubicBezTo>
                    <a:pt x="16839" y="14864"/>
                    <a:pt x="14988" y="14686"/>
                    <a:pt x="11902" y="14507"/>
                  </a:cubicBezTo>
                  <a:cubicBezTo>
                    <a:pt x="8817" y="14329"/>
                    <a:pt x="4497" y="14150"/>
                    <a:pt x="177" y="1397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6" name="Line"/>
            <p:cNvSpPr/>
            <p:nvPr/>
          </p:nvSpPr>
          <p:spPr>
            <a:xfrm>
              <a:off x="9530953" y="1158118"/>
              <a:ext cx="250032" cy="1785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429" y="3120"/>
                    <a:pt x="6857" y="6240"/>
                    <a:pt x="9771" y="9360"/>
                  </a:cubicBezTo>
                  <a:cubicBezTo>
                    <a:pt x="12686" y="12480"/>
                    <a:pt x="15086" y="15600"/>
                    <a:pt x="16543" y="17640"/>
                  </a:cubicBezTo>
                  <a:cubicBezTo>
                    <a:pt x="18000" y="19680"/>
                    <a:pt x="18514" y="20640"/>
                    <a:pt x="19200" y="21120"/>
                  </a:cubicBezTo>
                  <a:cubicBezTo>
                    <a:pt x="19886" y="21600"/>
                    <a:pt x="20743" y="216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7" name="Line"/>
            <p:cNvSpPr/>
            <p:nvPr/>
          </p:nvSpPr>
          <p:spPr>
            <a:xfrm>
              <a:off x="9554765" y="1156247"/>
              <a:ext cx="226220" cy="239997"/>
            </a:xfrm>
            <a:custGeom>
              <a:avLst/>
              <a:gdLst/>
              <a:ahLst/>
              <a:cxnLst>
                <a:cxn ang="0">
                  <a:pos x="wd2" y="hd2"/>
                </a:cxn>
                <a:cxn ang="5400000">
                  <a:pos x="wd2" y="hd2"/>
                </a:cxn>
                <a:cxn ang="10800000">
                  <a:pos x="wd2" y="hd2"/>
                </a:cxn>
                <a:cxn ang="16200000">
                  <a:pos x="wd2" y="hd2"/>
                </a:cxn>
              </a:cxnLst>
              <a:rect l="0" t="0" r="r" b="b"/>
              <a:pathLst>
                <a:path w="21600" h="21413" fill="norm" stroke="1" extrusionOk="0">
                  <a:moveTo>
                    <a:pt x="21600" y="167"/>
                  </a:moveTo>
                  <a:cubicBezTo>
                    <a:pt x="20653" y="-10"/>
                    <a:pt x="19705" y="-187"/>
                    <a:pt x="18474" y="433"/>
                  </a:cubicBezTo>
                  <a:cubicBezTo>
                    <a:pt x="17242" y="1052"/>
                    <a:pt x="15726" y="2469"/>
                    <a:pt x="13074" y="5744"/>
                  </a:cubicBezTo>
                  <a:cubicBezTo>
                    <a:pt x="10421" y="9020"/>
                    <a:pt x="6632" y="14154"/>
                    <a:pt x="4263" y="17075"/>
                  </a:cubicBezTo>
                  <a:cubicBezTo>
                    <a:pt x="1895" y="19997"/>
                    <a:pt x="947" y="20705"/>
                    <a:pt x="0" y="2141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8" name="Line"/>
            <p:cNvSpPr/>
            <p:nvPr/>
          </p:nvSpPr>
          <p:spPr>
            <a:xfrm>
              <a:off x="9447609" y="1074774"/>
              <a:ext cx="351235" cy="714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197" y="15600"/>
                    <a:pt x="4393" y="9600"/>
                    <a:pt x="7993" y="6000"/>
                  </a:cubicBezTo>
                  <a:cubicBezTo>
                    <a:pt x="11593" y="2400"/>
                    <a:pt x="16597" y="1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59" name="Line"/>
            <p:cNvSpPr/>
            <p:nvPr/>
          </p:nvSpPr>
          <p:spPr>
            <a:xfrm>
              <a:off x="9923859" y="1175977"/>
              <a:ext cx="125016"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960" name="Line"/>
            <p:cNvSpPr/>
            <p:nvPr/>
          </p:nvSpPr>
          <p:spPr>
            <a:xfrm>
              <a:off x="9935765" y="1300993"/>
              <a:ext cx="95251"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61" name="Line"/>
            <p:cNvSpPr/>
            <p:nvPr/>
          </p:nvSpPr>
          <p:spPr>
            <a:xfrm>
              <a:off x="10252828" y="1151177"/>
              <a:ext cx="98771" cy="149057"/>
            </a:xfrm>
            <a:custGeom>
              <a:avLst/>
              <a:gdLst/>
              <a:ahLst/>
              <a:cxnLst>
                <a:cxn ang="0">
                  <a:pos x="wd2" y="hd2"/>
                </a:cxn>
                <a:cxn ang="5400000">
                  <a:pos x="wd2" y="hd2"/>
                </a:cxn>
                <a:cxn ang="10800000">
                  <a:pos x="wd2" y="hd2"/>
                </a:cxn>
                <a:cxn ang="16200000">
                  <a:pos x="wd2" y="hd2"/>
                </a:cxn>
              </a:cxnLst>
              <a:rect l="0" t="0" r="r" b="b"/>
              <a:pathLst>
                <a:path w="21081" h="20801" fill="norm" stroke="1" extrusionOk="0">
                  <a:moveTo>
                    <a:pt x="12376" y="5122"/>
                  </a:moveTo>
                  <a:cubicBezTo>
                    <a:pt x="13646" y="2907"/>
                    <a:pt x="14917" y="692"/>
                    <a:pt x="14494" y="138"/>
                  </a:cubicBezTo>
                  <a:cubicBezTo>
                    <a:pt x="14070" y="-416"/>
                    <a:pt x="11952" y="692"/>
                    <a:pt x="9199" y="3599"/>
                  </a:cubicBezTo>
                  <a:cubicBezTo>
                    <a:pt x="6446" y="6507"/>
                    <a:pt x="3058" y="11215"/>
                    <a:pt x="1364" y="14261"/>
                  </a:cubicBezTo>
                  <a:cubicBezTo>
                    <a:pt x="-330" y="17307"/>
                    <a:pt x="-330" y="18692"/>
                    <a:pt x="729" y="19661"/>
                  </a:cubicBezTo>
                  <a:cubicBezTo>
                    <a:pt x="1788" y="20630"/>
                    <a:pt x="3905" y="21184"/>
                    <a:pt x="7082" y="20492"/>
                  </a:cubicBezTo>
                  <a:cubicBezTo>
                    <a:pt x="10258" y="19799"/>
                    <a:pt x="14494" y="17861"/>
                    <a:pt x="17246" y="15092"/>
                  </a:cubicBezTo>
                  <a:cubicBezTo>
                    <a:pt x="19999" y="12322"/>
                    <a:pt x="21270" y="8722"/>
                    <a:pt x="21058" y="6507"/>
                  </a:cubicBezTo>
                  <a:cubicBezTo>
                    <a:pt x="20846" y="4292"/>
                    <a:pt x="19152" y="3461"/>
                    <a:pt x="17246" y="3046"/>
                  </a:cubicBezTo>
                  <a:cubicBezTo>
                    <a:pt x="15341" y="2630"/>
                    <a:pt x="13223" y="2630"/>
                    <a:pt x="11952" y="2769"/>
                  </a:cubicBezTo>
                  <a:cubicBezTo>
                    <a:pt x="10682" y="2907"/>
                    <a:pt x="10258" y="3184"/>
                    <a:pt x="9835" y="34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62" name="Line"/>
            <p:cNvSpPr/>
            <p:nvPr/>
          </p:nvSpPr>
          <p:spPr>
            <a:xfrm>
              <a:off x="10423921" y="1235509"/>
              <a:ext cx="11908"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63" name="Line"/>
            <p:cNvSpPr/>
            <p:nvPr/>
          </p:nvSpPr>
          <p:spPr>
            <a:xfrm>
              <a:off x="10542065" y="1104540"/>
              <a:ext cx="114029" cy="260653"/>
            </a:xfrm>
            <a:custGeom>
              <a:avLst/>
              <a:gdLst/>
              <a:ahLst/>
              <a:cxnLst>
                <a:cxn ang="0">
                  <a:pos x="wd2" y="hd2"/>
                </a:cxn>
                <a:cxn ang="5400000">
                  <a:pos x="wd2" y="hd2"/>
                </a:cxn>
                <a:cxn ang="10800000">
                  <a:pos x="wd2" y="hd2"/>
                </a:cxn>
                <a:cxn ang="16200000">
                  <a:pos x="wd2" y="hd2"/>
                </a:cxn>
              </a:cxnLst>
              <a:rect l="0" t="0" r="r" b="b"/>
              <a:pathLst>
                <a:path w="20687" h="21173" fill="norm" stroke="1" extrusionOk="0">
                  <a:moveTo>
                    <a:pt x="20687" y="0"/>
                  </a:moveTo>
                  <a:cubicBezTo>
                    <a:pt x="15287" y="161"/>
                    <a:pt x="9887" y="322"/>
                    <a:pt x="6467" y="645"/>
                  </a:cubicBezTo>
                  <a:cubicBezTo>
                    <a:pt x="3047" y="967"/>
                    <a:pt x="1607" y="1451"/>
                    <a:pt x="707" y="2096"/>
                  </a:cubicBezTo>
                  <a:cubicBezTo>
                    <a:pt x="-193" y="2740"/>
                    <a:pt x="-553" y="3546"/>
                    <a:pt x="1607" y="4997"/>
                  </a:cubicBezTo>
                  <a:cubicBezTo>
                    <a:pt x="3767" y="6448"/>
                    <a:pt x="8447" y="8543"/>
                    <a:pt x="12407" y="10397"/>
                  </a:cubicBezTo>
                  <a:cubicBezTo>
                    <a:pt x="16367" y="12251"/>
                    <a:pt x="19607" y="13863"/>
                    <a:pt x="20327" y="15797"/>
                  </a:cubicBezTo>
                  <a:cubicBezTo>
                    <a:pt x="21047" y="17731"/>
                    <a:pt x="19247" y="19988"/>
                    <a:pt x="16187" y="20794"/>
                  </a:cubicBezTo>
                  <a:cubicBezTo>
                    <a:pt x="13127" y="21600"/>
                    <a:pt x="8807" y="20955"/>
                    <a:pt x="6467" y="20391"/>
                  </a:cubicBezTo>
                  <a:cubicBezTo>
                    <a:pt x="4127" y="19827"/>
                    <a:pt x="3767" y="19343"/>
                    <a:pt x="3407" y="188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64" name="Line"/>
            <p:cNvSpPr/>
            <p:nvPr/>
          </p:nvSpPr>
          <p:spPr>
            <a:xfrm>
              <a:off x="10513218" y="1068821"/>
              <a:ext cx="297657" cy="89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320" y="15360"/>
                    <a:pt x="8640" y="9120"/>
                    <a:pt x="12240" y="5520"/>
                  </a:cubicBezTo>
                  <a:cubicBezTo>
                    <a:pt x="15840" y="1920"/>
                    <a:pt x="18720" y="96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65" name="Line"/>
            <p:cNvSpPr/>
            <p:nvPr/>
          </p:nvSpPr>
          <p:spPr>
            <a:xfrm>
              <a:off x="9602390" y="2932149"/>
              <a:ext cx="83345" cy="1256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0571" y="921"/>
                    <a:pt x="19543" y="1843"/>
                    <a:pt x="18257" y="3037"/>
                  </a:cubicBezTo>
                  <a:cubicBezTo>
                    <a:pt x="16971" y="4231"/>
                    <a:pt x="15429" y="5699"/>
                    <a:pt x="13629" y="7064"/>
                  </a:cubicBezTo>
                  <a:cubicBezTo>
                    <a:pt x="11829" y="8428"/>
                    <a:pt x="9771" y="9691"/>
                    <a:pt x="7971" y="10919"/>
                  </a:cubicBezTo>
                  <a:cubicBezTo>
                    <a:pt x="6171" y="12148"/>
                    <a:pt x="4629" y="13342"/>
                    <a:pt x="3343" y="14502"/>
                  </a:cubicBezTo>
                  <a:cubicBezTo>
                    <a:pt x="2057" y="15663"/>
                    <a:pt x="1029" y="16789"/>
                    <a:pt x="514" y="17966"/>
                  </a:cubicBezTo>
                  <a:cubicBezTo>
                    <a:pt x="0" y="19143"/>
                    <a:pt x="0" y="2037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66" name="Line"/>
            <p:cNvSpPr/>
            <p:nvPr/>
          </p:nvSpPr>
          <p:spPr>
            <a:xfrm>
              <a:off x="9784605" y="3067528"/>
              <a:ext cx="102591" cy="196604"/>
            </a:xfrm>
            <a:custGeom>
              <a:avLst/>
              <a:gdLst/>
              <a:ahLst/>
              <a:cxnLst>
                <a:cxn ang="0">
                  <a:pos x="wd2" y="hd2"/>
                </a:cxn>
                <a:cxn ang="5400000">
                  <a:pos x="wd2" y="hd2"/>
                </a:cxn>
                <a:cxn ang="10800000">
                  <a:pos x="wd2" y="hd2"/>
                </a:cxn>
                <a:cxn ang="16200000">
                  <a:pos x="wd2" y="hd2"/>
                </a:cxn>
              </a:cxnLst>
              <a:rect l="0" t="0" r="r" b="b"/>
              <a:pathLst>
                <a:path w="21070" h="20777" fill="norm" stroke="1" extrusionOk="0">
                  <a:moveTo>
                    <a:pt x="18819" y="793"/>
                  </a:moveTo>
                  <a:cubicBezTo>
                    <a:pt x="15151" y="2470"/>
                    <a:pt x="11483" y="4148"/>
                    <a:pt x="8426" y="6664"/>
                  </a:cubicBezTo>
                  <a:cubicBezTo>
                    <a:pt x="5370" y="9181"/>
                    <a:pt x="2924" y="12536"/>
                    <a:pt x="1498" y="14843"/>
                  </a:cubicBezTo>
                  <a:cubicBezTo>
                    <a:pt x="72" y="17150"/>
                    <a:pt x="-336" y="18408"/>
                    <a:pt x="275" y="19457"/>
                  </a:cubicBezTo>
                  <a:cubicBezTo>
                    <a:pt x="887" y="20505"/>
                    <a:pt x="2517" y="21344"/>
                    <a:pt x="5573" y="20295"/>
                  </a:cubicBezTo>
                  <a:cubicBezTo>
                    <a:pt x="8630" y="19247"/>
                    <a:pt x="13113" y="16311"/>
                    <a:pt x="15966" y="13165"/>
                  </a:cubicBezTo>
                  <a:cubicBezTo>
                    <a:pt x="18819" y="10020"/>
                    <a:pt x="20041" y="6664"/>
                    <a:pt x="20653" y="4358"/>
                  </a:cubicBezTo>
                  <a:cubicBezTo>
                    <a:pt x="21264" y="2051"/>
                    <a:pt x="21264" y="793"/>
                    <a:pt x="20245" y="268"/>
                  </a:cubicBezTo>
                  <a:cubicBezTo>
                    <a:pt x="19226" y="-256"/>
                    <a:pt x="17189" y="-46"/>
                    <a:pt x="14743" y="1212"/>
                  </a:cubicBezTo>
                  <a:cubicBezTo>
                    <a:pt x="12298" y="2470"/>
                    <a:pt x="9445" y="4777"/>
                    <a:pt x="6592" y="708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67" name="Line"/>
            <p:cNvSpPr/>
            <p:nvPr/>
          </p:nvSpPr>
          <p:spPr>
            <a:xfrm>
              <a:off x="9989343" y="3200040"/>
              <a:ext cx="1" cy="11907"/>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968" name="Line"/>
            <p:cNvSpPr/>
            <p:nvPr/>
          </p:nvSpPr>
          <p:spPr>
            <a:xfrm>
              <a:off x="10060781" y="3057165"/>
              <a:ext cx="89298" cy="251099"/>
            </a:xfrm>
            <a:custGeom>
              <a:avLst/>
              <a:gdLst/>
              <a:ahLst/>
              <a:cxnLst>
                <a:cxn ang="0">
                  <a:pos x="wd2" y="hd2"/>
                </a:cxn>
                <a:cxn ang="5400000">
                  <a:pos x="wd2" y="hd2"/>
                </a:cxn>
                <a:cxn ang="10800000">
                  <a:pos x="wd2" y="hd2"/>
                </a:cxn>
                <a:cxn ang="16200000">
                  <a:pos x="wd2" y="hd2"/>
                </a:cxn>
              </a:cxnLst>
              <a:rect l="0" t="0" r="r" b="b"/>
              <a:pathLst>
                <a:path w="21600" h="21353" fill="norm" stroke="1" extrusionOk="0">
                  <a:moveTo>
                    <a:pt x="21600" y="1012"/>
                  </a:moveTo>
                  <a:cubicBezTo>
                    <a:pt x="19680" y="506"/>
                    <a:pt x="17760" y="0"/>
                    <a:pt x="14160" y="0"/>
                  </a:cubicBezTo>
                  <a:cubicBezTo>
                    <a:pt x="10560" y="0"/>
                    <a:pt x="5280" y="506"/>
                    <a:pt x="3360" y="1519"/>
                  </a:cubicBezTo>
                  <a:cubicBezTo>
                    <a:pt x="1440" y="2531"/>
                    <a:pt x="2880" y="4050"/>
                    <a:pt x="6000" y="6075"/>
                  </a:cubicBezTo>
                  <a:cubicBezTo>
                    <a:pt x="9120" y="8100"/>
                    <a:pt x="13920" y="10631"/>
                    <a:pt x="15120" y="13247"/>
                  </a:cubicBezTo>
                  <a:cubicBezTo>
                    <a:pt x="16320" y="15862"/>
                    <a:pt x="13920" y="18562"/>
                    <a:pt x="11520" y="19997"/>
                  </a:cubicBezTo>
                  <a:cubicBezTo>
                    <a:pt x="9120" y="21431"/>
                    <a:pt x="6720" y="21600"/>
                    <a:pt x="4800" y="21094"/>
                  </a:cubicBezTo>
                  <a:cubicBezTo>
                    <a:pt x="2880" y="20588"/>
                    <a:pt x="1440" y="19406"/>
                    <a:pt x="0" y="1822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69" name="Line"/>
            <p:cNvSpPr/>
            <p:nvPr/>
          </p:nvSpPr>
          <p:spPr>
            <a:xfrm>
              <a:off x="10019109" y="3069071"/>
              <a:ext cx="279798"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911" y="15200"/>
                    <a:pt x="5821" y="8800"/>
                    <a:pt x="9421" y="5200"/>
                  </a:cubicBezTo>
                  <a:cubicBezTo>
                    <a:pt x="13021" y="1600"/>
                    <a:pt x="17311" y="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0" name="Line"/>
            <p:cNvSpPr/>
            <p:nvPr/>
          </p:nvSpPr>
          <p:spPr>
            <a:xfrm>
              <a:off x="10394156" y="3217899"/>
              <a:ext cx="160735"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533" y="15840"/>
                    <a:pt x="9067" y="10080"/>
                    <a:pt x="12667" y="6480"/>
                  </a:cubicBezTo>
                  <a:cubicBezTo>
                    <a:pt x="16267" y="2880"/>
                    <a:pt x="18933" y="144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1" name="Line"/>
            <p:cNvSpPr/>
            <p:nvPr/>
          </p:nvSpPr>
          <p:spPr>
            <a:xfrm>
              <a:off x="10623644" y="3088924"/>
              <a:ext cx="157466" cy="214598"/>
            </a:xfrm>
            <a:custGeom>
              <a:avLst/>
              <a:gdLst/>
              <a:ahLst/>
              <a:cxnLst>
                <a:cxn ang="0">
                  <a:pos x="wd2" y="hd2"/>
                </a:cxn>
                <a:cxn ang="5400000">
                  <a:pos x="wd2" y="hd2"/>
                </a:cxn>
                <a:cxn ang="10800000">
                  <a:pos x="wd2" y="hd2"/>
                </a:cxn>
                <a:cxn ang="16200000">
                  <a:pos x="wd2" y="hd2"/>
                </a:cxn>
              </a:cxnLst>
              <a:rect l="0" t="0" r="r" b="b"/>
              <a:pathLst>
                <a:path w="21161" h="21235" fill="norm" stroke="1" extrusionOk="0">
                  <a:moveTo>
                    <a:pt x="21161" y="2748"/>
                  </a:moveTo>
                  <a:cubicBezTo>
                    <a:pt x="20361" y="1767"/>
                    <a:pt x="19561" y="785"/>
                    <a:pt x="18094" y="294"/>
                  </a:cubicBezTo>
                  <a:cubicBezTo>
                    <a:pt x="16628" y="-197"/>
                    <a:pt x="14494" y="-197"/>
                    <a:pt x="11561" y="1276"/>
                  </a:cubicBezTo>
                  <a:cubicBezTo>
                    <a:pt x="8628" y="2748"/>
                    <a:pt x="4894" y="5694"/>
                    <a:pt x="2628" y="8836"/>
                  </a:cubicBezTo>
                  <a:cubicBezTo>
                    <a:pt x="361" y="11978"/>
                    <a:pt x="-439" y="15316"/>
                    <a:pt x="228" y="17574"/>
                  </a:cubicBezTo>
                  <a:cubicBezTo>
                    <a:pt x="894" y="19832"/>
                    <a:pt x="3028" y="21010"/>
                    <a:pt x="5694" y="21207"/>
                  </a:cubicBezTo>
                  <a:cubicBezTo>
                    <a:pt x="8361" y="21403"/>
                    <a:pt x="11561" y="20618"/>
                    <a:pt x="13961" y="18458"/>
                  </a:cubicBezTo>
                  <a:cubicBezTo>
                    <a:pt x="16361" y="16298"/>
                    <a:pt x="17961" y="12763"/>
                    <a:pt x="17961" y="9916"/>
                  </a:cubicBezTo>
                  <a:cubicBezTo>
                    <a:pt x="17961" y="7068"/>
                    <a:pt x="16361" y="4908"/>
                    <a:pt x="14894" y="3927"/>
                  </a:cubicBezTo>
                  <a:cubicBezTo>
                    <a:pt x="13428" y="2945"/>
                    <a:pt x="12094" y="3141"/>
                    <a:pt x="10761" y="333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2" name="Line"/>
            <p:cNvSpPr/>
            <p:nvPr/>
          </p:nvSpPr>
          <p:spPr>
            <a:xfrm>
              <a:off x="10870406" y="3200040"/>
              <a:ext cx="47626"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3" name="Line"/>
            <p:cNvSpPr/>
            <p:nvPr/>
          </p:nvSpPr>
          <p:spPr>
            <a:xfrm>
              <a:off x="10967270" y="3096030"/>
              <a:ext cx="99590" cy="231681"/>
            </a:xfrm>
            <a:custGeom>
              <a:avLst/>
              <a:gdLst/>
              <a:ahLst/>
              <a:cxnLst>
                <a:cxn ang="0">
                  <a:pos x="wd2" y="hd2"/>
                </a:cxn>
                <a:cxn ang="5400000">
                  <a:pos x="wd2" y="hd2"/>
                </a:cxn>
                <a:cxn ang="10800000">
                  <a:pos x="wd2" y="hd2"/>
                </a:cxn>
                <a:cxn ang="16200000">
                  <a:pos x="wd2" y="hd2"/>
                </a:cxn>
              </a:cxnLst>
              <a:rect l="0" t="0" r="r" b="b"/>
              <a:pathLst>
                <a:path w="21255" h="21372" fill="norm" stroke="1" extrusionOk="0">
                  <a:moveTo>
                    <a:pt x="21255" y="259"/>
                  </a:moveTo>
                  <a:cubicBezTo>
                    <a:pt x="15749" y="76"/>
                    <a:pt x="10243" y="-107"/>
                    <a:pt x="6431" y="76"/>
                  </a:cubicBezTo>
                  <a:cubicBezTo>
                    <a:pt x="2620" y="259"/>
                    <a:pt x="502" y="808"/>
                    <a:pt x="79" y="1907"/>
                  </a:cubicBezTo>
                  <a:cubicBezTo>
                    <a:pt x="-345" y="3005"/>
                    <a:pt x="926" y="4652"/>
                    <a:pt x="4102" y="6940"/>
                  </a:cubicBezTo>
                  <a:cubicBezTo>
                    <a:pt x="7279" y="9229"/>
                    <a:pt x="12361" y="12157"/>
                    <a:pt x="14267" y="14629"/>
                  </a:cubicBezTo>
                  <a:cubicBezTo>
                    <a:pt x="16173" y="17100"/>
                    <a:pt x="14902" y="19113"/>
                    <a:pt x="12996" y="20212"/>
                  </a:cubicBezTo>
                  <a:cubicBezTo>
                    <a:pt x="11090" y="21310"/>
                    <a:pt x="8549" y="21493"/>
                    <a:pt x="6431" y="21310"/>
                  </a:cubicBezTo>
                  <a:cubicBezTo>
                    <a:pt x="4314" y="21127"/>
                    <a:pt x="2620" y="20578"/>
                    <a:pt x="926" y="200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4" name="Line"/>
            <p:cNvSpPr/>
            <p:nvPr/>
          </p:nvSpPr>
          <p:spPr>
            <a:xfrm>
              <a:off x="10941843" y="3069071"/>
              <a:ext cx="291704"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939" y="14400"/>
                    <a:pt x="5878" y="7200"/>
                    <a:pt x="9478" y="3600"/>
                  </a:cubicBezTo>
                  <a:cubicBezTo>
                    <a:pt x="13078" y="0"/>
                    <a:pt x="17339"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5" name="Line"/>
            <p:cNvSpPr/>
            <p:nvPr/>
          </p:nvSpPr>
          <p:spPr>
            <a:xfrm>
              <a:off x="9822656" y="3450545"/>
              <a:ext cx="1297782" cy="41199"/>
            </a:xfrm>
            <a:custGeom>
              <a:avLst/>
              <a:gdLst/>
              <a:ahLst/>
              <a:cxnLst>
                <a:cxn ang="0">
                  <a:pos x="wd2" y="hd2"/>
                </a:cxn>
                <a:cxn ang="5400000">
                  <a:pos x="wd2" y="hd2"/>
                </a:cxn>
                <a:cxn ang="10800000">
                  <a:pos x="wd2" y="hd2"/>
                </a:cxn>
                <a:cxn ang="16200000">
                  <a:pos x="wd2" y="hd2"/>
                </a:cxn>
              </a:cxnLst>
              <a:rect l="0" t="0" r="r" b="b"/>
              <a:pathLst>
                <a:path w="21600" h="21354" fill="norm" stroke="1" extrusionOk="0">
                  <a:moveTo>
                    <a:pt x="0" y="21354"/>
                  </a:moveTo>
                  <a:cubicBezTo>
                    <a:pt x="1123" y="21354"/>
                    <a:pt x="2246" y="21354"/>
                    <a:pt x="3418" y="19811"/>
                  </a:cubicBezTo>
                  <a:cubicBezTo>
                    <a:pt x="4591" y="18268"/>
                    <a:pt x="5813" y="15183"/>
                    <a:pt x="7002" y="12097"/>
                  </a:cubicBezTo>
                  <a:cubicBezTo>
                    <a:pt x="8191" y="9011"/>
                    <a:pt x="9347" y="5925"/>
                    <a:pt x="10536" y="3868"/>
                  </a:cubicBezTo>
                  <a:cubicBezTo>
                    <a:pt x="11725" y="1811"/>
                    <a:pt x="12947" y="783"/>
                    <a:pt x="14202" y="268"/>
                  </a:cubicBezTo>
                  <a:cubicBezTo>
                    <a:pt x="15457" y="-246"/>
                    <a:pt x="16745" y="-246"/>
                    <a:pt x="17983" y="2325"/>
                  </a:cubicBezTo>
                  <a:cubicBezTo>
                    <a:pt x="19222" y="4897"/>
                    <a:pt x="20411" y="10040"/>
                    <a:pt x="21600" y="1518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6" name="Line"/>
            <p:cNvSpPr/>
            <p:nvPr/>
          </p:nvSpPr>
          <p:spPr>
            <a:xfrm>
              <a:off x="9894093" y="3563622"/>
              <a:ext cx="1053704" cy="588451"/>
            </a:xfrm>
            <a:custGeom>
              <a:avLst/>
              <a:gdLst/>
              <a:ahLst/>
              <a:cxnLst>
                <a:cxn ang="0">
                  <a:pos x="wd2" y="hd2"/>
                </a:cxn>
                <a:cxn ang="5400000">
                  <a:pos x="wd2" y="hd2"/>
                </a:cxn>
                <a:cxn ang="10800000">
                  <a:pos x="wd2" y="hd2"/>
                </a:cxn>
                <a:cxn ang="16200000">
                  <a:pos x="wd2" y="hd2"/>
                </a:cxn>
              </a:cxnLst>
              <a:rect l="0" t="0" r="r" b="b"/>
              <a:pathLst>
                <a:path w="21600" h="21494" fill="norm" stroke="1" extrusionOk="0">
                  <a:moveTo>
                    <a:pt x="0" y="13031"/>
                  </a:moveTo>
                  <a:cubicBezTo>
                    <a:pt x="244" y="14771"/>
                    <a:pt x="488" y="16510"/>
                    <a:pt x="651" y="17815"/>
                  </a:cubicBezTo>
                  <a:cubicBezTo>
                    <a:pt x="814" y="19120"/>
                    <a:pt x="895" y="19989"/>
                    <a:pt x="976" y="20605"/>
                  </a:cubicBezTo>
                  <a:cubicBezTo>
                    <a:pt x="1058" y="21222"/>
                    <a:pt x="1139" y="21584"/>
                    <a:pt x="1241" y="21475"/>
                  </a:cubicBezTo>
                  <a:cubicBezTo>
                    <a:pt x="1342" y="21367"/>
                    <a:pt x="1464" y="20787"/>
                    <a:pt x="1546" y="19482"/>
                  </a:cubicBezTo>
                  <a:cubicBezTo>
                    <a:pt x="1627" y="18177"/>
                    <a:pt x="1668" y="16148"/>
                    <a:pt x="1708" y="13683"/>
                  </a:cubicBezTo>
                  <a:cubicBezTo>
                    <a:pt x="1749" y="11219"/>
                    <a:pt x="1790" y="8320"/>
                    <a:pt x="1790" y="6471"/>
                  </a:cubicBezTo>
                  <a:cubicBezTo>
                    <a:pt x="1790" y="4623"/>
                    <a:pt x="1749" y="3826"/>
                    <a:pt x="1708" y="3246"/>
                  </a:cubicBezTo>
                  <a:cubicBezTo>
                    <a:pt x="1668" y="2666"/>
                    <a:pt x="1627" y="2303"/>
                    <a:pt x="1708" y="2122"/>
                  </a:cubicBezTo>
                  <a:cubicBezTo>
                    <a:pt x="1790" y="1941"/>
                    <a:pt x="1993" y="1941"/>
                    <a:pt x="2868" y="1796"/>
                  </a:cubicBezTo>
                  <a:cubicBezTo>
                    <a:pt x="3742" y="1651"/>
                    <a:pt x="5288" y="1361"/>
                    <a:pt x="6753" y="1071"/>
                  </a:cubicBezTo>
                  <a:cubicBezTo>
                    <a:pt x="8217" y="781"/>
                    <a:pt x="9600" y="491"/>
                    <a:pt x="11044" y="310"/>
                  </a:cubicBezTo>
                  <a:cubicBezTo>
                    <a:pt x="12488" y="129"/>
                    <a:pt x="13993" y="56"/>
                    <a:pt x="15397" y="20"/>
                  </a:cubicBezTo>
                  <a:cubicBezTo>
                    <a:pt x="16800" y="-16"/>
                    <a:pt x="18102" y="-16"/>
                    <a:pt x="19119" y="129"/>
                  </a:cubicBezTo>
                  <a:cubicBezTo>
                    <a:pt x="20136" y="274"/>
                    <a:pt x="20868" y="564"/>
                    <a:pt x="21600" y="85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7" name="Line"/>
            <p:cNvSpPr/>
            <p:nvPr/>
          </p:nvSpPr>
          <p:spPr>
            <a:xfrm>
              <a:off x="10079585" y="3706056"/>
              <a:ext cx="50650" cy="88010"/>
            </a:xfrm>
            <a:custGeom>
              <a:avLst/>
              <a:gdLst/>
              <a:ahLst/>
              <a:cxnLst>
                <a:cxn ang="0">
                  <a:pos x="wd2" y="hd2"/>
                </a:cxn>
                <a:cxn ang="5400000">
                  <a:pos x="wd2" y="hd2"/>
                </a:cxn>
                <a:cxn ang="10800000">
                  <a:pos x="wd2" y="hd2"/>
                </a:cxn>
                <a:cxn ang="16200000">
                  <a:pos x="wd2" y="hd2"/>
                </a:cxn>
              </a:cxnLst>
              <a:rect l="0" t="0" r="r" b="b"/>
              <a:pathLst>
                <a:path w="21204" h="21289" fill="norm" stroke="1" extrusionOk="0">
                  <a:moveTo>
                    <a:pt x="14558" y="10080"/>
                  </a:moveTo>
                  <a:cubicBezTo>
                    <a:pt x="16219" y="7680"/>
                    <a:pt x="17881" y="5280"/>
                    <a:pt x="16635" y="4080"/>
                  </a:cubicBezTo>
                  <a:cubicBezTo>
                    <a:pt x="15389" y="2880"/>
                    <a:pt x="11235" y="2880"/>
                    <a:pt x="7912" y="4320"/>
                  </a:cubicBezTo>
                  <a:cubicBezTo>
                    <a:pt x="4589" y="5760"/>
                    <a:pt x="2096" y="8640"/>
                    <a:pt x="850" y="11760"/>
                  </a:cubicBezTo>
                  <a:cubicBezTo>
                    <a:pt x="-396" y="14880"/>
                    <a:pt x="-396" y="18240"/>
                    <a:pt x="1681" y="19920"/>
                  </a:cubicBezTo>
                  <a:cubicBezTo>
                    <a:pt x="3758" y="21600"/>
                    <a:pt x="7912" y="21600"/>
                    <a:pt x="11235" y="20640"/>
                  </a:cubicBezTo>
                  <a:cubicBezTo>
                    <a:pt x="14558" y="19680"/>
                    <a:pt x="17050" y="17760"/>
                    <a:pt x="18712" y="15120"/>
                  </a:cubicBezTo>
                  <a:cubicBezTo>
                    <a:pt x="20373" y="12480"/>
                    <a:pt x="21204" y="9120"/>
                    <a:pt x="21204" y="6000"/>
                  </a:cubicBezTo>
                  <a:cubicBezTo>
                    <a:pt x="21204" y="2880"/>
                    <a:pt x="20373" y="0"/>
                    <a:pt x="18296" y="0"/>
                  </a:cubicBezTo>
                  <a:cubicBezTo>
                    <a:pt x="16219" y="0"/>
                    <a:pt x="12896" y="2880"/>
                    <a:pt x="9573" y="57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8" name="Line"/>
            <p:cNvSpPr/>
            <p:nvPr/>
          </p:nvSpPr>
          <p:spPr>
            <a:xfrm>
              <a:off x="10227468" y="3735821"/>
              <a:ext cx="41673"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79" name="Line"/>
            <p:cNvSpPr/>
            <p:nvPr/>
          </p:nvSpPr>
          <p:spPr>
            <a:xfrm>
              <a:off x="10290667" y="3693003"/>
              <a:ext cx="75964" cy="163763"/>
            </a:xfrm>
            <a:custGeom>
              <a:avLst/>
              <a:gdLst/>
              <a:ahLst/>
              <a:cxnLst>
                <a:cxn ang="0">
                  <a:pos x="wd2" y="hd2"/>
                </a:cxn>
                <a:cxn ang="5400000">
                  <a:pos x="wd2" y="hd2"/>
                </a:cxn>
                <a:cxn ang="10800000">
                  <a:pos x="wd2" y="hd2"/>
                </a:cxn>
                <a:cxn ang="16200000">
                  <a:pos x="wd2" y="hd2"/>
                </a:cxn>
              </a:cxnLst>
              <a:rect l="0" t="0" r="r" b="b"/>
              <a:pathLst>
                <a:path w="20672" h="21221" fill="norm" stroke="1" extrusionOk="0">
                  <a:moveTo>
                    <a:pt x="15202" y="920"/>
                  </a:moveTo>
                  <a:cubicBezTo>
                    <a:pt x="12502" y="405"/>
                    <a:pt x="9802" y="-109"/>
                    <a:pt x="6832" y="20"/>
                  </a:cubicBezTo>
                  <a:cubicBezTo>
                    <a:pt x="3862" y="148"/>
                    <a:pt x="622" y="920"/>
                    <a:pt x="82" y="1820"/>
                  </a:cubicBezTo>
                  <a:cubicBezTo>
                    <a:pt x="-458" y="2720"/>
                    <a:pt x="1702" y="3748"/>
                    <a:pt x="5482" y="5805"/>
                  </a:cubicBezTo>
                  <a:cubicBezTo>
                    <a:pt x="9262" y="7862"/>
                    <a:pt x="14662" y="10948"/>
                    <a:pt x="17632" y="13134"/>
                  </a:cubicBezTo>
                  <a:cubicBezTo>
                    <a:pt x="20602" y="15320"/>
                    <a:pt x="21142" y="16605"/>
                    <a:pt x="20332" y="17762"/>
                  </a:cubicBezTo>
                  <a:cubicBezTo>
                    <a:pt x="19522" y="18920"/>
                    <a:pt x="17362" y="19948"/>
                    <a:pt x="14932" y="20591"/>
                  </a:cubicBezTo>
                  <a:cubicBezTo>
                    <a:pt x="12502" y="21234"/>
                    <a:pt x="9802" y="21491"/>
                    <a:pt x="7642" y="20848"/>
                  </a:cubicBezTo>
                  <a:cubicBezTo>
                    <a:pt x="5482" y="20205"/>
                    <a:pt x="3862" y="18662"/>
                    <a:pt x="2242" y="171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80" name="Line"/>
            <p:cNvSpPr/>
            <p:nvPr/>
          </p:nvSpPr>
          <p:spPr>
            <a:xfrm>
              <a:off x="10263187" y="3700102"/>
              <a:ext cx="202407"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81" name="Line"/>
            <p:cNvSpPr/>
            <p:nvPr/>
          </p:nvSpPr>
          <p:spPr>
            <a:xfrm>
              <a:off x="10477500" y="3729868"/>
              <a:ext cx="101204" cy="125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235" y="2743"/>
                    <a:pt x="8471" y="5486"/>
                    <a:pt x="12071" y="9086"/>
                  </a:cubicBezTo>
                  <a:cubicBezTo>
                    <a:pt x="15671" y="12686"/>
                    <a:pt x="18635" y="17143"/>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82" name="Line"/>
            <p:cNvSpPr/>
            <p:nvPr/>
          </p:nvSpPr>
          <p:spPr>
            <a:xfrm>
              <a:off x="10501312" y="3734676"/>
              <a:ext cx="95251" cy="132115"/>
            </a:xfrm>
            <a:custGeom>
              <a:avLst/>
              <a:gdLst/>
              <a:ahLst/>
              <a:cxnLst>
                <a:cxn ang="0">
                  <a:pos x="wd2" y="hd2"/>
                </a:cxn>
                <a:cxn ang="5400000">
                  <a:pos x="wd2" y="hd2"/>
                </a:cxn>
                <a:cxn ang="10800000">
                  <a:pos x="wd2" y="hd2"/>
                </a:cxn>
                <a:cxn ang="16200000">
                  <a:pos x="wd2" y="hd2"/>
                </a:cxn>
              </a:cxnLst>
              <a:rect l="0" t="0" r="r" b="b"/>
              <a:pathLst>
                <a:path w="21600" h="21148" fill="norm" stroke="1" extrusionOk="0">
                  <a:moveTo>
                    <a:pt x="21600" y="183"/>
                  </a:moveTo>
                  <a:cubicBezTo>
                    <a:pt x="18900" y="-134"/>
                    <a:pt x="16200" y="-452"/>
                    <a:pt x="12600" y="3042"/>
                  </a:cubicBezTo>
                  <a:cubicBezTo>
                    <a:pt x="9000" y="6536"/>
                    <a:pt x="4500" y="13842"/>
                    <a:pt x="0" y="2114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83" name="Line"/>
            <p:cNvSpPr/>
            <p:nvPr/>
          </p:nvSpPr>
          <p:spPr>
            <a:xfrm>
              <a:off x="10678764" y="3716815"/>
              <a:ext cx="71340" cy="109178"/>
            </a:xfrm>
            <a:custGeom>
              <a:avLst/>
              <a:gdLst/>
              <a:ahLst/>
              <a:cxnLst>
                <a:cxn ang="0">
                  <a:pos x="wd2" y="hd2"/>
                </a:cxn>
                <a:cxn ang="5400000">
                  <a:pos x="wd2" y="hd2"/>
                </a:cxn>
                <a:cxn ang="10800000">
                  <a:pos x="wd2" y="hd2"/>
                </a:cxn>
                <a:cxn ang="16200000">
                  <a:pos x="wd2" y="hd2"/>
                </a:cxn>
              </a:cxnLst>
              <a:rect l="0" t="0" r="r" b="b"/>
              <a:pathLst>
                <a:path w="20987" h="20849" fill="norm" stroke="1" extrusionOk="0">
                  <a:moveTo>
                    <a:pt x="19601" y="1356"/>
                  </a:moveTo>
                  <a:cubicBezTo>
                    <a:pt x="16682" y="598"/>
                    <a:pt x="13763" y="-160"/>
                    <a:pt x="11136" y="29"/>
                  </a:cubicBezTo>
                  <a:cubicBezTo>
                    <a:pt x="8509" y="219"/>
                    <a:pt x="6174" y="1356"/>
                    <a:pt x="4130" y="4008"/>
                  </a:cubicBezTo>
                  <a:cubicBezTo>
                    <a:pt x="2087" y="6661"/>
                    <a:pt x="336" y="10829"/>
                    <a:pt x="44" y="13861"/>
                  </a:cubicBezTo>
                  <a:cubicBezTo>
                    <a:pt x="-248" y="16893"/>
                    <a:pt x="920" y="18787"/>
                    <a:pt x="3255" y="19924"/>
                  </a:cubicBezTo>
                  <a:cubicBezTo>
                    <a:pt x="5590" y="21061"/>
                    <a:pt x="9093" y="21440"/>
                    <a:pt x="12303" y="19356"/>
                  </a:cubicBezTo>
                  <a:cubicBezTo>
                    <a:pt x="15514" y="17272"/>
                    <a:pt x="18433" y="12724"/>
                    <a:pt x="19893" y="9503"/>
                  </a:cubicBezTo>
                  <a:cubicBezTo>
                    <a:pt x="21352" y="6282"/>
                    <a:pt x="21352" y="4387"/>
                    <a:pt x="19893" y="3629"/>
                  </a:cubicBezTo>
                  <a:cubicBezTo>
                    <a:pt x="18433" y="2872"/>
                    <a:pt x="15514" y="3251"/>
                    <a:pt x="12595" y="36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84" name="Line"/>
            <p:cNvSpPr/>
            <p:nvPr/>
          </p:nvSpPr>
          <p:spPr>
            <a:xfrm>
              <a:off x="10822781" y="3783446"/>
              <a:ext cx="11907"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985" name="Line"/>
            <p:cNvSpPr/>
            <p:nvPr/>
          </p:nvSpPr>
          <p:spPr>
            <a:xfrm>
              <a:off x="10923469" y="3715670"/>
              <a:ext cx="82838" cy="171340"/>
            </a:xfrm>
            <a:custGeom>
              <a:avLst/>
              <a:gdLst/>
              <a:ahLst/>
              <a:cxnLst>
                <a:cxn ang="0">
                  <a:pos x="wd2" y="hd2"/>
                </a:cxn>
                <a:cxn ang="5400000">
                  <a:pos x="wd2" y="hd2"/>
                </a:cxn>
                <a:cxn ang="10800000">
                  <a:pos x="wd2" y="hd2"/>
                </a:cxn>
                <a:cxn ang="16200000">
                  <a:pos x="wd2" y="hd2"/>
                </a:cxn>
              </a:cxnLst>
              <a:rect l="0" t="0" r="r" b="b"/>
              <a:pathLst>
                <a:path w="20493" h="21193" fill="norm" stroke="1" extrusionOk="0">
                  <a:moveTo>
                    <a:pt x="19272" y="1020"/>
                  </a:moveTo>
                  <a:cubicBezTo>
                    <a:pt x="16818" y="775"/>
                    <a:pt x="14363" y="529"/>
                    <a:pt x="11172" y="284"/>
                  </a:cubicBezTo>
                  <a:cubicBezTo>
                    <a:pt x="7981" y="38"/>
                    <a:pt x="4054" y="-207"/>
                    <a:pt x="1845" y="284"/>
                  </a:cubicBezTo>
                  <a:cubicBezTo>
                    <a:pt x="-364" y="775"/>
                    <a:pt x="-855" y="2002"/>
                    <a:pt x="1845" y="4334"/>
                  </a:cubicBezTo>
                  <a:cubicBezTo>
                    <a:pt x="4545" y="6666"/>
                    <a:pt x="10436" y="10102"/>
                    <a:pt x="14118" y="12434"/>
                  </a:cubicBezTo>
                  <a:cubicBezTo>
                    <a:pt x="17800" y="14766"/>
                    <a:pt x="19272" y="15993"/>
                    <a:pt x="20009" y="17220"/>
                  </a:cubicBezTo>
                  <a:cubicBezTo>
                    <a:pt x="20745" y="18448"/>
                    <a:pt x="20745" y="19675"/>
                    <a:pt x="19272" y="20411"/>
                  </a:cubicBezTo>
                  <a:cubicBezTo>
                    <a:pt x="17800" y="21148"/>
                    <a:pt x="14854" y="21393"/>
                    <a:pt x="12400" y="21025"/>
                  </a:cubicBezTo>
                  <a:cubicBezTo>
                    <a:pt x="9945" y="20657"/>
                    <a:pt x="7981" y="19675"/>
                    <a:pt x="6018" y="1869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86" name="Line"/>
            <p:cNvSpPr/>
            <p:nvPr/>
          </p:nvSpPr>
          <p:spPr>
            <a:xfrm>
              <a:off x="10894218" y="3709717"/>
              <a:ext cx="220267" cy="26105"/>
            </a:xfrm>
            <a:custGeom>
              <a:avLst/>
              <a:gdLst/>
              <a:ahLst/>
              <a:cxnLst>
                <a:cxn ang="0">
                  <a:pos x="wd2" y="hd2"/>
                </a:cxn>
                <a:cxn ang="5400000">
                  <a:pos x="wd2" y="hd2"/>
                </a:cxn>
                <a:cxn ang="10800000">
                  <a:pos x="wd2" y="hd2"/>
                </a:cxn>
                <a:cxn ang="16200000">
                  <a:pos x="wd2" y="hd2"/>
                </a:cxn>
              </a:cxnLst>
              <a:rect l="0" t="0" r="r" b="b"/>
              <a:pathLst>
                <a:path w="21600" h="20296" fill="norm" stroke="1" extrusionOk="0">
                  <a:moveTo>
                    <a:pt x="0" y="20296"/>
                  </a:moveTo>
                  <a:cubicBezTo>
                    <a:pt x="4865" y="12582"/>
                    <a:pt x="9730" y="4867"/>
                    <a:pt x="13232" y="1782"/>
                  </a:cubicBezTo>
                  <a:cubicBezTo>
                    <a:pt x="16735" y="-1304"/>
                    <a:pt x="18876" y="239"/>
                    <a:pt x="20043" y="1782"/>
                  </a:cubicBezTo>
                  <a:cubicBezTo>
                    <a:pt x="21211" y="3325"/>
                    <a:pt x="21405" y="4867"/>
                    <a:pt x="21600" y="641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87" name="Line"/>
            <p:cNvSpPr/>
            <p:nvPr/>
          </p:nvSpPr>
          <p:spPr>
            <a:xfrm>
              <a:off x="10069248" y="3968392"/>
              <a:ext cx="878549" cy="20268"/>
            </a:xfrm>
            <a:custGeom>
              <a:avLst/>
              <a:gdLst/>
              <a:ahLst/>
              <a:cxnLst>
                <a:cxn ang="0">
                  <a:pos x="wd2" y="hd2"/>
                </a:cxn>
                <a:cxn ang="5400000">
                  <a:pos x="wd2" y="hd2"/>
                </a:cxn>
                <a:cxn ang="10800000">
                  <a:pos x="wd2" y="hd2"/>
                </a:cxn>
                <a:cxn ang="16200000">
                  <a:pos x="wd2" y="hd2"/>
                </a:cxn>
              </a:cxnLst>
              <a:rect l="0" t="0" r="r" b="b"/>
              <a:pathLst>
                <a:path w="21538" h="20055" fill="norm" stroke="1" extrusionOk="0">
                  <a:moveTo>
                    <a:pt x="522" y="17278"/>
                  </a:moveTo>
                  <a:cubicBezTo>
                    <a:pt x="230" y="15314"/>
                    <a:pt x="-62" y="13350"/>
                    <a:pt x="11" y="13350"/>
                  </a:cubicBezTo>
                  <a:cubicBezTo>
                    <a:pt x="84" y="13350"/>
                    <a:pt x="522" y="15314"/>
                    <a:pt x="1616" y="17278"/>
                  </a:cubicBezTo>
                  <a:cubicBezTo>
                    <a:pt x="2711" y="19241"/>
                    <a:pt x="4462" y="21205"/>
                    <a:pt x="6214" y="19241"/>
                  </a:cubicBezTo>
                  <a:cubicBezTo>
                    <a:pt x="7965" y="17278"/>
                    <a:pt x="9716" y="11387"/>
                    <a:pt x="11565" y="7460"/>
                  </a:cubicBezTo>
                  <a:cubicBezTo>
                    <a:pt x="13414" y="3532"/>
                    <a:pt x="15360" y="1569"/>
                    <a:pt x="16941" y="587"/>
                  </a:cubicBezTo>
                  <a:cubicBezTo>
                    <a:pt x="18522" y="-395"/>
                    <a:pt x="19738" y="-395"/>
                    <a:pt x="20443" y="2550"/>
                  </a:cubicBezTo>
                  <a:cubicBezTo>
                    <a:pt x="21149" y="5496"/>
                    <a:pt x="21343" y="11387"/>
                    <a:pt x="21538" y="172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88" name="Line"/>
            <p:cNvSpPr/>
            <p:nvPr/>
          </p:nvSpPr>
          <p:spPr>
            <a:xfrm>
              <a:off x="10527179" y="4110868"/>
              <a:ext cx="129394" cy="165333"/>
            </a:xfrm>
            <a:custGeom>
              <a:avLst/>
              <a:gdLst/>
              <a:ahLst/>
              <a:cxnLst>
                <a:cxn ang="0">
                  <a:pos x="wd2" y="hd2"/>
                </a:cxn>
                <a:cxn ang="5400000">
                  <a:pos x="wd2" y="hd2"/>
                </a:cxn>
                <a:cxn ang="10800000">
                  <a:pos x="wd2" y="hd2"/>
                </a:cxn>
                <a:cxn ang="16200000">
                  <a:pos x="wd2" y="hd2"/>
                </a:cxn>
              </a:cxnLst>
              <a:rect l="0" t="0" r="r" b="b"/>
              <a:pathLst>
                <a:path w="20712" h="21424" fill="norm" stroke="1" extrusionOk="0">
                  <a:moveTo>
                    <a:pt x="15871" y="0"/>
                  </a:moveTo>
                  <a:cubicBezTo>
                    <a:pt x="10788" y="2829"/>
                    <a:pt x="5706" y="5657"/>
                    <a:pt x="2847" y="8486"/>
                  </a:cubicBezTo>
                  <a:cubicBezTo>
                    <a:pt x="-12" y="11314"/>
                    <a:pt x="-647" y="14143"/>
                    <a:pt x="624" y="16329"/>
                  </a:cubicBezTo>
                  <a:cubicBezTo>
                    <a:pt x="1894" y="18514"/>
                    <a:pt x="5071" y="20057"/>
                    <a:pt x="8565" y="20829"/>
                  </a:cubicBezTo>
                  <a:cubicBezTo>
                    <a:pt x="12059" y="21600"/>
                    <a:pt x="15871" y="21600"/>
                    <a:pt x="18094" y="20957"/>
                  </a:cubicBezTo>
                  <a:cubicBezTo>
                    <a:pt x="20318" y="20314"/>
                    <a:pt x="20953" y="19029"/>
                    <a:pt x="20635" y="18000"/>
                  </a:cubicBezTo>
                  <a:cubicBezTo>
                    <a:pt x="20318" y="16971"/>
                    <a:pt x="19047" y="16200"/>
                    <a:pt x="16347" y="15686"/>
                  </a:cubicBezTo>
                  <a:cubicBezTo>
                    <a:pt x="13647" y="15171"/>
                    <a:pt x="9518" y="14914"/>
                    <a:pt x="5388" y="1465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89" name="Line"/>
            <p:cNvSpPr/>
            <p:nvPr/>
          </p:nvSpPr>
          <p:spPr>
            <a:xfrm>
              <a:off x="11275218" y="2997378"/>
              <a:ext cx="83345" cy="1280179"/>
            </a:xfrm>
            <a:custGeom>
              <a:avLst/>
              <a:gdLst/>
              <a:ahLst/>
              <a:cxnLst>
                <a:cxn ang="0">
                  <a:pos x="wd2" y="hd2"/>
                </a:cxn>
                <a:cxn ang="5400000">
                  <a:pos x="wd2" y="hd2"/>
                </a:cxn>
                <a:cxn ang="10800000">
                  <a:pos x="wd2" y="hd2"/>
                </a:cxn>
                <a:cxn ang="16200000">
                  <a:pos x="wd2" y="hd2"/>
                </a:cxn>
              </a:cxnLst>
              <a:rect l="0" t="0" r="r" b="b"/>
              <a:pathLst>
                <a:path w="21600" h="21571" fill="norm" stroke="1" extrusionOk="0">
                  <a:moveTo>
                    <a:pt x="12343" y="305"/>
                  </a:moveTo>
                  <a:cubicBezTo>
                    <a:pt x="15429" y="138"/>
                    <a:pt x="18514" y="-29"/>
                    <a:pt x="20057" y="4"/>
                  </a:cubicBezTo>
                  <a:cubicBezTo>
                    <a:pt x="21600" y="38"/>
                    <a:pt x="21600" y="272"/>
                    <a:pt x="21600" y="1074"/>
                  </a:cubicBezTo>
                  <a:cubicBezTo>
                    <a:pt x="21600" y="1877"/>
                    <a:pt x="21600" y="3248"/>
                    <a:pt x="21600" y="4569"/>
                  </a:cubicBezTo>
                  <a:cubicBezTo>
                    <a:pt x="21600" y="5889"/>
                    <a:pt x="21600" y="7160"/>
                    <a:pt x="21600" y="8497"/>
                  </a:cubicBezTo>
                  <a:cubicBezTo>
                    <a:pt x="21600" y="9835"/>
                    <a:pt x="21600" y="11239"/>
                    <a:pt x="21086" y="12543"/>
                  </a:cubicBezTo>
                  <a:cubicBezTo>
                    <a:pt x="20571" y="13847"/>
                    <a:pt x="19543" y="15051"/>
                    <a:pt x="18000" y="16188"/>
                  </a:cubicBezTo>
                  <a:cubicBezTo>
                    <a:pt x="16457" y="17325"/>
                    <a:pt x="14400" y="18395"/>
                    <a:pt x="11314" y="19281"/>
                  </a:cubicBezTo>
                  <a:cubicBezTo>
                    <a:pt x="8229" y="20167"/>
                    <a:pt x="4114" y="20869"/>
                    <a:pt x="0" y="2157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90" name="Line"/>
            <p:cNvSpPr/>
            <p:nvPr/>
          </p:nvSpPr>
          <p:spPr>
            <a:xfrm>
              <a:off x="11477625" y="3592418"/>
              <a:ext cx="136922" cy="18389"/>
            </a:xfrm>
            <a:custGeom>
              <a:avLst/>
              <a:gdLst/>
              <a:ahLst/>
              <a:cxnLst>
                <a:cxn ang="0">
                  <a:pos x="wd2" y="hd2"/>
                </a:cxn>
                <a:cxn ang="5400000">
                  <a:pos x="wd2" y="hd2"/>
                </a:cxn>
                <a:cxn ang="10800000">
                  <a:pos x="wd2" y="hd2"/>
                </a:cxn>
                <a:cxn ang="16200000">
                  <a:pos x="wd2" y="hd2"/>
                </a:cxn>
              </a:cxnLst>
              <a:rect l="0" t="0" r="r" b="b"/>
              <a:pathLst>
                <a:path w="21600" h="20015" fill="norm" stroke="1" extrusionOk="0">
                  <a:moveTo>
                    <a:pt x="0" y="20015"/>
                  </a:moveTo>
                  <a:cubicBezTo>
                    <a:pt x="3443" y="11375"/>
                    <a:pt x="6887" y="2735"/>
                    <a:pt x="10487" y="575"/>
                  </a:cubicBezTo>
                  <a:cubicBezTo>
                    <a:pt x="14087" y="-1585"/>
                    <a:pt x="17843" y="2735"/>
                    <a:pt x="21600" y="70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91" name="Line"/>
            <p:cNvSpPr/>
            <p:nvPr/>
          </p:nvSpPr>
          <p:spPr>
            <a:xfrm>
              <a:off x="11477625" y="3753681"/>
              <a:ext cx="136922"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992" name="Line"/>
            <p:cNvSpPr/>
            <p:nvPr/>
          </p:nvSpPr>
          <p:spPr>
            <a:xfrm>
              <a:off x="11696519" y="3616759"/>
              <a:ext cx="130451" cy="244079"/>
            </a:xfrm>
            <a:custGeom>
              <a:avLst/>
              <a:gdLst/>
              <a:ahLst/>
              <a:cxnLst>
                <a:cxn ang="0">
                  <a:pos x="wd2" y="hd2"/>
                </a:cxn>
                <a:cxn ang="5400000">
                  <a:pos x="wd2" y="hd2"/>
                </a:cxn>
                <a:cxn ang="10800000">
                  <a:pos x="wd2" y="hd2"/>
                </a:cxn>
                <a:cxn ang="16200000">
                  <a:pos x="wd2" y="hd2"/>
                </a:cxn>
              </a:cxnLst>
              <a:rect l="0" t="0" r="r" b="b"/>
              <a:pathLst>
                <a:path w="20882" h="21600" fill="norm" stroke="1" extrusionOk="0">
                  <a:moveTo>
                    <a:pt x="17372" y="1580"/>
                  </a:moveTo>
                  <a:cubicBezTo>
                    <a:pt x="16102" y="1054"/>
                    <a:pt x="14831" y="527"/>
                    <a:pt x="13243" y="527"/>
                  </a:cubicBezTo>
                  <a:cubicBezTo>
                    <a:pt x="11655" y="527"/>
                    <a:pt x="9749" y="1054"/>
                    <a:pt x="7366" y="2985"/>
                  </a:cubicBezTo>
                  <a:cubicBezTo>
                    <a:pt x="4984" y="4917"/>
                    <a:pt x="2125" y="8254"/>
                    <a:pt x="855" y="11415"/>
                  </a:cubicBezTo>
                  <a:cubicBezTo>
                    <a:pt x="-416" y="14576"/>
                    <a:pt x="-98" y="17561"/>
                    <a:pt x="696" y="19317"/>
                  </a:cubicBezTo>
                  <a:cubicBezTo>
                    <a:pt x="1490" y="21073"/>
                    <a:pt x="2760" y="21600"/>
                    <a:pt x="5302" y="21600"/>
                  </a:cubicBezTo>
                  <a:cubicBezTo>
                    <a:pt x="7843" y="21600"/>
                    <a:pt x="11655" y="21073"/>
                    <a:pt x="14513" y="19405"/>
                  </a:cubicBezTo>
                  <a:cubicBezTo>
                    <a:pt x="17372" y="17737"/>
                    <a:pt x="19278" y="14927"/>
                    <a:pt x="20231" y="11941"/>
                  </a:cubicBezTo>
                  <a:cubicBezTo>
                    <a:pt x="21184" y="8956"/>
                    <a:pt x="21184" y="5795"/>
                    <a:pt x="19596" y="3776"/>
                  </a:cubicBezTo>
                  <a:cubicBezTo>
                    <a:pt x="18008" y="1756"/>
                    <a:pt x="14831" y="878"/>
                    <a:pt x="11655"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93" name="Line"/>
            <p:cNvSpPr/>
            <p:nvPr/>
          </p:nvSpPr>
          <p:spPr>
            <a:xfrm>
              <a:off x="11525250" y="4021571"/>
              <a:ext cx="226219"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116" y="2400"/>
                    <a:pt x="10232" y="4800"/>
                    <a:pt x="13832" y="8400"/>
                  </a:cubicBezTo>
                  <a:cubicBezTo>
                    <a:pt x="17432" y="12000"/>
                    <a:pt x="19516" y="16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94" name="Line"/>
            <p:cNvSpPr/>
            <p:nvPr/>
          </p:nvSpPr>
          <p:spPr>
            <a:xfrm>
              <a:off x="11477625" y="4081443"/>
              <a:ext cx="232172" cy="29426"/>
            </a:xfrm>
            <a:custGeom>
              <a:avLst/>
              <a:gdLst/>
              <a:ahLst/>
              <a:cxnLst>
                <a:cxn ang="0">
                  <a:pos x="wd2" y="hd2"/>
                </a:cxn>
                <a:cxn ang="5400000">
                  <a:pos x="wd2" y="hd2"/>
                </a:cxn>
                <a:cxn ang="10800000">
                  <a:pos x="wd2" y="hd2"/>
                </a:cxn>
                <a:cxn ang="16200000">
                  <a:pos x="wd2" y="hd2"/>
                </a:cxn>
              </a:cxnLst>
              <a:rect l="0" t="0" r="r" b="b"/>
              <a:pathLst>
                <a:path w="21600" h="20018" fill="norm" stroke="1" extrusionOk="0">
                  <a:moveTo>
                    <a:pt x="0" y="20018"/>
                  </a:moveTo>
                  <a:cubicBezTo>
                    <a:pt x="2954" y="11918"/>
                    <a:pt x="5908" y="3818"/>
                    <a:pt x="9508" y="1118"/>
                  </a:cubicBezTo>
                  <a:cubicBezTo>
                    <a:pt x="13108" y="-1582"/>
                    <a:pt x="17354" y="1118"/>
                    <a:pt x="21600" y="381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95" name="Line"/>
            <p:cNvSpPr/>
            <p:nvPr/>
          </p:nvSpPr>
          <p:spPr>
            <a:xfrm>
              <a:off x="0" y="5617009"/>
              <a:ext cx="3024188" cy="198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944"/>
                  </a:moveTo>
                  <a:cubicBezTo>
                    <a:pt x="411" y="2808"/>
                    <a:pt x="822" y="3672"/>
                    <a:pt x="1247" y="4104"/>
                  </a:cubicBezTo>
                  <a:cubicBezTo>
                    <a:pt x="1672" y="4536"/>
                    <a:pt x="2112" y="4536"/>
                    <a:pt x="2601" y="4320"/>
                  </a:cubicBezTo>
                  <a:cubicBezTo>
                    <a:pt x="3090" y="4104"/>
                    <a:pt x="3628" y="3672"/>
                    <a:pt x="4167" y="3240"/>
                  </a:cubicBezTo>
                  <a:cubicBezTo>
                    <a:pt x="4706" y="2808"/>
                    <a:pt x="5244" y="2376"/>
                    <a:pt x="5797" y="1944"/>
                  </a:cubicBezTo>
                  <a:cubicBezTo>
                    <a:pt x="6350" y="1512"/>
                    <a:pt x="6917" y="1080"/>
                    <a:pt x="7505" y="864"/>
                  </a:cubicBezTo>
                  <a:cubicBezTo>
                    <a:pt x="8093" y="648"/>
                    <a:pt x="8702" y="648"/>
                    <a:pt x="9319" y="540"/>
                  </a:cubicBezTo>
                  <a:cubicBezTo>
                    <a:pt x="9935" y="432"/>
                    <a:pt x="10559" y="216"/>
                    <a:pt x="11154" y="108"/>
                  </a:cubicBezTo>
                  <a:cubicBezTo>
                    <a:pt x="11750" y="0"/>
                    <a:pt x="12317" y="0"/>
                    <a:pt x="12905" y="0"/>
                  </a:cubicBezTo>
                  <a:cubicBezTo>
                    <a:pt x="13493" y="0"/>
                    <a:pt x="14102" y="0"/>
                    <a:pt x="14535" y="0"/>
                  </a:cubicBezTo>
                  <a:cubicBezTo>
                    <a:pt x="14967" y="0"/>
                    <a:pt x="15222" y="0"/>
                    <a:pt x="15385" y="0"/>
                  </a:cubicBezTo>
                  <a:cubicBezTo>
                    <a:pt x="15548" y="0"/>
                    <a:pt x="15619" y="0"/>
                    <a:pt x="15605" y="108"/>
                  </a:cubicBezTo>
                  <a:cubicBezTo>
                    <a:pt x="15591" y="216"/>
                    <a:pt x="15491" y="432"/>
                    <a:pt x="15144" y="540"/>
                  </a:cubicBezTo>
                  <a:cubicBezTo>
                    <a:pt x="14797" y="648"/>
                    <a:pt x="14202" y="648"/>
                    <a:pt x="13656" y="540"/>
                  </a:cubicBezTo>
                  <a:cubicBezTo>
                    <a:pt x="13110" y="432"/>
                    <a:pt x="12614" y="216"/>
                    <a:pt x="12069" y="108"/>
                  </a:cubicBezTo>
                  <a:cubicBezTo>
                    <a:pt x="11523" y="0"/>
                    <a:pt x="10928" y="0"/>
                    <a:pt x="10318" y="108"/>
                  </a:cubicBezTo>
                  <a:cubicBezTo>
                    <a:pt x="9709" y="216"/>
                    <a:pt x="9085" y="432"/>
                    <a:pt x="8461" y="648"/>
                  </a:cubicBezTo>
                  <a:cubicBezTo>
                    <a:pt x="7838" y="864"/>
                    <a:pt x="7214" y="1080"/>
                    <a:pt x="6654" y="1188"/>
                  </a:cubicBezTo>
                  <a:cubicBezTo>
                    <a:pt x="6094" y="1296"/>
                    <a:pt x="5598" y="1296"/>
                    <a:pt x="5031" y="1404"/>
                  </a:cubicBezTo>
                  <a:cubicBezTo>
                    <a:pt x="4465" y="1512"/>
                    <a:pt x="3827" y="1728"/>
                    <a:pt x="3373" y="1836"/>
                  </a:cubicBezTo>
                  <a:cubicBezTo>
                    <a:pt x="2920" y="1944"/>
                    <a:pt x="2650" y="1944"/>
                    <a:pt x="2480" y="1944"/>
                  </a:cubicBezTo>
                  <a:cubicBezTo>
                    <a:pt x="2310" y="1944"/>
                    <a:pt x="2239" y="1944"/>
                    <a:pt x="2417" y="2160"/>
                  </a:cubicBezTo>
                  <a:cubicBezTo>
                    <a:pt x="2594" y="2376"/>
                    <a:pt x="3019" y="2808"/>
                    <a:pt x="3480" y="3348"/>
                  </a:cubicBezTo>
                  <a:cubicBezTo>
                    <a:pt x="3940" y="3888"/>
                    <a:pt x="4436" y="4536"/>
                    <a:pt x="4911" y="5076"/>
                  </a:cubicBezTo>
                  <a:cubicBezTo>
                    <a:pt x="5386" y="5616"/>
                    <a:pt x="5839" y="6048"/>
                    <a:pt x="6328" y="6372"/>
                  </a:cubicBezTo>
                  <a:cubicBezTo>
                    <a:pt x="6817" y="6696"/>
                    <a:pt x="7342" y="6912"/>
                    <a:pt x="7887" y="7128"/>
                  </a:cubicBezTo>
                  <a:cubicBezTo>
                    <a:pt x="8433" y="7344"/>
                    <a:pt x="9000" y="7560"/>
                    <a:pt x="9496" y="7776"/>
                  </a:cubicBezTo>
                  <a:cubicBezTo>
                    <a:pt x="9992" y="7992"/>
                    <a:pt x="10417" y="8208"/>
                    <a:pt x="10843" y="8424"/>
                  </a:cubicBezTo>
                  <a:cubicBezTo>
                    <a:pt x="11268" y="8640"/>
                    <a:pt x="11693" y="8856"/>
                    <a:pt x="12132" y="9072"/>
                  </a:cubicBezTo>
                  <a:cubicBezTo>
                    <a:pt x="12572" y="9288"/>
                    <a:pt x="13025" y="9504"/>
                    <a:pt x="13472" y="9828"/>
                  </a:cubicBezTo>
                  <a:cubicBezTo>
                    <a:pt x="13918" y="10152"/>
                    <a:pt x="14357" y="10584"/>
                    <a:pt x="14797" y="11124"/>
                  </a:cubicBezTo>
                  <a:cubicBezTo>
                    <a:pt x="15236" y="11664"/>
                    <a:pt x="15676" y="12312"/>
                    <a:pt x="16179" y="13068"/>
                  </a:cubicBezTo>
                  <a:cubicBezTo>
                    <a:pt x="16682" y="13824"/>
                    <a:pt x="17249" y="14688"/>
                    <a:pt x="17823" y="15552"/>
                  </a:cubicBezTo>
                  <a:cubicBezTo>
                    <a:pt x="18397" y="16416"/>
                    <a:pt x="18978" y="17280"/>
                    <a:pt x="19531" y="18144"/>
                  </a:cubicBezTo>
                  <a:cubicBezTo>
                    <a:pt x="20083" y="19008"/>
                    <a:pt x="20608" y="19872"/>
                    <a:pt x="20941" y="20520"/>
                  </a:cubicBezTo>
                  <a:cubicBezTo>
                    <a:pt x="21274" y="21168"/>
                    <a:pt x="21416" y="21600"/>
                    <a:pt x="21437" y="21600"/>
                  </a:cubicBezTo>
                  <a:cubicBezTo>
                    <a:pt x="21458" y="21600"/>
                    <a:pt x="21359" y="21168"/>
                    <a:pt x="21047" y="20088"/>
                  </a:cubicBezTo>
                  <a:cubicBezTo>
                    <a:pt x="20735" y="19008"/>
                    <a:pt x="20211" y="17280"/>
                    <a:pt x="19694" y="15768"/>
                  </a:cubicBezTo>
                  <a:cubicBezTo>
                    <a:pt x="19176" y="14256"/>
                    <a:pt x="18666" y="12960"/>
                    <a:pt x="18206" y="11772"/>
                  </a:cubicBezTo>
                  <a:cubicBezTo>
                    <a:pt x="17745" y="10584"/>
                    <a:pt x="17334" y="9504"/>
                    <a:pt x="16817" y="8316"/>
                  </a:cubicBezTo>
                  <a:cubicBezTo>
                    <a:pt x="16299" y="7128"/>
                    <a:pt x="15676" y="5832"/>
                    <a:pt x="15151" y="4860"/>
                  </a:cubicBezTo>
                  <a:cubicBezTo>
                    <a:pt x="14627" y="3888"/>
                    <a:pt x="14202" y="3240"/>
                    <a:pt x="13783" y="2592"/>
                  </a:cubicBezTo>
                  <a:cubicBezTo>
                    <a:pt x="13365" y="1944"/>
                    <a:pt x="12954" y="1296"/>
                    <a:pt x="12451" y="864"/>
                  </a:cubicBezTo>
                  <a:cubicBezTo>
                    <a:pt x="11948" y="432"/>
                    <a:pt x="11353" y="216"/>
                    <a:pt x="10807" y="108"/>
                  </a:cubicBezTo>
                  <a:cubicBezTo>
                    <a:pt x="10261" y="0"/>
                    <a:pt x="9765" y="0"/>
                    <a:pt x="9227" y="432"/>
                  </a:cubicBezTo>
                  <a:cubicBezTo>
                    <a:pt x="8688" y="864"/>
                    <a:pt x="8107" y="1728"/>
                    <a:pt x="7781" y="2268"/>
                  </a:cubicBezTo>
                  <a:cubicBezTo>
                    <a:pt x="7455" y="2808"/>
                    <a:pt x="7384" y="3024"/>
                    <a:pt x="7285" y="3456"/>
                  </a:cubicBezTo>
                  <a:cubicBezTo>
                    <a:pt x="7186" y="3888"/>
                    <a:pt x="7058" y="4536"/>
                    <a:pt x="7051" y="5184"/>
                  </a:cubicBezTo>
                  <a:cubicBezTo>
                    <a:pt x="7044" y="5832"/>
                    <a:pt x="7157" y="6480"/>
                    <a:pt x="7469" y="6804"/>
                  </a:cubicBezTo>
                  <a:cubicBezTo>
                    <a:pt x="7781" y="7128"/>
                    <a:pt x="8291" y="7128"/>
                    <a:pt x="8830" y="7020"/>
                  </a:cubicBezTo>
                  <a:cubicBezTo>
                    <a:pt x="9369" y="6912"/>
                    <a:pt x="9935" y="6696"/>
                    <a:pt x="10424" y="6480"/>
                  </a:cubicBezTo>
                  <a:cubicBezTo>
                    <a:pt x="10913" y="6264"/>
                    <a:pt x="11324" y="6048"/>
                    <a:pt x="11743" y="5940"/>
                  </a:cubicBezTo>
                  <a:cubicBezTo>
                    <a:pt x="12161" y="5832"/>
                    <a:pt x="12586" y="5832"/>
                    <a:pt x="13110" y="5832"/>
                  </a:cubicBezTo>
                  <a:cubicBezTo>
                    <a:pt x="13635" y="5832"/>
                    <a:pt x="14258" y="5832"/>
                    <a:pt x="14875" y="5832"/>
                  </a:cubicBezTo>
                  <a:cubicBezTo>
                    <a:pt x="15491" y="5832"/>
                    <a:pt x="16101" y="5832"/>
                    <a:pt x="16668" y="5940"/>
                  </a:cubicBezTo>
                  <a:cubicBezTo>
                    <a:pt x="17235" y="6048"/>
                    <a:pt x="17759" y="6264"/>
                    <a:pt x="18312" y="6696"/>
                  </a:cubicBezTo>
                  <a:cubicBezTo>
                    <a:pt x="18865" y="7128"/>
                    <a:pt x="19446" y="7776"/>
                    <a:pt x="19963" y="8532"/>
                  </a:cubicBezTo>
                  <a:cubicBezTo>
                    <a:pt x="20480" y="9288"/>
                    <a:pt x="20934" y="10152"/>
                    <a:pt x="21196" y="10800"/>
                  </a:cubicBezTo>
                  <a:cubicBezTo>
                    <a:pt x="21458" y="11448"/>
                    <a:pt x="21529" y="11880"/>
                    <a:pt x="21501" y="12204"/>
                  </a:cubicBezTo>
                  <a:cubicBezTo>
                    <a:pt x="21472" y="12528"/>
                    <a:pt x="21345" y="12744"/>
                    <a:pt x="21033" y="12744"/>
                  </a:cubicBezTo>
                  <a:cubicBezTo>
                    <a:pt x="20721" y="12744"/>
                    <a:pt x="20225" y="12528"/>
                    <a:pt x="19708" y="12204"/>
                  </a:cubicBezTo>
                  <a:cubicBezTo>
                    <a:pt x="19191" y="11880"/>
                    <a:pt x="18652" y="11448"/>
                    <a:pt x="18092" y="11016"/>
                  </a:cubicBezTo>
                  <a:cubicBezTo>
                    <a:pt x="17532" y="10584"/>
                    <a:pt x="16951" y="10152"/>
                    <a:pt x="16384" y="9504"/>
                  </a:cubicBezTo>
                  <a:cubicBezTo>
                    <a:pt x="15817" y="8856"/>
                    <a:pt x="15265" y="7992"/>
                    <a:pt x="14889" y="7344"/>
                  </a:cubicBezTo>
                  <a:cubicBezTo>
                    <a:pt x="14513" y="6696"/>
                    <a:pt x="14315" y="6264"/>
                    <a:pt x="14180" y="6048"/>
                  </a:cubicBezTo>
                  <a:cubicBezTo>
                    <a:pt x="14046" y="5832"/>
                    <a:pt x="13975" y="5832"/>
                    <a:pt x="14237" y="5940"/>
                  </a:cubicBezTo>
                  <a:cubicBezTo>
                    <a:pt x="14499" y="6048"/>
                    <a:pt x="15094" y="6264"/>
                    <a:pt x="15690" y="6480"/>
                  </a:cubicBezTo>
                  <a:cubicBezTo>
                    <a:pt x="16285" y="6696"/>
                    <a:pt x="16880" y="6912"/>
                    <a:pt x="17483" y="7020"/>
                  </a:cubicBezTo>
                  <a:cubicBezTo>
                    <a:pt x="18085" y="7128"/>
                    <a:pt x="18694" y="7128"/>
                    <a:pt x="19297" y="7128"/>
                  </a:cubicBezTo>
                  <a:cubicBezTo>
                    <a:pt x="19899" y="7128"/>
                    <a:pt x="20494" y="7128"/>
                    <a:pt x="20877" y="7668"/>
                  </a:cubicBezTo>
                  <a:cubicBezTo>
                    <a:pt x="21260" y="8208"/>
                    <a:pt x="21430" y="9288"/>
                    <a:pt x="21600" y="1036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96" name="Line"/>
            <p:cNvSpPr/>
            <p:nvPr/>
          </p:nvSpPr>
          <p:spPr>
            <a:xfrm>
              <a:off x="102753" y="4290347"/>
              <a:ext cx="11720154" cy="1921975"/>
            </a:xfrm>
            <a:custGeom>
              <a:avLst/>
              <a:gdLst/>
              <a:ahLst/>
              <a:cxnLst>
                <a:cxn ang="0">
                  <a:pos x="wd2" y="hd2"/>
                </a:cxn>
                <a:cxn ang="5400000">
                  <a:pos x="wd2" y="hd2"/>
                </a:cxn>
                <a:cxn ang="10800000">
                  <a:pos x="wd2" y="hd2"/>
                </a:cxn>
                <a:cxn ang="16200000">
                  <a:pos x="wd2" y="hd2"/>
                </a:cxn>
              </a:cxnLst>
              <a:rect l="0" t="0" r="r" b="b"/>
              <a:pathLst>
                <a:path w="21593" h="21590" fill="norm" stroke="1" extrusionOk="0">
                  <a:moveTo>
                    <a:pt x="3660" y="2464"/>
                  </a:moveTo>
                  <a:cubicBezTo>
                    <a:pt x="3645" y="2219"/>
                    <a:pt x="3631" y="1974"/>
                    <a:pt x="3583" y="1796"/>
                  </a:cubicBezTo>
                  <a:cubicBezTo>
                    <a:pt x="3536" y="1617"/>
                    <a:pt x="3455" y="1506"/>
                    <a:pt x="3349" y="1327"/>
                  </a:cubicBezTo>
                  <a:cubicBezTo>
                    <a:pt x="3243" y="1149"/>
                    <a:pt x="3112" y="904"/>
                    <a:pt x="2987" y="692"/>
                  </a:cubicBezTo>
                  <a:cubicBezTo>
                    <a:pt x="2863" y="480"/>
                    <a:pt x="2746" y="302"/>
                    <a:pt x="2614" y="179"/>
                  </a:cubicBezTo>
                  <a:cubicBezTo>
                    <a:pt x="2483" y="57"/>
                    <a:pt x="2337" y="-10"/>
                    <a:pt x="2188" y="1"/>
                  </a:cubicBezTo>
                  <a:cubicBezTo>
                    <a:pt x="2040" y="12"/>
                    <a:pt x="1890" y="101"/>
                    <a:pt x="1752" y="235"/>
                  </a:cubicBezTo>
                  <a:cubicBezTo>
                    <a:pt x="1613" y="369"/>
                    <a:pt x="1485" y="547"/>
                    <a:pt x="1349" y="770"/>
                  </a:cubicBezTo>
                  <a:cubicBezTo>
                    <a:pt x="1214" y="993"/>
                    <a:pt x="1072" y="1261"/>
                    <a:pt x="936" y="1539"/>
                  </a:cubicBezTo>
                  <a:cubicBezTo>
                    <a:pt x="801" y="1818"/>
                    <a:pt x="673" y="2108"/>
                    <a:pt x="560" y="2453"/>
                  </a:cubicBezTo>
                  <a:cubicBezTo>
                    <a:pt x="446" y="2799"/>
                    <a:pt x="348" y="3200"/>
                    <a:pt x="267" y="3768"/>
                  </a:cubicBezTo>
                  <a:cubicBezTo>
                    <a:pt x="187" y="4337"/>
                    <a:pt x="125" y="5072"/>
                    <a:pt x="88" y="5797"/>
                  </a:cubicBezTo>
                  <a:cubicBezTo>
                    <a:pt x="51" y="6521"/>
                    <a:pt x="41" y="7235"/>
                    <a:pt x="31" y="7992"/>
                  </a:cubicBezTo>
                  <a:cubicBezTo>
                    <a:pt x="22" y="8750"/>
                    <a:pt x="15" y="9553"/>
                    <a:pt x="8" y="10322"/>
                  </a:cubicBezTo>
                  <a:cubicBezTo>
                    <a:pt x="0" y="11091"/>
                    <a:pt x="-7" y="11827"/>
                    <a:pt x="9" y="12573"/>
                  </a:cubicBezTo>
                  <a:cubicBezTo>
                    <a:pt x="26" y="13320"/>
                    <a:pt x="66" y="14078"/>
                    <a:pt x="121" y="14691"/>
                  </a:cubicBezTo>
                  <a:cubicBezTo>
                    <a:pt x="176" y="15304"/>
                    <a:pt x="245" y="15772"/>
                    <a:pt x="337" y="16196"/>
                  </a:cubicBezTo>
                  <a:cubicBezTo>
                    <a:pt x="428" y="16619"/>
                    <a:pt x="541" y="16998"/>
                    <a:pt x="662" y="17332"/>
                  </a:cubicBezTo>
                  <a:cubicBezTo>
                    <a:pt x="783" y="17667"/>
                    <a:pt x="911" y="17957"/>
                    <a:pt x="1040" y="18191"/>
                  </a:cubicBezTo>
                  <a:cubicBezTo>
                    <a:pt x="1170" y="18425"/>
                    <a:pt x="1302" y="18603"/>
                    <a:pt x="1439" y="18759"/>
                  </a:cubicBezTo>
                  <a:cubicBezTo>
                    <a:pt x="1576" y="18915"/>
                    <a:pt x="1719" y="19049"/>
                    <a:pt x="1865" y="19149"/>
                  </a:cubicBezTo>
                  <a:cubicBezTo>
                    <a:pt x="2011" y="19249"/>
                    <a:pt x="2161" y="19316"/>
                    <a:pt x="2298" y="19372"/>
                  </a:cubicBezTo>
                  <a:cubicBezTo>
                    <a:pt x="2435" y="19428"/>
                    <a:pt x="2560" y="19472"/>
                    <a:pt x="2686" y="19506"/>
                  </a:cubicBezTo>
                  <a:cubicBezTo>
                    <a:pt x="2812" y="19539"/>
                    <a:pt x="2940" y="19562"/>
                    <a:pt x="3070" y="19584"/>
                  </a:cubicBezTo>
                  <a:cubicBezTo>
                    <a:pt x="3199" y="19606"/>
                    <a:pt x="3331" y="19628"/>
                    <a:pt x="3459" y="19651"/>
                  </a:cubicBezTo>
                  <a:cubicBezTo>
                    <a:pt x="3587" y="19673"/>
                    <a:pt x="3711" y="19695"/>
                    <a:pt x="3836" y="19740"/>
                  </a:cubicBezTo>
                  <a:cubicBezTo>
                    <a:pt x="3960" y="19784"/>
                    <a:pt x="4084" y="19851"/>
                    <a:pt x="4210" y="19907"/>
                  </a:cubicBezTo>
                  <a:cubicBezTo>
                    <a:pt x="4336" y="19963"/>
                    <a:pt x="4464" y="20007"/>
                    <a:pt x="4594" y="20052"/>
                  </a:cubicBezTo>
                  <a:cubicBezTo>
                    <a:pt x="4724" y="20097"/>
                    <a:pt x="4856" y="20141"/>
                    <a:pt x="4987" y="20186"/>
                  </a:cubicBezTo>
                  <a:cubicBezTo>
                    <a:pt x="5119" y="20230"/>
                    <a:pt x="5250" y="20275"/>
                    <a:pt x="5388" y="20308"/>
                  </a:cubicBezTo>
                  <a:cubicBezTo>
                    <a:pt x="5525" y="20342"/>
                    <a:pt x="5667" y="20364"/>
                    <a:pt x="5810" y="20386"/>
                  </a:cubicBezTo>
                  <a:cubicBezTo>
                    <a:pt x="5952" y="20409"/>
                    <a:pt x="6095" y="20431"/>
                    <a:pt x="6238" y="20442"/>
                  </a:cubicBezTo>
                  <a:cubicBezTo>
                    <a:pt x="6380" y="20453"/>
                    <a:pt x="6523" y="20453"/>
                    <a:pt x="6669" y="20453"/>
                  </a:cubicBezTo>
                  <a:cubicBezTo>
                    <a:pt x="6815" y="20453"/>
                    <a:pt x="6965" y="20453"/>
                    <a:pt x="7106" y="20464"/>
                  </a:cubicBezTo>
                  <a:cubicBezTo>
                    <a:pt x="7247" y="20475"/>
                    <a:pt x="7378" y="20498"/>
                    <a:pt x="7510" y="20520"/>
                  </a:cubicBezTo>
                  <a:cubicBezTo>
                    <a:pt x="7641" y="20542"/>
                    <a:pt x="7773" y="20565"/>
                    <a:pt x="7910" y="20587"/>
                  </a:cubicBezTo>
                  <a:cubicBezTo>
                    <a:pt x="8047" y="20609"/>
                    <a:pt x="8190" y="20631"/>
                    <a:pt x="8334" y="20643"/>
                  </a:cubicBezTo>
                  <a:cubicBezTo>
                    <a:pt x="8479" y="20654"/>
                    <a:pt x="8625" y="20654"/>
                    <a:pt x="8768" y="20643"/>
                  </a:cubicBezTo>
                  <a:cubicBezTo>
                    <a:pt x="8910" y="20631"/>
                    <a:pt x="9049" y="20609"/>
                    <a:pt x="9188" y="20576"/>
                  </a:cubicBezTo>
                  <a:cubicBezTo>
                    <a:pt x="9327" y="20542"/>
                    <a:pt x="9466" y="20498"/>
                    <a:pt x="9608" y="20464"/>
                  </a:cubicBezTo>
                  <a:cubicBezTo>
                    <a:pt x="9751" y="20431"/>
                    <a:pt x="9897" y="20409"/>
                    <a:pt x="10042" y="20375"/>
                  </a:cubicBezTo>
                  <a:cubicBezTo>
                    <a:pt x="10186" y="20342"/>
                    <a:pt x="10329" y="20297"/>
                    <a:pt x="10475" y="20264"/>
                  </a:cubicBezTo>
                  <a:cubicBezTo>
                    <a:pt x="10621" y="20230"/>
                    <a:pt x="10771" y="20208"/>
                    <a:pt x="10917" y="20186"/>
                  </a:cubicBezTo>
                  <a:cubicBezTo>
                    <a:pt x="11064" y="20163"/>
                    <a:pt x="11206" y="20141"/>
                    <a:pt x="11347" y="20119"/>
                  </a:cubicBezTo>
                  <a:cubicBezTo>
                    <a:pt x="11488" y="20097"/>
                    <a:pt x="11627" y="20074"/>
                    <a:pt x="11767" y="20063"/>
                  </a:cubicBezTo>
                  <a:cubicBezTo>
                    <a:pt x="11908" y="20052"/>
                    <a:pt x="12051" y="20052"/>
                    <a:pt x="12186" y="20052"/>
                  </a:cubicBezTo>
                  <a:cubicBezTo>
                    <a:pt x="12321" y="20052"/>
                    <a:pt x="12449" y="20052"/>
                    <a:pt x="12575" y="20041"/>
                  </a:cubicBezTo>
                  <a:cubicBezTo>
                    <a:pt x="12701" y="20030"/>
                    <a:pt x="12826" y="20007"/>
                    <a:pt x="12952" y="19996"/>
                  </a:cubicBezTo>
                  <a:cubicBezTo>
                    <a:pt x="13078" y="19985"/>
                    <a:pt x="13206" y="19985"/>
                    <a:pt x="13350" y="19985"/>
                  </a:cubicBezTo>
                  <a:cubicBezTo>
                    <a:pt x="13495" y="19985"/>
                    <a:pt x="13656" y="19985"/>
                    <a:pt x="13813" y="20007"/>
                  </a:cubicBezTo>
                  <a:cubicBezTo>
                    <a:pt x="13970" y="20030"/>
                    <a:pt x="14124" y="20074"/>
                    <a:pt x="14272" y="20141"/>
                  </a:cubicBezTo>
                  <a:cubicBezTo>
                    <a:pt x="14420" y="20208"/>
                    <a:pt x="14562" y="20297"/>
                    <a:pt x="14701" y="20375"/>
                  </a:cubicBezTo>
                  <a:cubicBezTo>
                    <a:pt x="14840" y="20453"/>
                    <a:pt x="14976" y="20520"/>
                    <a:pt x="15111" y="20576"/>
                  </a:cubicBezTo>
                  <a:cubicBezTo>
                    <a:pt x="15246" y="20631"/>
                    <a:pt x="15381" y="20676"/>
                    <a:pt x="15511" y="20732"/>
                  </a:cubicBezTo>
                  <a:cubicBezTo>
                    <a:pt x="15641" y="20788"/>
                    <a:pt x="15765" y="20854"/>
                    <a:pt x="15902" y="20921"/>
                  </a:cubicBezTo>
                  <a:cubicBezTo>
                    <a:pt x="16039" y="20988"/>
                    <a:pt x="16189" y="21055"/>
                    <a:pt x="16336" y="21144"/>
                  </a:cubicBezTo>
                  <a:cubicBezTo>
                    <a:pt x="16482" y="21233"/>
                    <a:pt x="16624" y="21345"/>
                    <a:pt x="16765" y="21423"/>
                  </a:cubicBezTo>
                  <a:cubicBezTo>
                    <a:pt x="16906" y="21501"/>
                    <a:pt x="17045" y="21545"/>
                    <a:pt x="17191" y="21568"/>
                  </a:cubicBezTo>
                  <a:cubicBezTo>
                    <a:pt x="17337" y="21590"/>
                    <a:pt x="17491" y="21590"/>
                    <a:pt x="17641" y="21590"/>
                  </a:cubicBezTo>
                  <a:cubicBezTo>
                    <a:pt x="17791" y="21590"/>
                    <a:pt x="17937" y="21590"/>
                    <a:pt x="18080" y="21590"/>
                  </a:cubicBezTo>
                  <a:cubicBezTo>
                    <a:pt x="18222" y="21590"/>
                    <a:pt x="18361" y="21590"/>
                    <a:pt x="18509" y="21590"/>
                  </a:cubicBezTo>
                  <a:cubicBezTo>
                    <a:pt x="18657" y="21590"/>
                    <a:pt x="18814" y="21590"/>
                    <a:pt x="18964" y="21579"/>
                  </a:cubicBezTo>
                  <a:cubicBezTo>
                    <a:pt x="19114" y="21568"/>
                    <a:pt x="19257" y="21545"/>
                    <a:pt x="19390" y="21512"/>
                  </a:cubicBezTo>
                  <a:cubicBezTo>
                    <a:pt x="19524" y="21479"/>
                    <a:pt x="19648" y="21434"/>
                    <a:pt x="19783" y="21345"/>
                  </a:cubicBezTo>
                  <a:cubicBezTo>
                    <a:pt x="19919" y="21256"/>
                    <a:pt x="20065" y="21122"/>
                    <a:pt x="20209" y="20988"/>
                  </a:cubicBezTo>
                  <a:cubicBezTo>
                    <a:pt x="20354" y="20854"/>
                    <a:pt x="20496" y="20721"/>
                    <a:pt x="20626" y="20598"/>
                  </a:cubicBezTo>
                  <a:cubicBezTo>
                    <a:pt x="20756" y="20475"/>
                    <a:pt x="20873" y="20364"/>
                    <a:pt x="20984" y="20197"/>
                  </a:cubicBezTo>
                  <a:cubicBezTo>
                    <a:pt x="21096" y="20030"/>
                    <a:pt x="21202" y="19807"/>
                    <a:pt x="21302" y="19483"/>
                  </a:cubicBezTo>
                  <a:cubicBezTo>
                    <a:pt x="21403" y="19160"/>
                    <a:pt x="21498" y="18737"/>
                    <a:pt x="21593" y="1831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97" name="Line"/>
            <p:cNvSpPr/>
            <p:nvPr/>
          </p:nvSpPr>
          <p:spPr>
            <a:xfrm>
              <a:off x="970359" y="4254084"/>
              <a:ext cx="10864454" cy="714035"/>
            </a:xfrm>
            <a:custGeom>
              <a:avLst/>
              <a:gdLst/>
              <a:ahLst/>
              <a:cxnLst>
                <a:cxn ang="0">
                  <a:pos x="wd2" y="hd2"/>
                </a:cxn>
                <a:cxn ang="5400000">
                  <a:pos x="wd2" y="hd2"/>
                </a:cxn>
                <a:cxn ang="10800000">
                  <a:pos x="wd2" y="hd2"/>
                </a:cxn>
                <a:cxn ang="16200000">
                  <a:pos x="wd2" y="hd2"/>
                </a:cxn>
              </a:cxnLst>
              <a:rect l="0" t="0" r="r" b="b"/>
              <a:pathLst>
                <a:path w="21600" h="21590" fill="norm" stroke="1" extrusionOk="0">
                  <a:moveTo>
                    <a:pt x="21600" y="21590"/>
                  </a:moveTo>
                  <a:cubicBezTo>
                    <a:pt x="21442" y="20570"/>
                    <a:pt x="21284" y="19550"/>
                    <a:pt x="21140" y="18650"/>
                  </a:cubicBezTo>
                  <a:cubicBezTo>
                    <a:pt x="20996" y="17750"/>
                    <a:pt x="20866" y="16970"/>
                    <a:pt x="20740" y="16340"/>
                  </a:cubicBezTo>
                  <a:cubicBezTo>
                    <a:pt x="20614" y="15710"/>
                    <a:pt x="20491" y="15230"/>
                    <a:pt x="20361" y="14750"/>
                  </a:cubicBezTo>
                  <a:cubicBezTo>
                    <a:pt x="20231" y="14270"/>
                    <a:pt x="20093" y="13790"/>
                    <a:pt x="19941" y="13280"/>
                  </a:cubicBezTo>
                  <a:cubicBezTo>
                    <a:pt x="19789" y="12770"/>
                    <a:pt x="19623" y="12230"/>
                    <a:pt x="19477" y="11780"/>
                  </a:cubicBezTo>
                  <a:cubicBezTo>
                    <a:pt x="19332" y="11330"/>
                    <a:pt x="19205" y="10970"/>
                    <a:pt x="19081" y="10640"/>
                  </a:cubicBezTo>
                  <a:cubicBezTo>
                    <a:pt x="18957" y="10310"/>
                    <a:pt x="18834" y="10010"/>
                    <a:pt x="18714" y="9710"/>
                  </a:cubicBezTo>
                  <a:cubicBezTo>
                    <a:pt x="18594" y="9410"/>
                    <a:pt x="18475" y="9110"/>
                    <a:pt x="18318" y="8750"/>
                  </a:cubicBezTo>
                  <a:cubicBezTo>
                    <a:pt x="18160" y="8390"/>
                    <a:pt x="17963" y="7970"/>
                    <a:pt x="17795" y="7640"/>
                  </a:cubicBezTo>
                  <a:cubicBezTo>
                    <a:pt x="17627" y="7310"/>
                    <a:pt x="17489" y="7070"/>
                    <a:pt x="17312" y="6770"/>
                  </a:cubicBezTo>
                  <a:cubicBezTo>
                    <a:pt x="17134" y="6470"/>
                    <a:pt x="16917" y="6110"/>
                    <a:pt x="16736" y="5840"/>
                  </a:cubicBezTo>
                  <a:cubicBezTo>
                    <a:pt x="16554" y="5570"/>
                    <a:pt x="16408" y="5390"/>
                    <a:pt x="16268" y="5240"/>
                  </a:cubicBezTo>
                  <a:cubicBezTo>
                    <a:pt x="16128" y="5090"/>
                    <a:pt x="15994" y="4970"/>
                    <a:pt x="15848" y="4820"/>
                  </a:cubicBezTo>
                  <a:cubicBezTo>
                    <a:pt x="15702" y="4670"/>
                    <a:pt x="15544" y="4490"/>
                    <a:pt x="15390" y="4310"/>
                  </a:cubicBezTo>
                  <a:cubicBezTo>
                    <a:pt x="15236" y="4130"/>
                    <a:pt x="15086" y="3950"/>
                    <a:pt x="14935" y="3770"/>
                  </a:cubicBezTo>
                  <a:cubicBezTo>
                    <a:pt x="14783" y="3590"/>
                    <a:pt x="14629" y="3410"/>
                    <a:pt x="14473" y="3260"/>
                  </a:cubicBezTo>
                  <a:cubicBezTo>
                    <a:pt x="14317" y="3110"/>
                    <a:pt x="14159" y="2990"/>
                    <a:pt x="14000" y="2870"/>
                  </a:cubicBezTo>
                  <a:cubicBezTo>
                    <a:pt x="13840" y="2750"/>
                    <a:pt x="13678" y="2630"/>
                    <a:pt x="13518" y="2510"/>
                  </a:cubicBezTo>
                  <a:cubicBezTo>
                    <a:pt x="13358" y="2390"/>
                    <a:pt x="13201" y="2270"/>
                    <a:pt x="13041" y="2180"/>
                  </a:cubicBezTo>
                  <a:cubicBezTo>
                    <a:pt x="12881" y="2090"/>
                    <a:pt x="12719" y="2030"/>
                    <a:pt x="12560" y="1940"/>
                  </a:cubicBezTo>
                  <a:cubicBezTo>
                    <a:pt x="12400" y="1850"/>
                    <a:pt x="12242" y="1730"/>
                    <a:pt x="12084" y="1640"/>
                  </a:cubicBezTo>
                  <a:cubicBezTo>
                    <a:pt x="11926" y="1550"/>
                    <a:pt x="11769" y="1490"/>
                    <a:pt x="11613" y="1460"/>
                  </a:cubicBezTo>
                  <a:cubicBezTo>
                    <a:pt x="11457" y="1430"/>
                    <a:pt x="11303" y="1430"/>
                    <a:pt x="11149" y="1430"/>
                  </a:cubicBezTo>
                  <a:cubicBezTo>
                    <a:pt x="10995" y="1430"/>
                    <a:pt x="10841" y="1430"/>
                    <a:pt x="10693" y="1430"/>
                  </a:cubicBezTo>
                  <a:cubicBezTo>
                    <a:pt x="10546" y="1430"/>
                    <a:pt x="10404" y="1430"/>
                    <a:pt x="10254" y="1400"/>
                  </a:cubicBezTo>
                  <a:cubicBezTo>
                    <a:pt x="10104" y="1370"/>
                    <a:pt x="9946" y="1310"/>
                    <a:pt x="9794" y="1280"/>
                  </a:cubicBezTo>
                  <a:cubicBezTo>
                    <a:pt x="9642" y="1250"/>
                    <a:pt x="9496" y="1250"/>
                    <a:pt x="9352" y="1250"/>
                  </a:cubicBezTo>
                  <a:cubicBezTo>
                    <a:pt x="9208" y="1250"/>
                    <a:pt x="9066" y="1250"/>
                    <a:pt x="8916" y="1220"/>
                  </a:cubicBezTo>
                  <a:cubicBezTo>
                    <a:pt x="8766" y="1190"/>
                    <a:pt x="8608" y="1130"/>
                    <a:pt x="8453" y="1070"/>
                  </a:cubicBezTo>
                  <a:cubicBezTo>
                    <a:pt x="8297" y="1010"/>
                    <a:pt x="8143" y="950"/>
                    <a:pt x="7991" y="920"/>
                  </a:cubicBezTo>
                  <a:cubicBezTo>
                    <a:pt x="7839" y="890"/>
                    <a:pt x="7689" y="890"/>
                    <a:pt x="7537" y="860"/>
                  </a:cubicBezTo>
                  <a:cubicBezTo>
                    <a:pt x="7385" y="830"/>
                    <a:pt x="7232" y="770"/>
                    <a:pt x="7078" y="710"/>
                  </a:cubicBezTo>
                  <a:cubicBezTo>
                    <a:pt x="6924" y="650"/>
                    <a:pt x="6770" y="590"/>
                    <a:pt x="6612" y="560"/>
                  </a:cubicBezTo>
                  <a:cubicBezTo>
                    <a:pt x="6454" y="530"/>
                    <a:pt x="6293" y="530"/>
                    <a:pt x="6133" y="500"/>
                  </a:cubicBezTo>
                  <a:cubicBezTo>
                    <a:pt x="5973" y="470"/>
                    <a:pt x="5815" y="410"/>
                    <a:pt x="5653" y="350"/>
                  </a:cubicBezTo>
                  <a:cubicBezTo>
                    <a:pt x="5492" y="290"/>
                    <a:pt x="5326" y="230"/>
                    <a:pt x="5160" y="200"/>
                  </a:cubicBezTo>
                  <a:cubicBezTo>
                    <a:pt x="4995" y="170"/>
                    <a:pt x="4829" y="170"/>
                    <a:pt x="4663" y="140"/>
                  </a:cubicBezTo>
                  <a:cubicBezTo>
                    <a:pt x="4498" y="110"/>
                    <a:pt x="4332" y="50"/>
                    <a:pt x="4168" y="20"/>
                  </a:cubicBezTo>
                  <a:cubicBezTo>
                    <a:pt x="4004" y="-10"/>
                    <a:pt x="3843" y="-10"/>
                    <a:pt x="3675" y="50"/>
                  </a:cubicBezTo>
                  <a:cubicBezTo>
                    <a:pt x="3507" y="110"/>
                    <a:pt x="3334" y="230"/>
                    <a:pt x="3160" y="380"/>
                  </a:cubicBezTo>
                  <a:cubicBezTo>
                    <a:pt x="2987" y="530"/>
                    <a:pt x="2813" y="710"/>
                    <a:pt x="2635" y="980"/>
                  </a:cubicBezTo>
                  <a:cubicBezTo>
                    <a:pt x="2458" y="1250"/>
                    <a:pt x="2276" y="1610"/>
                    <a:pt x="2097" y="2000"/>
                  </a:cubicBezTo>
                  <a:cubicBezTo>
                    <a:pt x="1917" y="2390"/>
                    <a:pt x="1740" y="2810"/>
                    <a:pt x="1560" y="3290"/>
                  </a:cubicBezTo>
                  <a:cubicBezTo>
                    <a:pt x="1381" y="3770"/>
                    <a:pt x="1199" y="4310"/>
                    <a:pt x="1022" y="4880"/>
                  </a:cubicBezTo>
                  <a:cubicBezTo>
                    <a:pt x="844" y="5450"/>
                    <a:pt x="671" y="6050"/>
                    <a:pt x="501" y="6620"/>
                  </a:cubicBezTo>
                  <a:cubicBezTo>
                    <a:pt x="331" y="7190"/>
                    <a:pt x="166" y="7730"/>
                    <a:pt x="0" y="82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998" name="Line"/>
            <p:cNvSpPr/>
            <p:nvPr/>
          </p:nvSpPr>
          <p:spPr>
            <a:xfrm>
              <a:off x="8893840" y="4039431"/>
              <a:ext cx="1939024" cy="2086341"/>
            </a:xfrm>
            <a:custGeom>
              <a:avLst/>
              <a:gdLst/>
              <a:ahLst/>
              <a:cxnLst>
                <a:cxn ang="0">
                  <a:pos x="wd2" y="hd2"/>
                </a:cxn>
                <a:cxn ang="5400000">
                  <a:pos x="wd2" y="hd2"/>
                </a:cxn>
                <a:cxn ang="10800000">
                  <a:pos x="wd2" y="hd2"/>
                </a:cxn>
                <a:cxn ang="16200000">
                  <a:pos x="wd2" y="hd2"/>
                </a:cxn>
              </a:cxnLst>
              <a:rect l="0" t="0" r="r" b="b"/>
              <a:pathLst>
                <a:path w="21515" h="21567" fill="norm" stroke="1" extrusionOk="0">
                  <a:moveTo>
                    <a:pt x="19487" y="7508"/>
                  </a:moveTo>
                  <a:cubicBezTo>
                    <a:pt x="19509" y="7179"/>
                    <a:pt x="19531" y="6851"/>
                    <a:pt x="19509" y="6585"/>
                  </a:cubicBezTo>
                  <a:cubicBezTo>
                    <a:pt x="19487" y="6318"/>
                    <a:pt x="19421" y="6113"/>
                    <a:pt x="19069" y="5805"/>
                  </a:cubicBezTo>
                  <a:cubicBezTo>
                    <a:pt x="18717" y="5497"/>
                    <a:pt x="18078" y="5087"/>
                    <a:pt x="17351" y="4759"/>
                  </a:cubicBezTo>
                  <a:cubicBezTo>
                    <a:pt x="16625" y="4431"/>
                    <a:pt x="15810" y="4185"/>
                    <a:pt x="14985" y="3990"/>
                  </a:cubicBezTo>
                  <a:cubicBezTo>
                    <a:pt x="14159" y="3795"/>
                    <a:pt x="13322" y="3651"/>
                    <a:pt x="12518" y="3631"/>
                  </a:cubicBezTo>
                  <a:cubicBezTo>
                    <a:pt x="11715" y="3610"/>
                    <a:pt x="10944" y="3713"/>
                    <a:pt x="10185" y="3887"/>
                  </a:cubicBezTo>
                  <a:cubicBezTo>
                    <a:pt x="9425" y="4062"/>
                    <a:pt x="8676" y="4308"/>
                    <a:pt x="8060" y="4636"/>
                  </a:cubicBezTo>
                  <a:cubicBezTo>
                    <a:pt x="7443" y="4964"/>
                    <a:pt x="6959" y="5374"/>
                    <a:pt x="6518" y="5949"/>
                  </a:cubicBezTo>
                  <a:cubicBezTo>
                    <a:pt x="6078" y="6523"/>
                    <a:pt x="5682" y="7262"/>
                    <a:pt x="5241" y="7979"/>
                  </a:cubicBezTo>
                  <a:cubicBezTo>
                    <a:pt x="4801" y="8697"/>
                    <a:pt x="4317" y="9395"/>
                    <a:pt x="3865" y="9949"/>
                  </a:cubicBezTo>
                  <a:cubicBezTo>
                    <a:pt x="3414" y="10503"/>
                    <a:pt x="2996" y="10913"/>
                    <a:pt x="2610" y="11456"/>
                  </a:cubicBezTo>
                  <a:cubicBezTo>
                    <a:pt x="2225" y="12000"/>
                    <a:pt x="1873" y="12677"/>
                    <a:pt x="1630" y="13385"/>
                  </a:cubicBezTo>
                  <a:cubicBezTo>
                    <a:pt x="1388" y="14092"/>
                    <a:pt x="1256" y="14831"/>
                    <a:pt x="1179" y="15559"/>
                  </a:cubicBezTo>
                  <a:cubicBezTo>
                    <a:pt x="1102" y="16287"/>
                    <a:pt x="1080" y="17005"/>
                    <a:pt x="1135" y="17631"/>
                  </a:cubicBezTo>
                  <a:cubicBezTo>
                    <a:pt x="1190" y="18256"/>
                    <a:pt x="1322" y="18790"/>
                    <a:pt x="1619" y="19354"/>
                  </a:cubicBezTo>
                  <a:cubicBezTo>
                    <a:pt x="1917" y="19918"/>
                    <a:pt x="2379" y="20513"/>
                    <a:pt x="2885" y="20913"/>
                  </a:cubicBezTo>
                  <a:cubicBezTo>
                    <a:pt x="3392" y="21313"/>
                    <a:pt x="3942" y="21518"/>
                    <a:pt x="4603" y="21559"/>
                  </a:cubicBezTo>
                  <a:cubicBezTo>
                    <a:pt x="5263" y="21600"/>
                    <a:pt x="6034" y="21477"/>
                    <a:pt x="6805" y="21282"/>
                  </a:cubicBezTo>
                  <a:cubicBezTo>
                    <a:pt x="7575" y="21087"/>
                    <a:pt x="8346" y="20821"/>
                    <a:pt x="9073" y="20503"/>
                  </a:cubicBezTo>
                  <a:cubicBezTo>
                    <a:pt x="9799" y="20185"/>
                    <a:pt x="10482" y="19815"/>
                    <a:pt x="11131" y="19385"/>
                  </a:cubicBezTo>
                  <a:cubicBezTo>
                    <a:pt x="11781" y="18954"/>
                    <a:pt x="12397" y="18462"/>
                    <a:pt x="13003" y="17908"/>
                  </a:cubicBezTo>
                  <a:cubicBezTo>
                    <a:pt x="13608" y="17354"/>
                    <a:pt x="14203" y="16738"/>
                    <a:pt x="14753" y="16123"/>
                  </a:cubicBezTo>
                  <a:cubicBezTo>
                    <a:pt x="15304" y="15508"/>
                    <a:pt x="15810" y="14892"/>
                    <a:pt x="16273" y="14215"/>
                  </a:cubicBezTo>
                  <a:cubicBezTo>
                    <a:pt x="16735" y="13538"/>
                    <a:pt x="17153" y="12800"/>
                    <a:pt x="17528" y="12092"/>
                  </a:cubicBezTo>
                  <a:cubicBezTo>
                    <a:pt x="17902" y="11385"/>
                    <a:pt x="18232" y="10708"/>
                    <a:pt x="18485" y="10000"/>
                  </a:cubicBezTo>
                  <a:cubicBezTo>
                    <a:pt x="18739" y="9292"/>
                    <a:pt x="18915" y="8554"/>
                    <a:pt x="18882" y="7959"/>
                  </a:cubicBezTo>
                  <a:cubicBezTo>
                    <a:pt x="18849" y="7364"/>
                    <a:pt x="18607" y="6913"/>
                    <a:pt x="18210" y="6410"/>
                  </a:cubicBezTo>
                  <a:cubicBezTo>
                    <a:pt x="17814" y="5908"/>
                    <a:pt x="17263" y="5354"/>
                    <a:pt x="16636" y="4944"/>
                  </a:cubicBezTo>
                  <a:cubicBezTo>
                    <a:pt x="16008" y="4533"/>
                    <a:pt x="15304" y="4267"/>
                    <a:pt x="14577" y="4082"/>
                  </a:cubicBezTo>
                  <a:cubicBezTo>
                    <a:pt x="13851" y="3897"/>
                    <a:pt x="13102" y="3795"/>
                    <a:pt x="12342" y="3785"/>
                  </a:cubicBezTo>
                  <a:cubicBezTo>
                    <a:pt x="11583" y="3774"/>
                    <a:pt x="10812" y="3856"/>
                    <a:pt x="10074" y="4031"/>
                  </a:cubicBezTo>
                  <a:cubicBezTo>
                    <a:pt x="9337" y="4205"/>
                    <a:pt x="8632" y="4472"/>
                    <a:pt x="7917" y="4851"/>
                  </a:cubicBezTo>
                  <a:cubicBezTo>
                    <a:pt x="7201" y="5231"/>
                    <a:pt x="6474" y="5723"/>
                    <a:pt x="5792" y="6246"/>
                  </a:cubicBezTo>
                  <a:cubicBezTo>
                    <a:pt x="5109" y="6769"/>
                    <a:pt x="4471" y="7323"/>
                    <a:pt x="3909" y="7918"/>
                  </a:cubicBezTo>
                  <a:cubicBezTo>
                    <a:pt x="3348" y="8513"/>
                    <a:pt x="2863" y="9149"/>
                    <a:pt x="2445" y="9785"/>
                  </a:cubicBezTo>
                  <a:cubicBezTo>
                    <a:pt x="2027" y="10421"/>
                    <a:pt x="1674" y="11056"/>
                    <a:pt x="1377" y="11682"/>
                  </a:cubicBezTo>
                  <a:cubicBezTo>
                    <a:pt x="1080" y="12308"/>
                    <a:pt x="838" y="12923"/>
                    <a:pt x="618" y="13569"/>
                  </a:cubicBezTo>
                  <a:cubicBezTo>
                    <a:pt x="397" y="14215"/>
                    <a:pt x="199" y="14892"/>
                    <a:pt x="89" y="15549"/>
                  </a:cubicBezTo>
                  <a:cubicBezTo>
                    <a:pt x="-21" y="16205"/>
                    <a:pt x="-43" y="16841"/>
                    <a:pt x="100" y="17415"/>
                  </a:cubicBezTo>
                  <a:cubicBezTo>
                    <a:pt x="243" y="17990"/>
                    <a:pt x="551" y="18503"/>
                    <a:pt x="1025" y="18944"/>
                  </a:cubicBezTo>
                  <a:cubicBezTo>
                    <a:pt x="1498" y="19385"/>
                    <a:pt x="2137" y="19754"/>
                    <a:pt x="2852" y="20021"/>
                  </a:cubicBezTo>
                  <a:cubicBezTo>
                    <a:pt x="3568" y="20287"/>
                    <a:pt x="4361" y="20451"/>
                    <a:pt x="5186" y="20533"/>
                  </a:cubicBezTo>
                  <a:cubicBezTo>
                    <a:pt x="6012" y="20615"/>
                    <a:pt x="6871" y="20615"/>
                    <a:pt x="7774" y="20523"/>
                  </a:cubicBezTo>
                  <a:cubicBezTo>
                    <a:pt x="8676" y="20431"/>
                    <a:pt x="9623" y="20246"/>
                    <a:pt x="10493" y="20010"/>
                  </a:cubicBezTo>
                  <a:cubicBezTo>
                    <a:pt x="11363" y="19774"/>
                    <a:pt x="12155" y="19487"/>
                    <a:pt x="12871" y="19118"/>
                  </a:cubicBezTo>
                  <a:cubicBezTo>
                    <a:pt x="13586" y="18749"/>
                    <a:pt x="14225" y="18297"/>
                    <a:pt x="14786" y="17836"/>
                  </a:cubicBezTo>
                  <a:cubicBezTo>
                    <a:pt x="15348" y="17374"/>
                    <a:pt x="15832" y="16903"/>
                    <a:pt x="16284" y="16390"/>
                  </a:cubicBezTo>
                  <a:cubicBezTo>
                    <a:pt x="16735" y="15877"/>
                    <a:pt x="17153" y="15323"/>
                    <a:pt x="17572" y="14718"/>
                  </a:cubicBezTo>
                  <a:cubicBezTo>
                    <a:pt x="17990" y="14113"/>
                    <a:pt x="18408" y="13456"/>
                    <a:pt x="18805" y="12759"/>
                  </a:cubicBezTo>
                  <a:cubicBezTo>
                    <a:pt x="19201" y="12062"/>
                    <a:pt x="19575" y="11323"/>
                    <a:pt x="19906" y="10595"/>
                  </a:cubicBezTo>
                  <a:cubicBezTo>
                    <a:pt x="20236" y="9867"/>
                    <a:pt x="20522" y="9149"/>
                    <a:pt x="20775" y="8431"/>
                  </a:cubicBezTo>
                  <a:cubicBezTo>
                    <a:pt x="21029" y="7713"/>
                    <a:pt x="21249" y="6995"/>
                    <a:pt x="21381" y="6185"/>
                  </a:cubicBezTo>
                  <a:cubicBezTo>
                    <a:pt x="21513" y="5374"/>
                    <a:pt x="21557" y="4472"/>
                    <a:pt x="21469" y="3610"/>
                  </a:cubicBezTo>
                  <a:cubicBezTo>
                    <a:pt x="21381" y="2749"/>
                    <a:pt x="21161" y="1928"/>
                    <a:pt x="20764" y="1333"/>
                  </a:cubicBezTo>
                  <a:cubicBezTo>
                    <a:pt x="20368" y="738"/>
                    <a:pt x="19796" y="369"/>
                    <a:pt x="19223"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grpSp>
        <p:nvGrpSpPr>
          <p:cNvPr id="1004" name="Drawing"/>
          <p:cNvGrpSpPr/>
          <p:nvPr/>
        </p:nvGrpSpPr>
        <p:grpSpPr>
          <a:xfrm>
            <a:off x="6575821" y="456009"/>
            <a:ext cx="3128086" cy="516732"/>
            <a:chOff x="-38100" y="-38100"/>
            <a:chExt cx="3128084" cy="516731"/>
          </a:xfrm>
        </p:grpSpPr>
        <p:pic>
          <p:nvPicPr>
            <p:cNvPr id="1000" name="Line Shape" descr="Line Shape"/>
            <p:cNvPicPr>
              <a:picLocks noChangeAspect="0"/>
            </p:cNvPicPr>
            <p:nvPr/>
          </p:nvPicPr>
          <p:blipFill>
            <a:blip r:embed="rId23">
              <a:extLst/>
            </a:blip>
            <a:stretch>
              <a:fillRect/>
            </a:stretch>
          </p:blipFill>
          <p:spPr>
            <a:xfrm>
              <a:off x="-38100" y="-38100"/>
              <a:ext cx="2118122" cy="195263"/>
            </a:xfrm>
            <a:prstGeom prst="rect">
              <a:avLst/>
            </a:prstGeom>
            <a:effectLst/>
          </p:spPr>
        </p:pic>
        <p:pic>
          <p:nvPicPr>
            <p:cNvPr id="1002" name="Line Shape" descr="Line Shape"/>
            <p:cNvPicPr>
              <a:picLocks noChangeAspect="0"/>
            </p:cNvPicPr>
            <p:nvPr/>
          </p:nvPicPr>
          <p:blipFill>
            <a:blip r:embed="rId24">
              <a:extLst/>
            </a:blip>
            <a:stretch>
              <a:fillRect/>
            </a:stretch>
          </p:blipFill>
          <p:spPr>
            <a:xfrm>
              <a:off x="1712118" y="299243"/>
              <a:ext cx="1377867" cy="179389"/>
            </a:xfrm>
            <a:prstGeom prst="rect">
              <a:avLst/>
            </a:prstGeom>
            <a:effectLst/>
          </p:spPr>
        </p:pic>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6" name="TextBox 6"/>
          <p:cNvSpPr txBox="1"/>
          <p:nvPr/>
        </p:nvSpPr>
        <p:spPr>
          <a:xfrm>
            <a:off x="465189" y="133350"/>
            <a:ext cx="11385169" cy="68727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333333"/>
                </a:solidFill>
                <a:latin typeface="Helvetica Neue"/>
                <a:ea typeface="Helvetica Neue"/>
                <a:cs typeface="Helvetica Neue"/>
                <a:sym typeface="Helvetica Neue"/>
              </a:defRPr>
            </a:pPr>
            <a:r>
              <a:t>Let ε</a:t>
            </a:r>
            <a:r>
              <a:rPr baseline="-25000"/>
              <a:t>i</a:t>
            </a:r>
            <a:r>
              <a:t> and </a:t>
            </a:r>
            <a:r>
              <a:rPr>
                <a:solidFill>
                  <a:srgbClr val="000000"/>
                </a:solidFill>
              </a:rPr>
              <a:t>ε</a:t>
            </a:r>
            <a:r>
              <a:rPr baseline="-25000">
                <a:solidFill>
                  <a:srgbClr val="000000"/>
                </a:solidFill>
              </a:rPr>
              <a:t>j</a:t>
            </a:r>
            <a:r>
              <a:t> be errors for simple LR, using the notation and concepts from class. Which of the following is NOT true about simple linear regression, as discussed in class.</a:t>
            </a:r>
          </a:p>
        </p:txBody>
      </p:sp>
      <p:sp>
        <p:nvSpPr>
          <p:cNvPr id="1007" name="TextBox 8"/>
          <p:cNvSpPr txBox="1"/>
          <p:nvPr/>
        </p:nvSpPr>
        <p:spPr>
          <a:xfrm>
            <a:off x="562842" y="893930"/>
            <a:ext cx="8304618" cy="199120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defRPr>
                <a:solidFill>
                  <a:srgbClr val="333333"/>
                </a:solidFill>
                <a:latin typeface="inherit"/>
                <a:ea typeface="inherit"/>
                <a:cs typeface="inherit"/>
                <a:sym typeface="inherit"/>
              </a:defRPr>
            </a:pPr>
            <a:r>
              <a:t>E[ε</a:t>
            </a:r>
            <a:r>
              <a:rPr baseline="-25000">
                <a:solidFill>
                  <a:srgbClr val="000000"/>
                </a:solidFill>
                <a:latin typeface="Helvetica Neue"/>
                <a:ea typeface="Helvetica Neue"/>
                <a:cs typeface="Helvetica Neue"/>
                <a:sym typeface="Helvetica Neue"/>
              </a:rPr>
              <a:t>i</a:t>
            </a:r>
            <a:r>
              <a:t>] = 0</a:t>
            </a:r>
          </a:p>
          <a:p>
            <a:pPr marL="285750" indent="-285750">
              <a:buSzPct val="100000"/>
              <a:buFont typeface="Arial"/>
              <a:buChar char="•"/>
              <a:defRPr>
                <a:solidFill>
                  <a:srgbClr val="333333"/>
                </a:solidFill>
                <a:latin typeface="inherit"/>
                <a:ea typeface="inherit"/>
                <a:cs typeface="inherit"/>
                <a:sym typeface="inherit"/>
              </a:defRPr>
            </a:pPr>
            <a:r>
              <a:t>ε</a:t>
            </a:r>
            <a:r>
              <a:rPr baseline="-25000">
                <a:solidFill>
                  <a:srgbClr val="000000"/>
                </a:solidFill>
                <a:latin typeface="Helvetica Neue"/>
                <a:ea typeface="Helvetica Neue"/>
                <a:cs typeface="Helvetica Neue"/>
                <a:sym typeface="Helvetica Neue"/>
              </a:rPr>
              <a:t>i </a:t>
            </a:r>
            <a:r>
              <a:t>is independent of  ε</a:t>
            </a:r>
            <a:r>
              <a:rPr baseline="-25000">
                <a:solidFill>
                  <a:srgbClr val="000000"/>
                </a:solidFill>
                <a:latin typeface="Helvetica Neue"/>
                <a:ea typeface="Helvetica Neue"/>
                <a:cs typeface="Helvetica Neue"/>
                <a:sym typeface="Helvetica Neue"/>
              </a:rPr>
              <a:t>j</a:t>
            </a:r>
          </a:p>
          <a:p>
            <a:pPr marL="285750" indent="-285750">
              <a:buSzPct val="100000"/>
              <a:buFont typeface="Arial"/>
              <a:buChar char="•"/>
              <a:defRPr>
                <a:solidFill>
                  <a:srgbClr val="333333"/>
                </a:solidFill>
                <a:latin typeface="inherit"/>
                <a:ea typeface="inherit"/>
                <a:cs typeface="inherit"/>
                <a:sym typeface="inherit"/>
              </a:defRPr>
            </a:pPr>
            <a:r>
              <a:t>ε</a:t>
            </a:r>
            <a:r>
              <a:rPr baseline="-25000">
                <a:solidFill>
                  <a:srgbClr val="000000"/>
                </a:solidFill>
                <a:latin typeface="Helvetica Neue"/>
                <a:ea typeface="Helvetica Neue"/>
                <a:cs typeface="Helvetica Neue"/>
                <a:sym typeface="Helvetica Neue"/>
              </a:rPr>
              <a:t>i</a:t>
            </a:r>
            <a:r>
              <a:t> is a random variable</a:t>
            </a:r>
          </a:p>
          <a:p>
            <a:pPr marL="285750" indent="-285750">
              <a:buSzPct val="100000"/>
              <a:buFont typeface="Arial"/>
              <a:buChar char="•"/>
              <a:defRPr>
                <a:solidFill>
                  <a:srgbClr val="333333"/>
                </a:solidFill>
                <a:latin typeface="inherit"/>
                <a:ea typeface="inherit"/>
                <a:cs typeface="inherit"/>
                <a:sym typeface="inherit"/>
              </a:defRPr>
            </a:pPr>
            <a:r>
              <a:t>ε</a:t>
            </a:r>
            <a:r>
              <a:rPr baseline="-25000">
                <a:solidFill>
                  <a:srgbClr val="000000"/>
                </a:solidFill>
                <a:latin typeface="Helvetica Neue"/>
                <a:ea typeface="Helvetica Neue"/>
                <a:cs typeface="Helvetica Neue"/>
                <a:sym typeface="Helvetica Neue"/>
              </a:rPr>
              <a:t>i</a:t>
            </a:r>
            <a:r>
              <a:t> and ε</a:t>
            </a:r>
            <a:r>
              <a:rPr baseline="-25000">
                <a:solidFill>
                  <a:srgbClr val="000000"/>
                </a:solidFill>
                <a:latin typeface="Helvetica Neue"/>
                <a:ea typeface="Helvetica Neue"/>
                <a:cs typeface="Helvetica Neue"/>
                <a:sym typeface="Helvetica Neue"/>
              </a:rPr>
              <a:t>j</a:t>
            </a:r>
            <a:r>
              <a:t> need not be identically distributed</a:t>
            </a:r>
          </a:p>
          <a:p>
            <a:pPr marL="285750" indent="-285750">
              <a:buSzPct val="100000"/>
              <a:buFont typeface="Arial"/>
              <a:buChar char="•"/>
              <a:defRPr>
                <a:solidFill>
                  <a:srgbClr val="333333"/>
                </a:solidFill>
                <a:latin typeface="inherit"/>
                <a:ea typeface="inherit"/>
                <a:cs typeface="inherit"/>
                <a:sym typeface="inherit"/>
              </a:defRPr>
            </a:pPr>
            <a:r>
              <a:t>None of the stated</a:t>
            </a:r>
          </a:p>
          <a:p>
            <a:pPr marL="285750" indent="-285750">
              <a:buSzPct val="100000"/>
              <a:buFont typeface="Arial"/>
              <a:buChar char="•"/>
              <a:defRPr>
                <a:solidFill>
                  <a:srgbClr val="333333"/>
                </a:solidFill>
                <a:latin typeface="inherit"/>
                <a:ea typeface="inherit"/>
                <a:cs typeface="inherit"/>
                <a:sym typeface="inherit"/>
              </a:defRPr>
            </a:pPr>
            <a:r>
              <a:t>ε</a:t>
            </a:r>
            <a:r>
              <a:rPr baseline="-25000">
                <a:solidFill>
                  <a:srgbClr val="000000"/>
                </a:solidFill>
                <a:latin typeface="Helvetica Neue"/>
                <a:ea typeface="Helvetica Neue"/>
                <a:cs typeface="Helvetica Neue"/>
                <a:sym typeface="Helvetica Neue"/>
              </a:rPr>
              <a:t>i </a:t>
            </a:r>
            <a:r>
              <a:t>~ Normal(0, σ</a:t>
            </a:r>
            <a:r>
              <a:rPr baseline="30000"/>
              <a:t>2</a:t>
            </a:r>
            <a:r>
              <a:t>)</a:t>
            </a:r>
          </a:p>
        </p:txBody>
      </p:sp>
      <p:pic>
        <p:nvPicPr>
          <p:cNvPr id="1008" name="image1.png" descr="image1.png"/>
          <p:cNvPicPr>
            <a:picLocks noChangeAspect="1"/>
          </p:cNvPicPr>
          <p:nvPr/>
        </p:nvPicPr>
        <p:blipFill>
          <a:blip r:embed="rId2">
            <a:extLst/>
          </a:blip>
          <a:stretch>
            <a:fillRect/>
          </a:stretch>
        </p:blipFill>
        <p:spPr>
          <a:xfrm>
            <a:off x="0" y="0"/>
            <a:ext cx="133350" cy="133350"/>
          </a:xfrm>
          <a:prstGeom prst="rect">
            <a:avLst/>
          </a:prstGeom>
          <a:ln w="12700">
            <a:miter lim="400000"/>
          </a:ln>
        </p:spPr>
      </p:pic>
      <p:pic>
        <p:nvPicPr>
          <p:cNvPr id="1009" name="Drawing" descr="Drawing"/>
          <p:cNvPicPr>
            <a:picLocks noChangeAspect="0"/>
          </p:cNvPicPr>
          <p:nvPr/>
        </p:nvPicPr>
        <p:blipFill>
          <a:blip r:embed="rId3">
            <a:extLst/>
          </a:blip>
          <a:stretch>
            <a:fillRect/>
          </a:stretch>
        </p:blipFill>
        <p:spPr>
          <a:xfrm>
            <a:off x="11183143" y="423862"/>
            <a:ext cx="615009" cy="153889"/>
          </a:xfrm>
          <a:prstGeom prst="rect">
            <a:avLst/>
          </a:prstGeom>
        </p:spPr>
      </p:pic>
      <p:grpSp>
        <p:nvGrpSpPr>
          <p:cNvPr id="1063" name="Drawing"/>
          <p:cNvGrpSpPr/>
          <p:nvPr/>
        </p:nvGrpSpPr>
        <p:grpSpPr>
          <a:xfrm>
            <a:off x="556414" y="782897"/>
            <a:ext cx="5772552" cy="2825491"/>
            <a:chOff x="-12699" y="-12700"/>
            <a:chExt cx="5772550" cy="2825490"/>
          </a:xfrm>
        </p:grpSpPr>
        <p:pic>
          <p:nvPicPr>
            <p:cNvPr id="1011" name="Line Shape" descr="Line Shape"/>
            <p:cNvPicPr>
              <a:picLocks noChangeAspect="0"/>
            </p:cNvPicPr>
            <p:nvPr/>
          </p:nvPicPr>
          <p:blipFill>
            <a:blip r:embed="rId4">
              <a:extLst/>
            </a:blip>
            <a:stretch>
              <a:fillRect/>
            </a:stretch>
          </p:blipFill>
          <p:spPr>
            <a:xfrm>
              <a:off x="75013" y="-5687"/>
              <a:ext cx="1282480" cy="453103"/>
            </a:xfrm>
            <a:prstGeom prst="rect">
              <a:avLst/>
            </a:prstGeom>
            <a:effectLst/>
          </p:spPr>
        </p:pic>
        <p:pic>
          <p:nvPicPr>
            <p:cNvPr id="1013" name="Line Shape" descr="Line Shape"/>
            <p:cNvPicPr>
              <a:picLocks noChangeAspect="0"/>
            </p:cNvPicPr>
            <p:nvPr/>
          </p:nvPicPr>
          <p:blipFill>
            <a:blip r:embed="rId5">
              <a:extLst/>
            </a:blip>
            <a:stretch>
              <a:fillRect/>
            </a:stretch>
          </p:blipFill>
          <p:spPr>
            <a:xfrm>
              <a:off x="1556463" y="-12700"/>
              <a:ext cx="792248" cy="319625"/>
            </a:xfrm>
            <a:prstGeom prst="rect">
              <a:avLst/>
            </a:prstGeom>
            <a:effectLst/>
          </p:spPr>
        </p:pic>
        <p:pic>
          <p:nvPicPr>
            <p:cNvPr id="1015" name="Line Shape" descr="Line Shape"/>
            <p:cNvPicPr>
              <a:picLocks noChangeAspect="0"/>
            </p:cNvPicPr>
            <p:nvPr/>
          </p:nvPicPr>
          <p:blipFill>
            <a:blip r:embed="rId6">
              <a:extLst/>
            </a:blip>
            <a:stretch>
              <a:fillRect/>
            </a:stretch>
          </p:blipFill>
          <p:spPr>
            <a:xfrm>
              <a:off x="68761" y="305538"/>
              <a:ext cx="2859571" cy="572239"/>
            </a:xfrm>
            <a:prstGeom prst="rect">
              <a:avLst/>
            </a:prstGeom>
            <a:effectLst/>
          </p:spPr>
        </p:pic>
        <p:pic>
          <p:nvPicPr>
            <p:cNvPr id="1017" name="Line Shape" descr="Line Shape"/>
            <p:cNvPicPr>
              <a:picLocks noChangeAspect="0"/>
            </p:cNvPicPr>
            <p:nvPr/>
          </p:nvPicPr>
          <p:blipFill>
            <a:blip r:embed="rId7">
              <a:extLst/>
            </a:blip>
            <a:stretch>
              <a:fillRect/>
            </a:stretch>
          </p:blipFill>
          <p:spPr>
            <a:xfrm>
              <a:off x="3186513" y="340655"/>
              <a:ext cx="823120" cy="287909"/>
            </a:xfrm>
            <a:prstGeom prst="rect">
              <a:avLst/>
            </a:prstGeom>
            <a:effectLst/>
          </p:spPr>
        </p:pic>
        <p:pic>
          <p:nvPicPr>
            <p:cNvPr id="1019" name="Line Shape" descr="Line Shape"/>
            <p:cNvPicPr>
              <a:picLocks noChangeAspect="0"/>
            </p:cNvPicPr>
            <p:nvPr/>
          </p:nvPicPr>
          <p:blipFill>
            <a:blip r:embed="rId8">
              <a:extLst/>
            </a:blip>
            <a:stretch>
              <a:fillRect/>
            </a:stretch>
          </p:blipFill>
          <p:spPr>
            <a:xfrm>
              <a:off x="99078" y="683174"/>
              <a:ext cx="2578557" cy="492259"/>
            </a:xfrm>
            <a:prstGeom prst="rect">
              <a:avLst/>
            </a:prstGeom>
            <a:effectLst/>
          </p:spPr>
        </p:pic>
        <p:pic>
          <p:nvPicPr>
            <p:cNvPr id="1021" name="Line Shape" descr="Line Shape"/>
            <p:cNvPicPr>
              <a:picLocks noChangeAspect="0"/>
            </p:cNvPicPr>
            <p:nvPr/>
          </p:nvPicPr>
          <p:blipFill>
            <a:blip r:embed="rId9">
              <a:extLst/>
            </a:blip>
            <a:stretch>
              <a:fillRect/>
            </a:stretch>
          </p:blipFill>
          <p:spPr>
            <a:xfrm>
              <a:off x="2859091" y="793093"/>
              <a:ext cx="715964" cy="204909"/>
            </a:xfrm>
            <a:prstGeom prst="rect">
              <a:avLst/>
            </a:prstGeom>
            <a:effectLst/>
          </p:spPr>
        </p:pic>
        <p:pic>
          <p:nvPicPr>
            <p:cNvPr id="1023" name="Line Shape" descr="Line Shape"/>
            <p:cNvPicPr>
              <a:picLocks noChangeAspect="0"/>
            </p:cNvPicPr>
            <p:nvPr/>
          </p:nvPicPr>
          <p:blipFill>
            <a:blip r:embed="rId10">
              <a:extLst/>
            </a:blip>
            <a:stretch>
              <a:fillRect/>
            </a:stretch>
          </p:blipFill>
          <p:spPr>
            <a:xfrm>
              <a:off x="164677" y="989794"/>
              <a:ext cx="4640385" cy="531962"/>
            </a:xfrm>
            <a:prstGeom prst="rect">
              <a:avLst/>
            </a:prstGeom>
            <a:effectLst/>
          </p:spPr>
        </p:pic>
        <p:pic>
          <p:nvPicPr>
            <p:cNvPr id="1025" name="Line Shape" descr="Line Shape"/>
            <p:cNvPicPr>
              <a:picLocks noChangeAspect="0"/>
            </p:cNvPicPr>
            <p:nvPr/>
          </p:nvPicPr>
          <p:blipFill>
            <a:blip r:embed="rId11">
              <a:extLst/>
            </a:blip>
            <a:stretch>
              <a:fillRect/>
            </a:stretch>
          </p:blipFill>
          <p:spPr>
            <a:xfrm>
              <a:off x="4924825" y="912155"/>
              <a:ext cx="835026" cy="287252"/>
            </a:xfrm>
            <a:prstGeom prst="rect">
              <a:avLst/>
            </a:prstGeom>
            <a:effectLst/>
          </p:spPr>
        </p:pic>
        <p:pic>
          <p:nvPicPr>
            <p:cNvPr id="1027" name="Line Shape" descr="Line Shape"/>
            <p:cNvPicPr>
              <a:picLocks noChangeAspect="0"/>
            </p:cNvPicPr>
            <p:nvPr/>
          </p:nvPicPr>
          <p:blipFill>
            <a:blip r:embed="rId12">
              <a:extLst/>
            </a:blip>
            <a:stretch>
              <a:fillRect/>
            </a:stretch>
          </p:blipFill>
          <p:spPr>
            <a:xfrm>
              <a:off x="266124" y="1335301"/>
              <a:ext cx="2065787" cy="507379"/>
            </a:xfrm>
            <a:prstGeom prst="rect">
              <a:avLst/>
            </a:prstGeom>
            <a:effectLst/>
          </p:spPr>
        </p:pic>
        <p:pic>
          <p:nvPicPr>
            <p:cNvPr id="1029" name="Line Shape" descr="Line Shape"/>
            <p:cNvPicPr>
              <a:picLocks noChangeAspect="0"/>
            </p:cNvPicPr>
            <p:nvPr/>
          </p:nvPicPr>
          <p:blipFill>
            <a:blip r:embed="rId13">
              <a:extLst/>
            </a:blip>
            <a:stretch>
              <a:fillRect/>
            </a:stretch>
          </p:blipFill>
          <p:spPr>
            <a:xfrm>
              <a:off x="130950" y="1600412"/>
              <a:ext cx="2184348" cy="692603"/>
            </a:xfrm>
            <a:prstGeom prst="rect">
              <a:avLst/>
            </a:prstGeom>
            <a:effectLst/>
          </p:spPr>
        </p:pic>
        <p:pic>
          <p:nvPicPr>
            <p:cNvPr id="1031" name="Line Shape" descr="Line Shape"/>
            <p:cNvPicPr>
              <a:picLocks noChangeAspect="0"/>
            </p:cNvPicPr>
            <p:nvPr/>
          </p:nvPicPr>
          <p:blipFill>
            <a:blip r:embed="rId14">
              <a:extLst/>
            </a:blip>
            <a:stretch>
              <a:fillRect/>
            </a:stretch>
          </p:blipFill>
          <p:spPr>
            <a:xfrm>
              <a:off x="2412607" y="1881192"/>
              <a:ext cx="317104" cy="312474"/>
            </a:xfrm>
            <a:prstGeom prst="rect">
              <a:avLst/>
            </a:prstGeom>
            <a:effectLst/>
          </p:spPr>
        </p:pic>
        <p:pic>
          <p:nvPicPr>
            <p:cNvPr id="1033" name="Line Shape" descr="Line Shape"/>
            <p:cNvPicPr>
              <a:picLocks noChangeAspect="0"/>
            </p:cNvPicPr>
            <p:nvPr/>
          </p:nvPicPr>
          <p:blipFill>
            <a:blip r:embed="rId15">
              <a:extLst/>
            </a:blip>
            <a:stretch>
              <a:fillRect/>
            </a:stretch>
          </p:blipFill>
          <p:spPr>
            <a:xfrm>
              <a:off x="2382841" y="1876562"/>
              <a:ext cx="346870" cy="382588"/>
            </a:xfrm>
            <a:prstGeom prst="rect">
              <a:avLst/>
            </a:prstGeom>
            <a:effectLst/>
          </p:spPr>
        </p:pic>
        <p:pic>
          <p:nvPicPr>
            <p:cNvPr id="1035" name="Line Shape" descr="Line Shape"/>
            <p:cNvPicPr>
              <a:picLocks noChangeAspect="0"/>
            </p:cNvPicPr>
            <p:nvPr/>
          </p:nvPicPr>
          <p:blipFill>
            <a:blip r:embed="rId16">
              <a:extLst/>
            </a:blip>
            <a:stretch>
              <a:fillRect/>
            </a:stretch>
          </p:blipFill>
          <p:spPr>
            <a:xfrm>
              <a:off x="2353075" y="1513421"/>
              <a:ext cx="710011" cy="73073"/>
            </a:xfrm>
            <a:prstGeom prst="rect">
              <a:avLst/>
            </a:prstGeom>
            <a:effectLst/>
          </p:spPr>
        </p:pic>
        <p:pic>
          <p:nvPicPr>
            <p:cNvPr id="1037" name="Line Shape" descr="Line Shape"/>
            <p:cNvPicPr>
              <a:picLocks noChangeAspect="0"/>
            </p:cNvPicPr>
            <p:nvPr/>
          </p:nvPicPr>
          <p:blipFill>
            <a:blip r:embed="rId17">
              <a:extLst/>
            </a:blip>
            <a:stretch>
              <a:fillRect/>
            </a:stretch>
          </p:blipFill>
          <p:spPr>
            <a:xfrm>
              <a:off x="2309112" y="1495562"/>
              <a:ext cx="265818" cy="132557"/>
            </a:xfrm>
            <a:prstGeom prst="rect">
              <a:avLst/>
            </a:prstGeom>
            <a:effectLst/>
          </p:spPr>
        </p:pic>
        <p:pic>
          <p:nvPicPr>
            <p:cNvPr id="1039" name="Line Shape" descr="Line Shape"/>
            <p:cNvPicPr>
              <a:picLocks noChangeAspect="0"/>
            </p:cNvPicPr>
            <p:nvPr/>
          </p:nvPicPr>
          <p:blipFill>
            <a:blip r:embed="rId18">
              <a:extLst/>
            </a:blip>
            <a:stretch>
              <a:fillRect/>
            </a:stretch>
          </p:blipFill>
          <p:spPr>
            <a:xfrm>
              <a:off x="1038615" y="2281374"/>
              <a:ext cx="720736" cy="180182"/>
            </a:xfrm>
            <a:prstGeom prst="rect">
              <a:avLst/>
            </a:prstGeom>
            <a:effectLst/>
          </p:spPr>
        </p:pic>
        <p:pic>
          <p:nvPicPr>
            <p:cNvPr id="1041" name="Line Shape" descr="Line Shape"/>
            <p:cNvPicPr>
              <a:picLocks noChangeAspect="0"/>
            </p:cNvPicPr>
            <p:nvPr/>
          </p:nvPicPr>
          <p:blipFill>
            <a:blip r:embed="rId19">
              <a:extLst/>
            </a:blip>
            <a:stretch>
              <a:fillRect/>
            </a:stretch>
          </p:blipFill>
          <p:spPr>
            <a:xfrm>
              <a:off x="-12701" y="1563030"/>
              <a:ext cx="2388815" cy="690167"/>
            </a:xfrm>
            <a:prstGeom prst="rect">
              <a:avLst/>
            </a:prstGeom>
            <a:effectLst/>
          </p:spPr>
        </p:pic>
        <p:pic>
          <p:nvPicPr>
            <p:cNvPr id="1043" name="Line Shape" descr="Line Shape"/>
            <p:cNvPicPr>
              <a:picLocks noChangeAspect="0"/>
            </p:cNvPicPr>
            <p:nvPr/>
          </p:nvPicPr>
          <p:blipFill>
            <a:blip r:embed="rId20">
              <a:extLst/>
            </a:blip>
            <a:stretch>
              <a:fillRect/>
            </a:stretch>
          </p:blipFill>
          <p:spPr>
            <a:xfrm>
              <a:off x="3958470" y="2430194"/>
              <a:ext cx="359928" cy="363497"/>
            </a:xfrm>
            <a:prstGeom prst="rect">
              <a:avLst/>
            </a:prstGeom>
            <a:effectLst/>
          </p:spPr>
        </p:pic>
        <p:pic>
          <p:nvPicPr>
            <p:cNvPr id="1045" name="Line Shape" descr="Line Shape"/>
            <p:cNvPicPr>
              <a:picLocks noChangeAspect="0"/>
            </p:cNvPicPr>
            <p:nvPr/>
          </p:nvPicPr>
          <p:blipFill>
            <a:blip r:embed="rId21">
              <a:extLst/>
            </a:blip>
            <a:stretch>
              <a:fillRect/>
            </a:stretch>
          </p:blipFill>
          <p:spPr>
            <a:xfrm>
              <a:off x="4341419" y="2733812"/>
              <a:ext cx="40114" cy="78979"/>
            </a:xfrm>
            <a:prstGeom prst="rect">
              <a:avLst/>
            </a:prstGeom>
            <a:effectLst/>
          </p:spPr>
        </p:pic>
        <p:pic>
          <p:nvPicPr>
            <p:cNvPr id="1047" name="Line Line" descr="Line Line"/>
            <p:cNvPicPr>
              <a:picLocks noChangeAspect="0"/>
            </p:cNvPicPr>
            <p:nvPr/>
          </p:nvPicPr>
          <p:blipFill>
            <a:blip r:embed="rId22">
              <a:extLst/>
            </a:blip>
            <a:stretch>
              <a:fillRect/>
            </a:stretch>
          </p:blipFill>
          <p:spPr>
            <a:xfrm>
              <a:off x="4371185" y="2579030"/>
              <a:ext cx="37307" cy="67073"/>
            </a:xfrm>
            <a:prstGeom prst="rect">
              <a:avLst/>
            </a:prstGeom>
            <a:effectLst/>
          </p:spPr>
        </p:pic>
        <p:pic>
          <p:nvPicPr>
            <p:cNvPr id="1049" name="Line Shape" descr="Line Shape"/>
            <p:cNvPicPr>
              <a:picLocks noChangeAspect="0"/>
            </p:cNvPicPr>
            <p:nvPr/>
          </p:nvPicPr>
          <p:blipFill>
            <a:blip r:embed="rId23">
              <a:extLst/>
            </a:blip>
            <a:stretch>
              <a:fillRect/>
            </a:stretch>
          </p:blipFill>
          <p:spPr>
            <a:xfrm>
              <a:off x="4749879" y="2584983"/>
              <a:ext cx="283691" cy="162323"/>
            </a:xfrm>
            <a:prstGeom prst="rect">
              <a:avLst/>
            </a:prstGeom>
            <a:effectLst/>
          </p:spPr>
        </p:pic>
        <p:pic>
          <p:nvPicPr>
            <p:cNvPr id="1051" name="Line Shape" descr="Line Shape"/>
            <p:cNvPicPr>
              <a:picLocks noChangeAspect="0"/>
            </p:cNvPicPr>
            <p:nvPr/>
          </p:nvPicPr>
          <p:blipFill>
            <a:blip r:embed="rId24">
              <a:extLst/>
            </a:blip>
            <a:stretch>
              <a:fillRect/>
            </a:stretch>
          </p:blipFill>
          <p:spPr>
            <a:xfrm>
              <a:off x="5168904" y="2446077"/>
              <a:ext cx="281385" cy="279401"/>
            </a:xfrm>
            <a:prstGeom prst="rect">
              <a:avLst/>
            </a:prstGeom>
            <a:effectLst/>
          </p:spPr>
        </p:pic>
        <p:pic>
          <p:nvPicPr>
            <p:cNvPr id="1053" name="Line Shape" descr="Line Shape"/>
            <p:cNvPicPr>
              <a:picLocks noChangeAspect="0"/>
            </p:cNvPicPr>
            <p:nvPr/>
          </p:nvPicPr>
          <p:blipFill>
            <a:blip r:embed="rId25">
              <a:extLst/>
            </a:blip>
            <a:stretch>
              <a:fillRect/>
            </a:stretch>
          </p:blipFill>
          <p:spPr>
            <a:xfrm>
              <a:off x="5432439" y="2465921"/>
              <a:ext cx="267881" cy="178198"/>
            </a:xfrm>
            <a:prstGeom prst="rect">
              <a:avLst/>
            </a:prstGeom>
            <a:effectLst/>
          </p:spPr>
        </p:pic>
        <p:pic>
          <p:nvPicPr>
            <p:cNvPr id="1055" name="Line Shape" descr="Line Shape"/>
            <p:cNvPicPr>
              <a:picLocks noChangeAspect="0"/>
            </p:cNvPicPr>
            <p:nvPr/>
          </p:nvPicPr>
          <p:blipFill>
            <a:blip r:embed="rId26">
              <a:extLst/>
            </a:blip>
            <a:stretch>
              <a:fillRect/>
            </a:stretch>
          </p:blipFill>
          <p:spPr>
            <a:xfrm>
              <a:off x="4654510" y="2194972"/>
              <a:ext cx="146888" cy="191365"/>
            </a:xfrm>
            <a:prstGeom prst="rect">
              <a:avLst/>
            </a:prstGeom>
            <a:effectLst/>
          </p:spPr>
        </p:pic>
        <p:pic>
          <p:nvPicPr>
            <p:cNvPr id="1057" name="Line Shape" descr="Line Shape"/>
            <p:cNvPicPr>
              <a:picLocks noChangeAspect="0"/>
            </p:cNvPicPr>
            <p:nvPr/>
          </p:nvPicPr>
          <p:blipFill>
            <a:blip r:embed="rId27">
              <a:extLst/>
            </a:blip>
            <a:stretch>
              <a:fillRect/>
            </a:stretch>
          </p:blipFill>
          <p:spPr>
            <a:xfrm>
              <a:off x="4799810" y="2213905"/>
              <a:ext cx="275432" cy="63104"/>
            </a:xfrm>
            <a:prstGeom prst="rect">
              <a:avLst/>
            </a:prstGeom>
            <a:effectLst/>
          </p:spPr>
        </p:pic>
        <p:pic>
          <p:nvPicPr>
            <p:cNvPr id="1059" name="Line Shape" descr="Line Shape"/>
            <p:cNvPicPr>
              <a:picLocks noChangeAspect="0"/>
            </p:cNvPicPr>
            <p:nvPr/>
          </p:nvPicPr>
          <p:blipFill>
            <a:blip r:embed="rId28">
              <a:extLst/>
            </a:blip>
            <a:stretch>
              <a:fillRect/>
            </a:stretch>
          </p:blipFill>
          <p:spPr>
            <a:xfrm>
              <a:off x="5047720" y="2144452"/>
              <a:ext cx="110874" cy="144464"/>
            </a:xfrm>
            <a:prstGeom prst="rect">
              <a:avLst/>
            </a:prstGeom>
            <a:effectLst/>
          </p:spPr>
        </p:pic>
        <p:pic>
          <p:nvPicPr>
            <p:cNvPr id="1061" name="Line Shape" descr="Line Shape"/>
            <p:cNvPicPr>
              <a:picLocks noChangeAspect="0"/>
            </p:cNvPicPr>
            <p:nvPr/>
          </p:nvPicPr>
          <p:blipFill>
            <a:blip r:embed="rId29">
              <a:extLst/>
            </a:blip>
            <a:stretch>
              <a:fillRect/>
            </a:stretch>
          </p:blipFill>
          <p:spPr>
            <a:xfrm>
              <a:off x="5193781" y="2108733"/>
              <a:ext cx="228352" cy="128716"/>
            </a:xfrm>
            <a:prstGeom prst="rect">
              <a:avLst/>
            </a:prstGeom>
            <a:effectLst/>
          </p:spPr>
        </p:pic>
      </p:grpSp>
      <p:grpSp>
        <p:nvGrpSpPr>
          <p:cNvPr id="1110" name="Drawing"/>
          <p:cNvGrpSpPr/>
          <p:nvPr/>
        </p:nvGrpSpPr>
        <p:grpSpPr>
          <a:xfrm>
            <a:off x="7103268" y="1410096"/>
            <a:ext cx="4046969" cy="1377272"/>
            <a:chOff x="-12699" y="-12699"/>
            <a:chExt cx="4046968" cy="1377270"/>
          </a:xfrm>
        </p:grpSpPr>
        <p:pic>
          <p:nvPicPr>
            <p:cNvPr id="1064" name="Line Shape" descr="Line Shape"/>
            <p:cNvPicPr>
              <a:picLocks noChangeAspect="0"/>
            </p:cNvPicPr>
            <p:nvPr/>
          </p:nvPicPr>
          <p:blipFill>
            <a:blip r:embed="rId30">
              <a:extLst/>
            </a:blip>
            <a:stretch>
              <a:fillRect/>
            </a:stretch>
          </p:blipFill>
          <p:spPr>
            <a:xfrm>
              <a:off x="-12700" y="28971"/>
              <a:ext cx="261541" cy="357177"/>
            </a:xfrm>
            <a:prstGeom prst="rect">
              <a:avLst/>
            </a:prstGeom>
            <a:effectLst/>
          </p:spPr>
        </p:pic>
        <p:pic>
          <p:nvPicPr>
            <p:cNvPr id="1066" name="Line Line" descr="Line Line"/>
            <p:cNvPicPr>
              <a:picLocks noChangeAspect="0"/>
            </p:cNvPicPr>
            <p:nvPr/>
          </p:nvPicPr>
          <p:blipFill>
            <a:blip r:embed="rId31">
              <a:extLst/>
            </a:blip>
            <a:stretch>
              <a:fillRect/>
            </a:stretch>
          </p:blipFill>
          <p:spPr>
            <a:xfrm>
              <a:off x="3175" y="213518"/>
              <a:ext cx="251619" cy="78979"/>
            </a:xfrm>
            <a:prstGeom prst="rect">
              <a:avLst/>
            </a:prstGeom>
            <a:effectLst/>
          </p:spPr>
        </p:pic>
        <p:pic>
          <p:nvPicPr>
            <p:cNvPr id="1068" name="Line Shape" descr="Line Shape"/>
            <p:cNvPicPr>
              <a:picLocks noChangeAspect="0"/>
            </p:cNvPicPr>
            <p:nvPr/>
          </p:nvPicPr>
          <p:blipFill>
            <a:blip r:embed="rId32">
              <a:extLst/>
            </a:blip>
            <a:stretch>
              <a:fillRect/>
            </a:stretch>
          </p:blipFill>
          <p:spPr>
            <a:xfrm>
              <a:off x="301304" y="-12700"/>
              <a:ext cx="269006" cy="425403"/>
            </a:xfrm>
            <a:prstGeom prst="rect">
              <a:avLst/>
            </a:prstGeom>
            <a:effectLst/>
          </p:spPr>
        </p:pic>
        <p:pic>
          <p:nvPicPr>
            <p:cNvPr id="1070" name="Line Shape" descr="Line Shape"/>
            <p:cNvPicPr>
              <a:picLocks noChangeAspect="0"/>
            </p:cNvPicPr>
            <p:nvPr/>
          </p:nvPicPr>
          <p:blipFill>
            <a:blip r:embed="rId33">
              <a:extLst/>
            </a:blip>
            <a:stretch>
              <a:fillRect/>
            </a:stretch>
          </p:blipFill>
          <p:spPr>
            <a:xfrm>
              <a:off x="548981" y="113199"/>
              <a:ext cx="235641" cy="236097"/>
            </a:xfrm>
            <a:prstGeom prst="rect">
              <a:avLst/>
            </a:prstGeom>
            <a:effectLst/>
          </p:spPr>
        </p:pic>
        <p:pic>
          <p:nvPicPr>
            <p:cNvPr id="1072" name="Line Line" descr="Line Line"/>
            <p:cNvPicPr>
              <a:picLocks noChangeAspect="0"/>
            </p:cNvPicPr>
            <p:nvPr/>
          </p:nvPicPr>
          <p:blipFill>
            <a:blip r:embed="rId34">
              <a:extLst/>
            </a:blip>
            <a:stretch>
              <a:fillRect/>
            </a:stretch>
          </p:blipFill>
          <p:spPr>
            <a:xfrm>
              <a:off x="759221" y="350440"/>
              <a:ext cx="37308" cy="84932"/>
            </a:xfrm>
            <a:prstGeom prst="rect">
              <a:avLst/>
            </a:prstGeom>
            <a:effectLst/>
          </p:spPr>
        </p:pic>
        <p:pic>
          <p:nvPicPr>
            <p:cNvPr id="1074" name="Line Line" descr="Line Line"/>
            <p:cNvPicPr>
              <a:picLocks noChangeAspect="0"/>
            </p:cNvPicPr>
            <p:nvPr/>
          </p:nvPicPr>
          <p:blipFill>
            <a:blip r:embed="rId35">
              <a:extLst/>
            </a:blip>
            <a:stretch>
              <a:fillRect/>
            </a:stretch>
          </p:blipFill>
          <p:spPr>
            <a:xfrm>
              <a:off x="788987" y="207565"/>
              <a:ext cx="31354" cy="73026"/>
            </a:xfrm>
            <a:prstGeom prst="rect">
              <a:avLst/>
            </a:prstGeom>
            <a:effectLst/>
          </p:spPr>
        </p:pic>
        <p:pic>
          <p:nvPicPr>
            <p:cNvPr id="1076" name="Line Shape" descr="Line Shape"/>
            <p:cNvPicPr>
              <a:picLocks noChangeAspect="0"/>
            </p:cNvPicPr>
            <p:nvPr/>
          </p:nvPicPr>
          <p:blipFill>
            <a:blip r:embed="rId36">
              <a:extLst/>
            </a:blip>
            <a:stretch>
              <a:fillRect/>
            </a:stretch>
          </p:blipFill>
          <p:spPr>
            <a:xfrm>
              <a:off x="884237" y="50800"/>
              <a:ext cx="177449" cy="365858"/>
            </a:xfrm>
            <a:prstGeom prst="rect">
              <a:avLst/>
            </a:prstGeom>
            <a:effectLst/>
          </p:spPr>
        </p:pic>
        <p:pic>
          <p:nvPicPr>
            <p:cNvPr id="1078" name="Line Shape" descr="Line Shape"/>
            <p:cNvPicPr>
              <a:picLocks noChangeAspect="0"/>
            </p:cNvPicPr>
            <p:nvPr/>
          </p:nvPicPr>
          <p:blipFill>
            <a:blip r:embed="rId37">
              <a:extLst/>
            </a:blip>
            <a:stretch>
              <a:fillRect/>
            </a:stretch>
          </p:blipFill>
          <p:spPr>
            <a:xfrm>
              <a:off x="1211659" y="211008"/>
              <a:ext cx="120651" cy="45771"/>
            </a:xfrm>
            <a:prstGeom prst="rect">
              <a:avLst/>
            </a:prstGeom>
            <a:effectLst/>
          </p:spPr>
        </p:pic>
        <p:pic>
          <p:nvPicPr>
            <p:cNvPr id="1080" name="Line Shape" descr="Line Shape"/>
            <p:cNvPicPr>
              <a:picLocks noChangeAspect="0"/>
            </p:cNvPicPr>
            <p:nvPr/>
          </p:nvPicPr>
          <p:blipFill>
            <a:blip r:embed="rId38">
              <a:extLst/>
            </a:blip>
            <a:stretch>
              <a:fillRect/>
            </a:stretch>
          </p:blipFill>
          <p:spPr>
            <a:xfrm>
              <a:off x="1187846" y="284956"/>
              <a:ext cx="275433" cy="84932"/>
            </a:xfrm>
            <a:prstGeom prst="rect">
              <a:avLst/>
            </a:prstGeom>
            <a:effectLst/>
          </p:spPr>
        </p:pic>
        <p:pic>
          <p:nvPicPr>
            <p:cNvPr id="1082" name="Line Shape" descr="Line Shape"/>
            <p:cNvPicPr>
              <a:picLocks noChangeAspect="0"/>
            </p:cNvPicPr>
            <p:nvPr/>
          </p:nvPicPr>
          <p:blipFill>
            <a:blip r:embed="rId39">
              <a:extLst/>
            </a:blip>
            <a:stretch>
              <a:fillRect/>
            </a:stretch>
          </p:blipFill>
          <p:spPr>
            <a:xfrm>
              <a:off x="1435058" y="207565"/>
              <a:ext cx="200781" cy="175858"/>
            </a:xfrm>
            <a:prstGeom prst="rect">
              <a:avLst/>
            </a:prstGeom>
            <a:effectLst/>
          </p:spPr>
        </p:pic>
        <p:pic>
          <p:nvPicPr>
            <p:cNvPr id="1084" name="Line Shape" descr="Line Shape"/>
            <p:cNvPicPr>
              <a:picLocks noChangeAspect="0"/>
            </p:cNvPicPr>
            <p:nvPr/>
          </p:nvPicPr>
          <p:blipFill>
            <a:blip r:embed="rId40">
              <a:extLst/>
            </a:blip>
            <a:stretch>
              <a:fillRect/>
            </a:stretch>
          </p:blipFill>
          <p:spPr>
            <a:xfrm>
              <a:off x="302436" y="736970"/>
              <a:ext cx="214296" cy="322240"/>
            </a:xfrm>
            <a:prstGeom prst="rect">
              <a:avLst/>
            </a:prstGeom>
            <a:effectLst/>
          </p:spPr>
        </p:pic>
        <p:pic>
          <p:nvPicPr>
            <p:cNvPr id="1086" name="Line Shape" descr="Line Shape"/>
            <p:cNvPicPr>
              <a:picLocks noChangeAspect="0"/>
            </p:cNvPicPr>
            <p:nvPr/>
          </p:nvPicPr>
          <p:blipFill>
            <a:blip r:embed="rId41">
              <a:extLst/>
            </a:blip>
            <a:stretch>
              <a:fillRect/>
            </a:stretch>
          </p:blipFill>
          <p:spPr>
            <a:xfrm>
              <a:off x="1033065" y="859249"/>
              <a:ext cx="186135" cy="334455"/>
            </a:xfrm>
            <a:prstGeom prst="rect">
              <a:avLst/>
            </a:prstGeom>
            <a:effectLst/>
          </p:spPr>
        </p:pic>
        <p:pic>
          <p:nvPicPr>
            <p:cNvPr id="1088" name="Line Shape" descr="Line Shape"/>
            <p:cNvPicPr>
              <a:picLocks noChangeAspect="0"/>
            </p:cNvPicPr>
            <p:nvPr/>
          </p:nvPicPr>
          <p:blipFill>
            <a:blip r:embed="rId42">
              <a:extLst/>
            </a:blip>
            <a:stretch>
              <a:fillRect/>
            </a:stretch>
          </p:blipFill>
          <p:spPr>
            <a:xfrm>
              <a:off x="1162606" y="981471"/>
              <a:ext cx="366157" cy="211933"/>
            </a:xfrm>
            <a:prstGeom prst="rect">
              <a:avLst/>
            </a:prstGeom>
            <a:effectLst/>
          </p:spPr>
        </p:pic>
        <p:pic>
          <p:nvPicPr>
            <p:cNvPr id="1090" name="Line Shape" descr="Line Shape"/>
            <p:cNvPicPr>
              <a:picLocks noChangeAspect="0"/>
            </p:cNvPicPr>
            <p:nvPr/>
          </p:nvPicPr>
          <p:blipFill>
            <a:blip r:embed="rId43">
              <a:extLst/>
            </a:blip>
            <a:stretch>
              <a:fillRect/>
            </a:stretch>
          </p:blipFill>
          <p:spPr>
            <a:xfrm>
              <a:off x="1514422" y="876443"/>
              <a:ext cx="186982" cy="338789"/>
            </a:xfrm>
            <a:prstGeom prst="rect">
              <a:avLst/>
            </a:prstGeom>
            <a:effectLst/>
          </p:spPr>
        </p:pic>
        <p:pic>
          <p:nvPicPr>
            <p:cNvPr id="1092" name="Line Shape" descr="Line Shape"/>
            <p:cNvPicPr>
              <a:picLocks noChangeAspect="0"/>
            </p:cNvPicPr>
            <p:nvPr/>
          </p:nvPicPr>
          <p:blipFill>
            <a:blip r:embed="rId44">
              <a:extLst/>
            </a:blip>
            <a:stretch>
              <a:fillRect/>
            </a:stretch>
          </p:blipFill>
          <p:spPr>
            <a:xfrm>
              <a:off x="1687377" y="902016"/>
              <a:ext cx="234292" cy="286126"/>
            </a:xfrm>
            <a:prstGeom prst="rect">
              <a:avLst/>
            </a:prstGeom>
            <a:effectLst/>
          </p:spPr>
        </p:pic>
        <p:pic>
          <p:nvPicPr>
            <p:cNvPr id="1094" name="Line Line" descr="Line Line"/>
            <p:cNvPicPr>
              <a:picLocks noChangeAspect="0"/>
            </p:cNvPicPr>
            <p:nvPr/>
          </p:nvPicPr>
          <p:blipFill>
            <a:blip r:embed="rId45">
              <a:extLst/>
            </a:blip>
            <a:stretch>
              <a:fillRect/>
            </a:stretch>
          </p:blipFill>
          <p:spPr>
            <a:xfrm>
              <a:off x="1931987" y="1142206"/>
              <a:ext cx="43260" cy="78979"/>
            </a:xfrm>
            <a:prstGeom prst="rect">
              <a:avLst/>
            </a:prstGeom>
            <a:effectLst/>
          </p:spPr>
        </p:pic>
        <p:pic>
          <p:nvPicPr>
            <p:cNvPr id="1096" name="Line Line" descr="Line Line"/>
            <p:cNvPicPr>
              <a:picLocks noChangeAspect="0"/>
            </p:cNvPicPr>
            <p:nvPr/>
          </p:nvPicPr>
          <p:blipFill>
            <a:blip r:embed="rId22">
              <a:extLst/>
            </a:blip>
            <a:stretch>
              <a:fillRect/>
            </a:stretch>
          </p:blipFill>
          <p:spPr>
            <a:xfrm>
              <a:off x="1973659" y="1029096"/>
              <a:ext cx="37307" cy="67073"/>
            </a:xfrm>
            <a:prstGeom prst="rect">
              <a:avLst/>
            </a:prstGeom>
            <a:effectLst/>
          </p:spPr>
        </p:pic>
        <p:pic>
          <p:nvPicPr>
            <p:cNvPr id="1098" name="Line Shape" descr="Line Shape"/>
            <p:cNvPicPr>
              <a:picLocks noChangeAspect="0"/>
            </p:cNvPicPr>
            <p:nvPr/>
          </p:nvPicPr>
          <p:blipFill>
            <a:blip r:embed="rId46">
              <a:extLst/>
            </a:blip>
            <a:stretch>
              <a:fillRect/>
            </a:stretch>
          </p:blipFill>
          <p:spPr>
            <a:xfrm>
              <a:off x="2182018" y="874315"/>
              <a:ext cx="153304" cy="400448"/>
            </a:xfrm>
            <a:prstGeom prst="rect">
              <a:avLst/>
            </a:prstGeom>
            <a:effectLst/>
          </p:spPr>
        </p:pic>
        <p:pic>
          <p:nvPicPr>
            <p:cNvPr id="1100" name="Line Line" descr="Line Line"/>
            <p:cNvPicPr>
              <a:picLocks noChangeAspect="0"/>
            </p:cNvPicPr>
            <p:nvPr/>
          </p:nvPicPr>
          <p:blipFill>
            <a:blip r:embed="rId47">
              <a:extLst/>
            </a:blip>
            <a:stretch>
              <a:fillRect/>
            </a:stretch>
          </p:blipFill>
          <p:spPr>
            <a:xfrm>
              <a:off x="2461815" y="1041003"/>
              <a:ext cx="144464" cy="37307"/>
            </a:xfrm>
            <a:prstGeom prst="rect">
              <a:avLst/>
            </a:prstGeom>
            <a:effectLst/>
          </p:spPr>
        </p:pic>
        <p:pic>
          <p:nvPicPr>
            <p:cNvPr id="1102" name="Line Shape" descr="Line Shape"/>
            <p:cNvPicPr>
              <a:picLocks noChangeAspect="0"/>
            </p:cNvPicPr>
            <p:nvPr/>
          </p:nvPicPr>
          <p:blipFill>
            <a:blip r:embed="rId48">
              <a:extLst/>
            </a:blip>
            <a:stretch>
              <a:fillRect/>
            </a:stretch>
          </p:blipFill>
          <p:spPr>
            <a:xfrm>
              <a:off x="2497534" y="1094581"/>
              <a:ext cx="245666" cy="67073"/>
            </a:xfrm>
            <a:prstGeom prst="rect">
              <a:avLst/>
            </a:prstGeom>
            <a:effectLst/>
          </p:spPr>
        </p:pic>
        <p:pic>
          <p:nvPicPr>
            <p:cNvPr id="1104" name="Line Shape" descr="Line Shape"/>
            <p:cNvPicPr>
              <a:picLocks noChangeAspect="0"/>
            </p:cNvPicPr>
            <p:nvPr/>
          </p:nvPicPr>
          <p:blipFill>
            <a:blip r:embed="rId49">
              <a:extLst/>
            </a:blip>
            <a:stretch>
              <a:fillRect/>
            </a:stretch>
          </p:blipFill>
          <p:spPr>
            <a:xfrm>
              <a:off x="2855185" y="974463"/>
              <a:ext cx="423797" cy="191652"/>
            </a:xfrm>
            <a:prstGeom prst="rect">
              <a:avLst/>
            </a:prstGeom>
            <a:effectLst/>
          </p:spPr>
        </p:pic>
        <p:pic>
          <p:nvPicPr>
            <p:cNvPr id="1106" name="Line Shape" descr="Line Shape"/>
            <p:cNvPicPr>
              <a:picLocks noChangeAspect="0"/>
            </p:cNvPicPr>
            <p:nvPr/>
          </p:nvPicPr>
          <p:blipFill>
            <a:blip r:embed="rId50">
              <a:extLst/>
            </a:blip>
            <a:stretch>
              <a:fillRect/>
            </a:stretch>
          </p:blipFill>
          <p:spPr>
            <a:xfrm>
              <a:off x="3271440" y="773452"/>
              <a:ext cx="287339" cy="161983"/>
            </a:xfrm>
            <a:prstGeom prst="rect">
              <a:avLst/>
            </a:prstGeom>
            <a:effectLst/>
          </p:spPr>
        </p:pic>
        <p:pic>
          <p:nvPicPr>
            <p:cNvPr id="1108" name="Line Shape" descr="Line Shape"/>
            <p:cNvPicPr>
              <a:picLocks noChangeAspect="0"/>
            </p:cNvPicPr>
            <p:nvPr/>
          </p:nvPicPr>
          <p:blipFill>
            <a:blip r:embed="rId51">
              <a:extLst/>
            </a:blip>
            <a:stretch>
              <a:fillRect/>
            </a:stretch>
          </p:blipFill>
          <p:spPr>
            <a:xfrm>
              <a:off x="3842940" y="227127"/>
              <a:ext cx="191329" cy="1137444"/>
            </a:xfrm>
            <a:prstGeom prst="rect">
              <a:avLst/>
            </a:prstGeom>
            <a:effectLst/>
          </p:spPr>
        </p:pic>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2" name="TextBox 3"/>
          <p:cNvSpPr txBox="1"/>
          <p:nvPr/>
        </p:nvSpPr>
        <p:spPr>
          <a:xfrm>
            <a:off x="287636" y="176631"/>
            <a:ext cx="11624865" cy="64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Helvetica Neue"/>
                <a:ea typeface="Helvetica Neue"/>
                <a:cs typeface="Helvetica Neue"/>
                <a:sym typeface="Helvetica Neue"/>
              </a:defRPr>
            </a:lvl1pPr>
          </a:lstStyle>
          <a:p>
            <a:pPr/>
            <a:r>
              <a:t>Let X = {9, 1, 3} and Y = {4}. Let the statistic for Permutation test be absolute difference in medians of the two sets. Report the p-value for Permutation test as 1 digit before decimal and rounded to 2 digits after the decimal.</a:t>
            </a:r>
          </a:p>
        </p:txBody>
      </p:sp>
      <p:grpSp>
        <p:nvGrpSpPr>
          <p:cNvPr id="1155" name="Drawing"/>
          <p:cNvGrpSpPr/>
          <p:nvPr/>
        </p:nvGrpSpPr>
        <p:grpSpPr>
          <a:xfrm>
            <a:off x="5260181" y="29368"/>
            <a:ext cx="6908007" cy="6477398"/>
            <a:chOff x="-38100" y="-38099"/>
            <a:chExt cx="6908006" cy="6477396"/>
          </a:xfrm>
        </p:grpSpPr>
        <p:pic>
          <p:nvPicPr>
            <p:cNvPr id="1113" name="Line Shape" descr="Line Shape"/>
            <p:cNvPicPr>
              <a:picLocks noChangeAspect="0"/>
            </p:cNvPicPr>
            <p:nvPr/>
          </p:nvPicPr>
          <p:blipFill>
            <a:blip r:embed="rId2">
              <a:extLst/>
            </a:blip>
            <a:stretch>
              <a:fillRect/>
            </a:stretch>
          </p:blipFill>
          <p:spPr>
            <a:xfrm>
              <a:off x="-38100" y="395348"/>
              <a:ext cx="1909763" cy="179774"/>
            </a:xfrm>
            <a:prstGeom prst="rect">
              <a:avLst/>
            </a:prstGeom>
            <a:effectLst/>
          </p:spPr>
        </p:pic>
        <p:pic>
          <p:nvPicPr>
            <p:cNvPr id="1115" name="Line Shape" descr="Line Shape"/>
            <p:cNvPicPr>
              <a:picLocks noChangeAspect="0"/>
            </p:cNvPicPr>
            <p:nvPr/>
          </p:nvPicPr>
          <p:blipFill>
            <a:blip r:embed="rId3">
              <a:extLst/>
            </a:blip>
            <a:stretch>
              <a:fillRect/>
            </a:stretch>
          </p:blipFill>
          <p:spPr>
            <a:xfrm>
              <a:off x="1789509" y="-38100"/>
              <a:ext cx="4653009" cy="639763"/>
            </a:xfrm>
            <a:prstGeom prst="rect">
              <a:avLst/>
            </a:prstGeom>
            <a:effectLst/>
          </p:spPr>
        </p:pic>
        <p:sp>
          <p:nvSpPr>
            <p:cNvPr id="1117" name="Line"/>
            <p:cNvSpPr/>
            <p:nvPr/>
          </p:nvSpPr>
          <p:spPr>
            <a:xfrm>
              <a:off x="517921" y="962421"/>
              <a:ext cx="11908" cy="5655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2122"/>
                    <a:pt x="7200" y="4244"/>
                    <a:pt x="7200" y="6669"/>
                  </a:cubicBezTo>
                  <a:cubicBezTo>
                    <a:pt x="7200" y="9095"/>
                    <a:pt x="14400" y="11823"/>
                    <a:pt x="14400" y="14362"/>
                  </a:cubicBezTo>
                  <a:cubicBezTo>
                    <a:pt x="14400" y="16901"/>
                    <a:pt x="7200" y="19251"/>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18" name="Line"/>
            <p:cNvSpPr/>
            <p:nvPr/>
          </p:nvSpPr>
          <p:spPr>
            <a:xfrm>
              <a:off x="684609" y="1137816"/>
              <a:ext cx="172810" cy="270146"/>
            </a:xfrm>
            <a:custGeom>
              <a:avLst/>
              <a:gdLst/>
              <a:ahLst/>
              <a:cxnLst>
                <a:cxn ang="0">
                  <a:pos x="wd2" y="hd2"/>
                </a:cxn>
                <a:cxn ang="5400000">
                  <a:pos x="wd2" y="hd2"/>
                </a:cxn>
                <a:cxn ang="10800000">
                  <a:pos x="wd2" y="hd2"/>
                </a:cxn>
                <a:cxn ang="16200000">
                  <a:pos x="wd2" y="hd2"/>
                </a:cxn>
              </a:cxnLst>
              <a:rect l="0" t="0" r="r" b="b"/>
              <a:pathLst>
                <a:path w="21375" h="21464" fill="norm" stroke="1" extrusionOk="0">
                  <a:moveTo>
                    <a:pt x="5155" y="3565"/>
                  </a:moveTo>
                  <a:cubicBezTo>
                    <a:pt x="3927" y="3250"/>
                    <a:pt x="2700" y="2935"/>
                    <a:pt x="2577" y="2462"/>
                  </a:cubicBezTo>
                  <a:cubicBezTo>
                    <a:pt x="2455" y="1989"/>
                    <a:pt x="3436" y="1358"/>
                    <a:pt x="5032" y="885"/>
                  </a:cubicBezTo>
                  <a:cubicBezTo>
                    <a:pt x="6627" y="412"/>
                    <a:pt x="8836" y="97"/>
                    <a:pt x="10677" y="18"/>
                  </a:cubicBezTo>
                  <a:cubicBezTo>
                    <a:pt x="12518" y="-61"/>
                    <a:pt x="13991" y="97"/>
                    <a:pt x="14482" y="1043"/>
                  </a:cubicBezTo>
                  <a:cubicBezTo>
                    <a:pt x="14973" y="1989"/>
                    <a:pt x="14482" y="3723"/>
                    <a:pt x="13868" y="4905"/>
                  </a:cubicBezTo>
                  <a:cubicBezTo>
                    <a:pt x="13255" y="6088"/>
                    <a:pt x="12518" y="6719"/>
                    <a:pt x="13132" y="7507"/>
                  </a:cubicBezTo>
                  <a:cubicBezTo>
                    <a:pt x="13745" y="8295"/>
                    <a:pt x="15709" y="9241"/>
                    <a:pt x="17673" y="10503"/>
                  </a:cubicBezTo>
                  <a:cubicBezTo>
                    <a:pt x="19636" y="11764"/>
                    <a:pt x="21600" y="13340"/>
                    <a:pt x="21355" y="14996"/>
                  </a:cubicBezTo>
                  <a:cubicBezTo>
                    <a:pt x="21109" y="16651"/>
                    <a:pt x="18655" y="18386"/>
                    <a:pt x="15586" y="19489"/>
                  </a:cubicBezTo>
                  <a:cubicBezTo>
                    <a:pt x="12518" y="20593"/>
                    <a:pt x="8836" y="21066"/>
                    <a:pt x="6259" y="21303"/>
                  </a:cubicBezTo>
                  <a:cubicBezTo>
                    <a:pt x="3682" y="21539"/>
                    <a:pt x="2209" y="21539"/>
                    <a:pt x="1350" y="21145"/>
                  </a:cubicBezTo>
                  <a:cubicBezTo>
                    <a:pt x="491" y="20751"/>
                    <a:pt x="245" y="19962"/>
                    <a:pt x="0" y="1917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19" name="Line"/>
            <p:cNvSpPr/>
            <p:nvPr/>
          </p:nvSpPr>
          <p:spPr>
            <a:xfrm>
              <a:off x="1131093" y="1277937"/>
              <a:ext cx="279798"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902" y="15840"/>
                    <a:pt x="9804" y="10080"/>
                    <a:pt x="13404" y="6480"/>
                  </a:cubicBezTo>
                  <a:cubicBezTo>
                    <a:pt x="17004" y="2880"/>
                    <a:pt x="19302" y="144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0" name="Line"/>
            <p:cNvSpPr/>
            <p:nvPr/>
          </p:nvSpPr>
          <p:spPr>
            <a:xfrm>
              <a:off x="1753707" y="1039812"/>
              <a:ext cx="145340" cy="220267"/>
            </a:xfrm>
            <a:custGeom>
              <a:avLst/>
              <a:gdLst/>
              <a:ahLst/>
              <a:cxnLst>
                <a:cxn ang="0">
                  <a:pos x="wd2" y="hd2"/>
                </a:cxn>
                <a:cxn ang="5400000">
                  <a:pos x="wd2" y="hd2"/>
                </a:cxn>
                <a:cxn ang="10800000">
                  <a:pos x="wd2" y="hd2"/>
                </a:cxn>
                <a:cxn ang="16200000">
                  <a:pos x="wd2" y="hd2"/>
                </a:cxn>
              </a:cxnLst>
              <a:rect l="0" t="0" r="r" b="b"/>
              <a:pathLst>
                <a:path w="21379" h="21600" fill="norm" stroke="1" extrusionOk="0">
                  <a:moveTo>
                    <a:pt x="10871" y="0"/>
                  </a:moveTo>
                  <a:cubicBezTo>
                    <a:pt x="7952" y="4865"/>
                    <a:pt x="5033" y="9730"/>
                    <a:pt x="3282" y="12649"/>
                  </a:cubicBezTo>
                  <a:cubicBezTo>
                    <a:pt x="1530" y="15568"/>
                    <a:pt x="947" y="16541"/>
                    <a:pt x="509" y="17514"/>
                  </a:cubicBezTo>
                  <a:cubicBezTo>
                    <a:pt x="71" y="18486"/>
                    <a:pt x="-221" y="19459"/>
                    <a:pt x="217" y="20238"/>
                  </a:cubicBezTo>
                  <a:cubicBezTo>
                    <a:pt x="655" y="21016"/>
                    <a:pt x="1822" y="21600"/>
                    <a:pt x="4595" y="21600"/>
                  </a:cubicBezTo>
                  <a:cubicBezTo>
                    <a:pt x="7368" y="21600"/>
                    <a:pt x="11747" y="21016"/>
                    <a:pt x="14811" y="20432"/>
                  </a:cubicBezTo>
                  <a:cubicBezTo>
                    <a:pt x="17876" y="19849"/>
                    <a:pt x="19628" y="19265"/>
                    <a:pt x="21379" y="1868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1" name="Line"/>
            <p:cNvSpPr/>
            <p:nvPr/>
          </p:nvSpPr>
          <p:spPr>
            <a:xfrm>
              <a:off x="1869281" y="1194593"/>
              <a:ext cx="1" cy="178595"/>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2" name="Line"/>
            <p:cNvSpPr/>
            <p:nvPr/>
          </p:nvSpPr>
          <p:spPr>
            <a:xfrm>
              <a:off x="2030696" y="944562"/>
              <a:ext cx="29614" cy="496951"/>
            </a:xfrm>
            <a:custGeom>
              <a:avLst/>
              <a:gdLst/>
              <a:ahLst/>
              <a:cxnLst>
                <a:cxn ang="0">
                  <a:pos x="wd2" y="hd2"/>
                </a:cxn>
                <a:cxn ang="5400000">
                  <a:pos x="wd2" y="hd2"/>
                </a:cxn>
                <a:cxn ang="10800000">
                  <a:pos x="wd2" y="hd2"/>
                </a:cxn>
                <a:cxn ang="16200000">
                  <a:pos x="wd2" y="hd2"/>
                </a:cxn>
              </a:cxnLst>
              <a:rect l="0" t="0" r="r" b="b"/>
              <a:pathLst>
                <a:path w="20146" h="21466" fill="norm" stroke="1" extrusionOk="0">
                  <a:moveTo>
                    <a:pt x="15737" y="0"/>
                  </a:moveTo>
                  <a:cubicBezTo>
                    <a:pt x="18437" y="2400"/>
                    <a:pt x="21137" y="4800"/>
                    <a:pt x="19787" y="7586"/>
                  </a:cubicBezTo>
                  <a:cubicBezTo>
                    <a:pt x="18437" y="10371"/>
                    <a:pt x="13037" y="13543"/>
                    <a:pt x="8987" y="15643"/>
                  </a:cubicBezTo>
                  <a:cubicBezTo>
                    <a:pt x="4937" y="17743"/>
                    <a:pt x="2237" y="18771"/>
                    <a:pt x="887" y="19629"/>
                  </a:cubicBezTo>
                  <a:cubicBezTo>
                    <a:pt x="-463" y="20486"/>
                    <a:pt x="-463" y="21171"/>
                    <a:pt x="2237" y="21386"/>
                  </a:cubicBezTo>
                  <a:cubicBezTo>
                    <a:pt x="4937" y="21600"/>
                    <a:pt x="10337" y="21343"/>
                    <a:pt x="15737" y="2108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3" name="Line"/>
            <p:cNvSpPr/>
            <p:nvPr/>
          </p:nvSpPr>
          <p:spPr>
            <a:xfrm>
              <a:off x="2256234" y="1176734"/>
              <a:ext cx="125016"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4" name="Line"/>
            <p:cNvSpPr/>
            <p:nvPr/>
          </p:nvSpPr>
          <p:spPr>
            <a:xfrm>
              <a:off x="2274093" y="1271984"/>
              <a:ext cx="154782"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5" name="Line"/>
            <p:cNvSpPr/>
            <p:nvPr/>
          </p:nvSpPr>
          <p:spPr>
            <a:xfrm>
              <a:off x="2601515" y="1057671"/>
              <a:ext cx="29767" cy="2976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0160" y="4320"/>
                    <a:pt x="18720" y="8640"/>
                    <a:pt x="15120" y="12240"/>
                  </a:cubicBezTo>
                  <a:cubicBezTo>
                    <a:pt x="11520" y="15840"/>
                    <a:pt x="5760" y="1872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6" name="Line"/>
            <p:cNvSpPr/>
            <p:nvPr/>
          </p:nvSpPr>
          <p:spPr>
            <a:xfrm>
              <a:off x="2277263" y="1772046"/>
              <a:ext cx="229003" cy="4661298"/>
            </a:xfrm>
            <a:custGeom>
              <a:avLst/>
              <a:gdLst/>
              <a:ahLst/>
              <a:cxnLst>
                <a:cxn ang="0">
                  <a:pos x="wd2" y="hd2"/>
                </a:cxn>
                <a:cxn ang="5400000">
                  <a:pos x="wd2" y="hd2"/>
                </a:cxn>
                <a:cxn ang="10800000">
                  <a:pos x="wd2" y="hd2"/>
                </a:cxn>
                <a:cxn ang="16200000">
                  <a:pos x="wd2" y="hd2"/>
                </a:cxn>
              </a:cxnLst>
              <a:rect l="0" t="0" r="r" b="b"/>
              <a:pathLst>
                <a:path w="21489" h="21600" fill="norm" stroke="1" extrusionOk="0">
                  <a:moveTo>
                    <a:pt x="21489" y="0"/>
                  </a:moveTo>
                  <a:cubicBezTo>
                    <a:pt x="20558" y="294"/>
                    <a:pt x="19627" y="589"/>
                    <a:pt x="18882" y="892"/>
                  </a:cubicBezTo>
                  <a:cubicBezTo>
                    <a:pt x="18137" y="1195"/>
                    <a:pt x="17579" y="1508"/>
                    <a:pt x="16927" y="1830"/>
                  </a:cubicBezTo>
                  <a:cubicBezTo>
                    <a:pt x="16275" y="2152"/>
                    <a:pt x="15530" y="2483"/>
                    <a:pt x="14786" y="2846"/>
                  </a:cubicBezTo>
                  <a:cubicBezTo>
                    <a:pt x="14041" y="3209"/>
                    <a:pt x="13296" y="3605"/>
                    <a:pt x="12458" y="3977"/>
                  </a:cubicBezTo>
                  <a:cubicBezTo>
                    <a:pt x="11620" y="4349"/>
                    <a:pt x="10689" y="4699"/>
                    <a:pt x="9758" y="5062"/>
                  </a:cubicBezTo>
                  <a:cubicBezTo>
                    <a:pt x="8827" y="5425"/>
                    <a:pt x="7896" y="5802"/>
                    <a:pt x="7058" y="6152"/>
                  </a:cubicBezTo>
                  <a:cubicBezTo>
                    <a:pt x="6220" y="6501"/>
                    <a:pt x="5475" y="6823"/>
                    <a:pt x="4730" y="7140"/>
                  </a:cubicBezTo>
                  <a:cubicBezTo>
                    <a:pt x="3986" y="7457"/>
                    <a:pt x="3241" y="7770"/>
                    <a:pt x="2589" y="8083"/>
                  </a:cubicBezTo>
                  <a:cubicBezTo>
                    <a:pt x="1937" y="8395"/>
                    <a:pt x="1379" y="8708"/>
                    <a:pt x="1006" y="9090"/>
                  </a:cubicBezTo>
                  <a:cubicBezTo>
                    <a:pt x="634" y="9471"/>
                    <a:pt x="448" y="9922"/>
                    <a:pt x="355" y="10308"/>
                  </a:cubicBezTo>
                  <a:cubicBezTo>
                    <a:pt x="261" y="10694"/>
                    <a:pt x="261" y="11016"/>
                    <a:pt x="448" y="11347"/>
                  </a:cubicBezTo>
                  <a:cubicBezTo>
                    <a:pt x="634" y="11678"/>
                    <a:pt x="1006" y="12018"/>
                    <a:pt x="1472" y="12354"/>
                  </a:cubicBezTo>
                  <a:cubicBezTo>
                    <a:pt x="1937" y="12690"/>
                    <a:pt x="2496" y="13021"/>
                    <a:pt x="2961" y="13361"/>
                  </a:cubicBezTo>
                  <a:cubicBezTo>
                    <a:pt x="3427" y="13701"/>
                    <a:pt x="3799" y="14051"/>
                    <a:pt x="4079" y="14391"/>
                  </a:cubicBezTo>
                  <a:cubicBezTo>
                    <a:pt x="4358" y="14731"/>
                    <a:pt x="4544" y="15062"/>
                    <a:pt x="4637" y="15398"/>
                  </a:cubicBezTo>
                  <a:cubicBezTo>
                    <a:pt x="4730" y="15733"/>
                    <a:pt x="4730" y="16074"/>
                    <a:pt x="4730" y="16400"/>
                  </a:cubicBezTo>
                  <a:cubicBezTo>
                    <a:pt x="4730" y="16726"/>
                    <a:pt x="4730" y="17039"/>
                    <a:pt x="4451" y="17379"/>
                  </a:cubicBezTo>
                  <a:cubicBezTo>
                    <a:pt x="4172" y="17720"/>
                    <a:pt x="3613" y="18087"/>
                    <a:pt x="3055" y="18464"/>
                  </a:cubicBezTo>
                  <a:cubicBezTo>
                    <a:pt x="2496" y="18841"/>
                    <a:pt x="1937" y="19228"/>
                    <a:pt x="1472" y="19605"/>
                  </a:cubicBezTo>
                  <a:cubicBezTo>
                    <a:pt x="1006" y="19982"/>
                    <a:pt x="634" y="20349"/>
                    <a:pt x="355" y="20662"/>
                  </a:cubicBezTo>
                  <a:cubicBezTo>
                    <a:pt x="75" y="20975"/>
                    <a:pt x="-111" y="21232"/>
                    <a:pt x="75" y="21379"/>
                  </a:cubicBezTo>
                  <a:cubicBezTo>
                    <a:pt x="261" y="21526"/>
                    <a:pt x="820" y="21563"/>
                    <a:pt x="137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7" name="Line"/>
            <p:cNvSpPr/>
            <p:nvPr/>
          </p:nvSpPr>
          <p:spPr>
            <a:xfrm>
              <a:off x="2958703" y="1920875"/>
              <a:ext cx="11907" cy="2678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4800"/>
                    <a:pt x="7200" y="9600"/>
                    <a:pt x="3600" y="13200"/>
                  </a:cubicBezTo>
                  <a:cubicBezTo>
                    <a:pt x="0" y="16800"/>
                    <a:pt x="0" y="192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8" name="Line"/>
            <p:cNvSpPr/>
            <p:nvPr/>
          </p:nvSpPr>
          <p:spPr>
            <a:xfrm>
              <a:off x="2842532" y="1914874"/>
              <a:ext cx="270953" cy="41720"/>
            </a:xfrm>
            <a:custGeom>
              <a:avLst/>
              <a:gdLst/>
              <a:ahLst/>
              <a:cxnLst>
                <a:cxn ang="0">
                  <a:pos x="wd2" y="hd2"/>
                </a:cxn>
                <a:cxn ang="5400000">
                  <a:pos x="wd2" y="hd2"/>
                </a:cxn>
                <a:cxn ang="10800000">
                  <a:pos x="wd2" y="hd2"/>
                </a:cxn>
                <a:cxn ang="16200000">
                  <a:pos x="wd2" y="hd2"/>
                </a:cxn>
              </a:cxnLst>
              <a:rect l="0" t="0" r="r" b="b"/>
              <a:pathLst>
                <a:path w="21528" h="20641" fill="norm" stroke="1" extrusionOk="0">
                  <a:moveTo>
                    <a:pt x="1189" y="20641"/>
                  </a:moveTo>
                  <a:cubicBezTo>
                    <a:pt x="559" y="16714"/>
                    <a:pt x="-72" y="12786"/>
                    <a:pt x="7" y="9841"/>
                  </a:cubicBezTo>
                  <a:cubicBezTo>
                    <a:pt x="86" y="6896"/>
                    <a:pt x="874" y="4932"/>
                    <a:pt x="3475" y="2968"/>
                  </a:cubicBezTo>
                  <a:cubicBezTo>
                    <a:pt x="6077" y="1005"/>
                    <a:pt x="10492" y="-959"/>
                    <a:pt x="13802" y="514"/>
                  </a:cubicBezTo>
                  <a:cubicBezTo>
                    <a:pt x="17113" y="1986"/>
                    <a:pt x="19321" y="6896"/>
                    <a:pt x="21528" y="1180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29" name="Line"/>
            <p:cNvSpPr/>
            <p:nvPr/>
          </p:nvSpPr>
          <p:spPr>
            <a:xfrm>
              <a:off x="2862392" y="2230437"/>
              <a:ext cx="245140" cy="38448"/>
            </a:xfrm>
            <a:custGeom>
              <a:avLst/>
              <a:gdLst/>
              <a:ahLst/>
              <a:cxnLst>
                <a:cxn ang="0">
                  <a:pos x="wd2" y="hd2"/>
                </a:cxn>
                <a:cxn ang="5400000">
                  <a:pos x="wd2" y="hd2"/>
                </a:cxn>
                <a:cxn ang="10800000">
                  <a:pos x="wd2" y="hd2"/>
                </a:cxn>
                <a:cxn ang="16200000">
                  <a:pos x="wd2" y="hd2"/>
                </a:cxn>
              </a:cxnLst>
              <a:rect l="0" t="0" r="r" b="b"/>
              <a:pathLst>
                <a:path w="21519" h="20925" fill="norm" stroke="1" extrusionOk="0">
                  <a:moveTo>
                    <a:pt x="1661" y="12960"/>
                  </a:moveTo>
                  <a:cubicBezTo>
                    <a:pt x="790" y="16200"/>
                    <a:pt x="-81" y="19440"/>
                    <a:pt x="6" y="20520"/>
                  </a:cubicBezTo>
                  <a:cubicBezTo>
                    <a:pt x="93" y="21600"/>
                    <a:pt x="1138" y="20520"/>
                    <a:pt x="3925" y="17280"/>
                  </a:cubicBezTo>
                  <a:cubicBezTo>
                    <a:pt x="6713" y="14040"/>
                    <a:pt x="11242" y="8640"/>
                    <a:pt x="14464" y="5400"/>
                  </a:cubicBezTo>
                  <a:cubicBezTo>
                    <a:pt x="17687" y="2160"/>
                    <a:pt x="19603" y="1080"/>
                    <a:pt x="21519"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0" name="Line"/>
            <p:cNvSpPr/>
            <p:nvPr/>
          </p:nvSpPr>
          <p:spPr>
            <a:xfrm>
              <a:off x="3280235" y="1920875"/>
              <a:ext cx="154719" cy="285750"/>
            </a:xfrm>
            <a:custGeom>
              <a:avLst/>
              <a:gdLst/>
              <a:ahLst/>
              <a:cxnLst>
                <a:cxn ang="0">
                  <a:pos x="wd2" y="hd2"/>
                </a:cxn>
                <a:cxn ang="5400000">
                  <a:pos x="wd2" y="hd2"/>
                </a:cxn>
                <a:cxn ang="10800000">
                  <a:pos x="wd2" y="hd2"/>
                </a:cxn>
                <a:cxn ang="16200000">
                  <a:pos x="wd2" y="hd2"/>
                </a:cxn>
              </a:cxnLst>
              <a:rect l="0" t="0" r="r" b="b"/>
              <a:pathLst>
                <a:path w="21051" h="21600" fill="norm" stroke="1" extrusionOk="0">
                  <a:moveTo>
                    <a:pt x="21051" y="1800"/>
                  </a:moveTo>
                  <a:cubicBezTo>
                    <a:pt x="20241" y="900"/>
                    <a:pt x="19431" y="0"/>
                    <a:pt x="17136" y="0"/>
                  </a:cubicBezTo>
                  <a:cubicBezTo>
                    <a:pt x="14841" y="0"/>
                    <a:pt x="11061" y="900"/>
                    <a:pt x="7821" y="3300"/>
                  </a:cubicBezTo>
                  <a:cubicBezTo>
                    <a:pt x="4581" y="5700"/>
                    <a:pt x="1881" y="9600"/>
                    <a:pt x="666" y="12450"/>
                  </a:cubicBezTo>
                  <a:cubicBezTo>
                    <a:pt x="-549" y="15300"/>
                    <a:pt x="-279" y="17100"/>
                    <a:pt x="2961" y="18450"/>
                  </a:cubicBezTo>
                  <a:cubicBezTo>
                    <a:pt x="6201" y="19800"/>
                    <a:pt x="12411" y="20700"/>
                    <a:pt x="1862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1" name="Line"/>
            <p:cNvSpPr/>
            <p:nvPr/>
          </p:nvSpPr>
          <p:spPr>
            <a:xfrm>
              <a:off x="3576196" y="1974453"/>
              <a:ext cx="31398" cy="285751"/>
            </a:xfrm>
            <a:custGeom>
              <a:avLst/>
              <a:gdLst/>
              <a:ahLst/>
              <a:cxnLst>
                <a:cxn ang="0">
                  <a:pos x="wd2" y="hd2"/>
                </a:cxn>
                <a:cxn ang="5400000">
                  <a:pos x="wd2" y="hd2"/>
                </a:cxn>
                <a:cxn ang="10800000">
                  <a:pos x="wd2" y="hd2"/>
                </a:cxn>
                <a:cxn ang="16200000">
                  <a:pos x="wd2" y="hd2"/>
                </a:cxn>
              </a:cxnLst>
              <a:rect l="0" t="0" r="r" b="b"/>
              <a:pathLst>
                <a:path w="20104" h="21600" fill="norm" stroke="1" extrusionOk="0">
                  <a:moveTo>
                    <a:pt x="20104" y="0"/>
                  </a:moveTo>
                  <a:cubicBezTo>
                    <a:pt x="11210" y="3000"/>
                    <a:pt x="2316" y="6000"/>
                    <a:pt x="410" y="9600"/>
                  </a:cubicBezTo>
                  <a:cubicBezTo>
                    <a:pt x="-1496" y="13200"/>
                    <a:pt x="3586" y="17400"/>
                    <a:pt x="866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2" name="Line"/>
            <p:cNvSpPr/>
            <p:nvPr/>
          </p:nvSpPr>
          <p:spPr>
            <a:xfrm>
              <a:off x="3446859" y="1926828"/>
              <a:ext cx="261938" cy="1131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9326"/>
                    <a:pt x="0" y="17053"/>
                    <a:pt x="1064" y="14400"/>
                  </a:cubicBezTo>
                  <a:cubicBezTo>
                    <a:pt x="2127" y="11747"/>
                    <a:pt x="4255" y="8716"/>
                    <a:pt x="7855" y="6253"/>
                  </a:cubicBezTo>
                  <a:cubicBezTo>
                    <a:pt x="11455" y="3789"/>
                    <a:pt x="16527" y="1895"/>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3" name="Line"/>
            <p:cNvSpPr/>
            <p:nvPr/>
          </p:nvSpPr>
          <p:spPr>
            <a:xfrm>
              <a:off x="4012406" y="1992312"/>
              <a:ext cx="194832" cy="291704"/>
            </a:xfrm>
            <a:custGeom>
              <a:avLst/>
              <a:gdLst/>
              <a:ahLst/>
              <a:cxnLst>
                <a:cxn ang="0">
                  <a:pos x="wd2" y="hd2"/>
                </a:cxn>
                <a:cxn ang="5400000">
                  <a:pos x="wd2" y="hd2"/>
                </a:cxn>
                <a:cxn ang="10800000">
                  <a:pos x="wd2" y="hd2"/>
                </a:cxn>
                <a:cxn ang="16200000">
                  <a:pos x="wd2" y="hd2"/>
                </a:cxn>
              </a:cxnLst>
              <a:rect l="0" t="0" r="r" b="b"/>
              <a:pathLst>
                <a:path w="21422" h="21600" fill="norm" stroke="1" extrusionOk="0">
                  <a:moveTo>
                    <a:pt x="0" y="0"/>
                  </a:moveTo>
                  <a:cubicBezTo>
                    <a:pt x="3273" y="1469"/>
                    <a:pt x="6545" y="2939"/>
                    <a:pt x="9927" y="4261"/>
                  </a:cubicBezTo>
                  <a:cubicBezTo>
                    <a:pt x="13309" y="5584"/>
                    <a:pt x="16800" y="6759"/>
                    <a:pt x="18873" y="7641"/>
                  </a:cubicBezTo>
                  <a:cubicBezTo>
                    <a:pt x="20945" y="8522"/>
                    <a:pt x="21600" y="9110"/>
                    <a:pt x="21382" y="9698"/>
                  </a:cubicBezTo>
                  <a:cubicBezTo>
                    <a:pt x="21164" y="10286"/>
                    <a:pt x="20073" y="10873"/>
                    <a:pt x="17564" y="12196"/>
                  </a:cubicBezTo>
                  <a:cubicBezTo>
                    <a:pt x="15055" y="13518"/>
                    <a:pt x="11127" y="15576"/>
                    <a:pt x="8727" y="16824"/>
                  </a:cubicBezTo>
                  <a:cubicBezTo>
                    <a:pt x="6327" y="18073"/>
                    <a:pt x="5455" y="18514"/>
                    <a:pt x="4800" y="19176"/>
                  </a:cubicBezTo>
                  <a:cubicBezTo>
                    <a:pt x="4145" y="19837"/>
                    <a:pt x="3709" y="20718"/>
                    <a:pt x="3818" y="21159"/>
                  </a:cubicBezTo>
                  <a:cubicBezTo>
                    <a:pt x="3927" y="21600"/>
                    <a:pt x="4582" y="21600"/>
                    <a:pt x="523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4" name="Line"/>
            <p:cNvSpPr/>
            <p:nvPr/>
          </p:nvSpPr>
          <p:spPr>
            <a:xfrm>
              <a:off x="4387453" y="1968500"/>
              <a:ext cx="47626" cy="261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3109"/>
                    <a:pt x="7200" y="6218"/>
                    <a:pt x="3600" y="9818"/>
                  </a:cubicBezTo>
                  <a:cubicBezTo>
                    <a:pt x="0" y="13418"/>
                    <a:pt x="0" y="1750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5" name="Line"/>
            <p:cNvSpPr/>
            <p:nvPr/>
          </p:nvSpPr>
          <p:spPr>
            <a:xfrm>
              <a:off x="4254313" y="1950632"/>
              <a:ext cx="347453" cy="89306"/>
            </a:xfrm>
            <a:custGeom>
              <a:avLst/>
              <a:gdLst/>
              <a:ahLst/>
              <a:cxnLst>
                <a:cxn ang="0">
                  <a:pos x="wd2" y="hd2"/>
                </a:cxn>
                <a:cxn ang="5400000">
                  <a:pos x="wd2" y="hd2"/>
                </a:cxn>
                <a:cxn ang="10800000">
                  <a:pos x="wd2" y="hd2"/>
                </a:cxn>
                <a:cxn ang="16200000">
                  <a:pos x="wd2" y="hd2"/>
                </a:cxn>
              </a:cxnLst>
              <a:rect l="0" t="0" r="r" b="b"/>
              <a:pathLst>
                <a:path w="21489" h="21132" fill="norm" stroke="1" extrusionOk="0">
                  <a:moveTo>
                    <a:pt x="1239" y="21132"/>
                  </a:moveTo>
                  <a:cubicBezTo>
                    <a:pt x="748" y="19254"/>
                    <a:pt x="257" y="17375"/>
                    <a:pt x="73" y="15262"/>
                  </a:cubicBezTo>
                  <a:cubicBezTo>
                    <a:pt x="-111" y="13149"/>
                    <a:pt x="12" y="10802"/>
                    <a:pt x="932" y="8454"/>
                  </a:cubicBezTo>
                  <a:cubicBezTo>
                    <a:pt x="1853" y="6106"/>
                    <a:pt x="3571" y="3758"/>
                    <a:pt x="6455" y="2115"/>
                  </a:cubicBezTo>
                  <a:cubicBezTo>
                    <a:pt x="9339" y="471"/>
                    <a:pt x="13389" y="-468"/>
                    <a:pt x="16089" y="236"/>
                  </a:cubicBezTo>
                  <a:cubicBezTo>
                    <a:pt x="18789" y="941"/>
                    <a:pt x="20139" y="3289"/>
                    <a:pt x="21489" y="56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6" name="Line"/>
            <p:cNvSpPr/>
            <p:nvPr/>
          </p:nvSpPr>
          <p:spPr>
            <a:xfrm>
              <a:off x="4495851" y="2194718"/>
              <a:ext cx="80613" cy="64602"/>
            </a:xfrm>
            <a:custGeom>
              <a:avLst/>
              <a:gdLst/>
              <a:ahLst/>
              <a:cxnLst>
                <a:cxn ang="0">
                  <a:pos x="wd2" y="hd2"/>
                </a:cxn>
                <a:cxn ang="5400000">
                  <a:pos x="wd2" y="hd2"/>
                </a:cxn>
                <a:cxn ang="10800000">
                  <a:pos x="wd2" y="hd2"/>
                </a:cxn>
                <a:cxn ang="16200000">
                  <a:pos x="wd2" y="hd2"/>
                </a:cxn>
              </a:cxnLst>
              <a:rect l="0" t="0" r="r" b="b"/>
              <a:pathLst>
                <a:path w="20892" h="21308" fill="norm" stroke="1" extrusionOk="0">
                  <a:moveTo>
                    <a:pt x="4307" y="0"/>
                  </a:moveTo>
                  <a:cubicBezTo>
                    <a:pt x="2764" y="2618"/>
                    <a:pt x="1221" y="5236"/>
                    <a:pt x="449" y="8182"/>
                  </a:cubicBezTo>
                  <a:cubicBezTo>
                    <a:pt x="-322" y="11127"/>
                    <a:pt x="-322" y="14400"/>
                    <a:pt x="2249" y="17018"/>
                  </a:cubicBezTo>
                  <a:cubicBezTo>
                    <a:pt x="4821" y="19636"/>
                    <a:pt x="9964" y="21600"/>
                    <a:pt x="13564" y="21273"/>
                  </a:cubicBezTo>
                  <a:cubicBezTo>
                    <a:pt x="17164" y="20945"/>
                    <a:pt x="19221" y="18327"/>
                    <a:pt x="20249" y="15382"/>
                  </a:cubicBezTo>
                  <a:cubicBezTo>
                    <a:pt x="21278" y="12436"/>
                    <a:pt x="21278" y="9164"/>
                    <a:pt x="18707" y="7200"/>
                  </a:cubicBezTo>
                  <a:cubicBezTo>
                    <a:pt x="16135" y="5236"/>
                    <a:pt x="10992" y="4582"/>
                    <a:pt x="5849" y="392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7" name="Line"/>
            <p:cNvSpPr/>
            <p:nvPr/>
          </p:nvSpPr>
          <p:spPr>
            <a:xfrm>
              <a:off x="4641453" y="2099468"/>
              <a:ext cx="73430" cy="178850"/>
            </a:xfrm>
            <a:custGeom>
              <a:avLst/>
              <a:gdLst/>
              <a:ahLst/>
              <a:cxnLst>
                <a:cxn ang="0">
                  <a:pos x="wd2" y="hd2"/>
                </a:cxn>
                <a:cxn ang="5400000">
                  <a:pos x="wd2" y="hd2"/>
                </a:cxn>
                <a:cxn ang="10800000">
                  <a:pos x="wd2" y="hd2"/>
                </a:cxn>
                <a:cxn ang="16200000">
                  <a:pos x="wd2" y="hd2"/>
                </a:cxn>
              </a:cxnLst>
              <a:rect l="0" t="0" r="r" b="b"/>
              <a:pathLst>
                <a:path w="21034" h="21393" fill="norm" stroke="1" extrusionOk="0">
                  <a:moveTo>
                    <a:pt x="3979" y="0"/>
                  </a:moveTo>
                  <a:cubicBezTo>
                    <a:pt x="3411" y="5934"/>
                    <a:pt x="2842" y="11868"/>
                    <a:pt x="1989" y="15666"/>
                  </a:cubicBezTo>
                  <a:cubicBezTo>
                    <a:pt x="1137" y="19464"/>
                    <a:pt x="0" y="21125"/>
                    <a:pt x="0" y="21363"/>
                  </a:cubicBezTo>
                  <a:cubicBezTo>
                    <a:pt x="0" y="21600"/>
                    <a:pt x="1137" y="20413"/>
                    <a:pt x="2558" y="19226"/>
                  </a:cubicBezTo>
                  <a:cubicBezTo>
                    <a:pt x="3979" y="18040"/>
                    <a:pt x="5684" y="16853"/>
                    <a:pt x="7674" y="15903"/>
                  </a:cubicBezTo>
                  <a:cubicBezTo>
                    <a:pt x="9663" y="14954"/>
                    <a:pt x="11937" y="14242"/>
                    <a:pt x="14495" y="14004"/>
                  </a:cubicBezTo>
                  <a:cubicBezTo>
                    <a:pt x="17053" y="13767"/>
                    <a:pt x="19895" y="14004"/>
                    <a:pt x="20747" y="14716"/>
                  </a:cubicBezTo>
                  <a:cubicBezTo>
                    <a:pt x="21600" y="15429"/>
                    <a:pt x="20463" y="16615"/>
                    <a:pt x="18474" y="17446"/>
                  </a:cubicBezTo>
                  <a:cubicBezTo>
                    <a:pt x="16484" y="18277"/>
                    <a:pt x="13642" y="18752"/>
                    <a:pt x="10516" y="18989"/>
                  </a:cubicBezTo>
                  <a:cubicBezTo>
                    <a:pt x="7389" y="19226"/>
                    <a:pt x="3979" y="19226"/>
                    <a:pt x="3979" y="18870"/>
                  </a:cubicBezTo>
                  <a:cubicBezTo>
                    <a:pt x="3979" y="18514"/>
                    <a:pt x="7389" y="17802"/>
                    <a:pt x="10800" y="1709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8" name="Line"/>
            <p:cNvSpPr/>
            <p:nvPr/>
          </p:nvSpPr>
          <p:spPr>
            <a:xfrm>
              <a:off x="4786312" y="2153992"/>
              <a:ext cx="67607" cy="138309"/>
            </a:xfrm>
            <a:custGeom>
              <a:avLst/>
              <a:gdLst/>
              <a:ahLst/>
              <a:cxnLst>
                <a:cxn ang="0">
                  <a:pos x="wd2" y="hd2"/>
                </a:cxn>
                <a:cxn ang="5400000">
                  <a:pos x="wd2" y="hd2"/>
                </a:cxn>
                <a:cxn ang="10800000">
                  <a:pos x="wd2" y="hd2"/>
                </a:cxn>
                <a:cxn ang="16200000">
                  <a:pos x="wd2" y="hd2"/>
                </a:cxn>
              </a:cxnLst>
              <a:rect l="0" t="0" r="r" b="b"/>
              <a:pathLst>
                <a:path w="21025" h="21204" fill="norm" stroke="1" extrusionOk="0">
                  <a:moveTo>
                    <a:pt x="20366" y="4418"/>
                  </a:moveTo>
                  <a:cubicBezTo>
                    <a:pt x="20983" y="2897"/>
                    <a:pt x="21600" y="1376"/>
                    <a:pt x="20057" y="616"/>
                  </a:cubicBezTo>
                  <a:cubicBezTo>
                    <a:pt x="18514" y="-145"/>
                    <a:pt x="14811" y="-145"/>
                    <a:pt x="11417" y="311"/>
                  </a:cubicBezTo>
                  <a:cubicBezTo>
                    <a:pt x="8023" y="768"/>
                    <a:pt x="4937" y="1680"/>
                    <a:pt x="3394" y="2897"/>
                  </a:cubicBezTo>
                  <a:cubicBezTo>
                    <a:pt x="1851" y="4114"/>
                    <a:pt x="1851" y="5635"/>
                    <a:pt x="4629" y="7765"/>
                  </a:cubicBezTo>
                  <a:cubicBezTo>
                    <a:pt x="7406" y="9894"/>
                    <a:pt x="12960" y="12632"/>
                    <a:pt x="16354" y="14914"/>
                  </a:cubicBezTo>
                  <a:cubicBezTo>
                    <a:pt x="19749" y="17196"/>
                    <a:pt x="20983" y="19021"/>
                    <a:pt x="19131" y="20086"/>
                  </a:cubicBezTo>
                  <a:cubicBezTo>
                    <a:pt x="17280" y="21151"/>
                    <a:pt x="12343" y="21455"/>
                    <a:pt x="8640" y="20999"/>
                  </a:cubicBezTo>
                  <a:cubicBezTo>
                    <a:pt x="4937" y="20542"/>
                    <a:pt x="2469" y="19325"/>
                    <a:pt x="1234" y="17804"/>
                  </a:cubicBezTo>
                  <a:cubicBezTo>
                    <a:pt x="0" y="16283"/>
                    <a:pt x="0" y="14458"/>
                    <a:pt x="0" y="1263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39" name="Line"/>
            <p:cNvSpPr/>
            <p:nvPr/>
          </p:nvSpPr>
          <p:spPr>
            <a:xfrm>
              <a:off x="4947046" y="1926828"/>
              <a:ext cx="98022" cy="392907"/>
            </a:xfrm>
            <a:custGeom>
              <a:avLst/>
              <a:gdLst/>
              <a:ahLst/>
              <a:cxnLst>
                <a:cxn ang="0">
                  <a:pos x="wd2" y="hd2"/>
                </a:cxn>
                <a:cxn ang="5400000">
                  <a:pos x="wd2" y="hd2"/>
                </a:cxn>
                <a:cxn ang="10800000">
                  <a:pos x="wd2" y="hd2"/>
                </a:cxn>
                <a:cxn ang="16200000">
                  <a:pos x="wd2" y="hd2"/>
                </a:cxn>
              </a:cxnLst>
              <a:rect l="0" t="0" r="r" b="b"/>
              <a:pathLst>
                <a:path w="20518" h="21600" fill="norm" stroke="1" extrusionOk="0">
                  <a:moveTo>
                    <a:pt x="0" y="0"/>
                  </a:moveTo>
                  <a:cubicBezTo>
                    <a:pt x="2077" y="0"/>
                    <a:pt x="4154" y="0"/>
                    <a:pt x="7477" y="927"/>
                  </a:cubicBezTo>
                  <a:cubicBezTo>
                    <a:pt x="10800" y="1855"/>
                    <a:pt x="15369" y="3709"/>
                    <a:pt x="18069" y="6109"/>
                  </a:cubicBezTo>
                  <a:cubicBezTo>
                    <a:pt x="20769" y="8509"/>
                    <a:pt x="21600" y="11455"/>
                    <a:pt x="18692" y="14127"/>
                  </a:cubicBezTo>
                  <a:cubicBezTo>
                    <a:pt x="15785" y="16800"/>
                    <a:pt x="9138" y="19200"/>
                    <a:pt x="2492"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0" name="Line"/>
            <p:cNvSpPr/>
            <p:nvPr/>
          </p:nvSpPr>
          <p:spPr>
            <a:xfrm>
              <a:off x="4786312" y="1730375"/>
              <a:ext cx="660798" cy="47089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470" y="328"/>
                    <a:pt x="21341" y="655"/>
                    <a:pt x="21178" y="992"/>
                  </a:cubicBezTo>
                  <a:cubicBezTo>
                    <a:pt x="21016" y="1329"/>
                    <a:pt x="20822" y="1675"/>
                    <a:pt x="20465" y="2025"/>
                  </a:cubicBezTo>
                  <a:cubicBezTo>
                    <a:pt x="20108" y="2376"/>
                    <a:pt x="19589" y="2731"/>
                    <a:pt x="19005" y="3068"/>
                  </a:cubicBezTo>
                  <a:cubicBezTo>
                    <a:pt x="18422" y="3404"/>
                    <a:pt x="17773" y="3723"/>
                    <a:pt x="17092" y="4055"/>
                  </a:cubicBezTo>
                  <a:cubicBezTo>
                    <a:pt x="16411" y="4387"/>
                    <a:pt x="15697" y="4733"/>
                    <a:pt x="15016" y="5079"/>
                  </a:cubicBezTo>
                  <a:cubicBezTo>
                    <a:pt x="14335" y="5425"/>
                    <a:pt x="13686" y="5771"/>
                    <a:pt x="13168" y="6126"/>
                  </a:cubicBezTo>
                  <a:cubicBezTo>
                    <a:pt x="12649" y="6481"/>
                    <a:pt x="12259" y="6845"/>
                    <a:pt x="11903" y="7218"/>
                  </a:cubicBezTo>
                  <a:cubicBezTo>
                    <a:pt x="11546" y="7591"/>
                    <a:pt x="11222" y="7974"/>
                    <a:pt x="11059" y="8324"/>
                  </a:cubicBezTo>
                  <a:cubicBezTo>
                    <a:pt x="10897" y="8675"/>
                    <a:pt x="10897" y="8993"/>
                    <a:pt x="10897" y="9312"/>
                  </a:cubicBezTo>
                  <a:cubicBezTo>
                    <a:pt x="10897" y="9630"/>
                    <a:pt x="10897" y="9949"/>
                    <a:pt x="10865" y="10327"/>
                  </a:cubicBezTo>
                  <a:cubicBezTo>
                    <a:pt x="10832" y="10704"/>
                    <a:pt x="10768" y="11141"/>
                    <a:pt x="10638" y="11528"/>
                  </a:cubicBezTo>
                  <a:cubicBezTo>
                    <a:pt x="10508" y="11915"/>
                    <a:pt x="10314" y="12252"/>
                    <a:pt x="10054" y="12607"/>
                  </a:cubicBezTo>
                  <a:cubicBezTo>
                    <a:pt x="9795" y="12962"/>
                    <a:pt x="9470" y="13335"/>
                    <a:pt x="9081" y="13695"/>
                  </a:cubicBezTo>
                  <a:cubicBezTo>
                    <a:pt x="8692" y="14054"/>
                    <a:pt x="8238" y="14400"/>
                    <a:pt x="7784" y="14741"/>
                  </a:cubicBezTo>
                  <a:cubicBezTo>
                    <a:pt x="7330" y="15083"/>
                    <a:pt x="6876" y="15419"/>
                    <a:pt x="6422" y="15747"/>
                  </a:cubicBezTo>
                  <a:cubicBezTo>
                    <a:pt x="5968" y="16075"/>
                    <a:pt x="5514" y="16393"/>
                    <a:pt x="5027" y="16753"/>
                  </a:cubicBezTo>
                  <a:cubicBezTo>
                    <a:pt x="4541" y="17113"/>
                    <a:pt x="4022" y="17513"/>
                    <a:pt x="3568" y="17882"/>
                  </a:cubicBezTo>
                  <a:cubicBezTo>
                    <a:pt x="3114" y="18250"/>
                    <a:pt x="2724" y="18587"/>
                    <a:pt x="2400" y="18924"/>
                  </a:cubicBezTo>
                  <a:cubicBezTo>
                    <a:pt x="2076" y="19261"/>
                    <a:pt x="1816" y="19597"/>
                    <a:pt x="1557" y="19939"/>
                  </a:cubicBezTo>
                  <a:cubicBezTo>
                    <a:pt x="1297" y="20280"/>
                    <a:pt x="1038" y="20626"/>
                    <a:pt x="778" y="20904"/>
                  </a:cubicBezTo>
                  <a:cubicBezTo>
                    <a:pt x="519" y="21181"/>
                    <a:pt x="259" y="21391"/>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1" name="Line"/>
            <p:cNvSpPr/>
            <p:nvPr/>
          </p:nvSpPr>
          <p:spPr>
            <a:xfrm>
              <a:off x="6173390" y="1082505"/>
              <a:ext cx="196454" cy="173605"/>
            </a:xfrm>
            <a:custGeom>
              <a:avLst/>
              <a:gdLst/>
              <a:ahLst/>
              <a:cxnLst>
                <a:cxn ang="0">
                  <a:pos x="wd2" y="hd2"/>
                </a:cxn>
                <a:cxn ang="5400000">
                  <a:pos x="wd2" y="hd2"/>
                </a:cxn>
                <a:cxn ang="10800000">
                  <a:pos x="wd2" y="hd2"/>
                </a:cxn>
                <a:cxn ang="16200000">
                  <a:pos x="wd2" y="hd2"/>
                </a:cxn>
              </a:cxnLst>
              <a:rect l="0" t="0" r="r" b="b"/>
              <a:pathLst>
                <a:path w="21600" h="21232" fill="norm" stroke="1" extrusionOk="0">
                  <a:moveTo>
                    <a:pt x="0" y="7884"/>
                  </a:moveTo>
                  <a:cubicBezTo>
                    <a:pt x="0" y="6671"/>
                    <a:pt x="0" y="5457"/>
                    <a:pt x="1200" y="4122"/>
                  </a:cubicBezTo>
                  <a:cubicBezTo>
                    <a:pt x="2400" y="2787"/>
                    <a:pt x="4800" y="1331"/>
                    <a:pt x="6545" y="603"/>
                  </a:cubicBezTo>
                  <a:cubicBezTo>
                    <a:pt x="8291" y="-125"/>
                    <a:pt x="9382" y="-125"/>
                    <a:pt x="10364" y="239"/>
                  </a:cubicBezTo>
                  <a:cubicBezTo>
                    <a:pt x="11345" y="603"/>
                    <a:pt x="12218" y="1331"/>
                    <a:pt x="11782" y="3637"/>
                  </a:cubicBezTo>
                  <a:cubicBezTo>
                    <a:pt x="11345" y="5942"/>
                    <a:pt x="9600" y="9826"/>
                    <a:pt x="8291" y="12131"/>
                  </a:cubicBezTo>
                  <a:cubicBezTo>
                    <a:pt x="6982" y="14437"/>
                    <a:pt x="6109" y="15165"/>
                    <a:pt x="5127" y="16378"/>
                  </a:cubicBezTo>
                  <a:cubicBezTo>
                    <a:pt x="4145" y="17592"/>
                    <a:pt x="3055" y="19291"/>
                    <a:pt x="3055" y="20262"/>
                  </a:cubicBezTo>
                  <a:cubicBezTo>
                    <a:pt x="3055" y="21232"/>
                    <a:pt x="4145" y="21475"/>
                    <a:pt x="7418" y="20990"/>
                  </a:cubicBezTo>
                  <a:cubicBezTo>
                    <a:pt x="10691" y="20504"/>
                    <a:pt x="16145" y="19291"/>
                    <a:pt x="21600" y="1807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2" name="Line"/>
            <p:cNvSpPr/>
            <p:nvPr/>
          </p:nvSpPr>
          <p:spPr>
            <a:xfrm>
              <a:off x="6417522" y="1075531"/>
              <a:ext cx="107104" cy="244079"/>
            </a:xfrm>
            <a:custGeom>
              <a:avLst/>
              <a:gdLst/>
              <a:ahLst/>
              <a:cxnLst>
                <a:cxn ang="0">
                  <a:pos x="wd2" y="hd2"/>
                </a:cxn>
                <a:cxn ang="5400000">
                  <a:pos x="wd2" y="hd2"/>
                </a:cxn>
                <a:cxn ang="10800000">
                  <a:pos x="wd2" y="hd2"/>
                </a:cxn>
                <a:cxn ang="16200000">
                  <a:pos x="wd2" y="hd2"/>
                </a:cxn>
              </a:cxnLst>
              <a:rect l="0" t="0" r="r" b="b"/>
              <a:pathLst>
                <a:path w="21197" h="21600" fill="norm" stroke="1" extrusionOk="0">
                  <a:moveTo>
                    <a:pt x="4702" y="0"/>
                  </a:moveTo>
                  <a:cubicBezTo>
                    <a:pt x="2739" y="2283"/>
                    <a:pt x="775" y="4566"/>
                    <a:pt x="186" y="6146"/>
                  </a:cubicBezTo>
                  <a:cubicBezTo>
                    <a:pt x="-403" y="7727"/>
                    <a:pt x="382" y="8605"/>
                    <a:pt x="2935" y="8868"/>
                  </a:cubicBezTo>
                  <a:cubicBezTo>
                    <a:pt x="5488" y="9132"/>
                    <a:pt x="9808" y="8780"/>
                    <a:pt x="12950" y="8341"/>
                  </a:cubicBezTo>
                  <a:cubicBezTo>
                    <a:pt x="16092" y="7902"/>
                    <a:pt x="18055" y="7376"/>
                    <a:pt x="19233" y="7551"/>
                  </a:cubicBezTo>
                  <a:cubicBezTo>
                    <a:pt x="20412" y="7727"/>
                    <a:pt x="20804" y="8605"/>
                    <a:pt x="21001" y="11063"/>
                  </a:cubicBezTo>
                  <a:cubicBezTo>
                    <a:pt x="21197" y="13522"/>
                    <a:pt x="21197" y="17561"/>
                    <a:pt x="2119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3" name="Line"/>
            <p:cNvSpPr/>
            <p:nvPr/>
          </p:nvSpPr>
          <p:spPr>
            <a:xfrm>
              <a:off x="6066234" y="3272234"/>
              <a:ext cx="35720" cy="142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4" name="Line"/>
            <p:cNvSpPr/>
            <p:nvPr/>
          </p:nvSpPr>
          <p:spPr>
            <a:xfrm>
              <a:off x="6205010" y="3287872"/>
              <a:ext cx="87444" cy="157003"/>
            </a:xfrm>
            <a:custGeom>
              <a:avLst/>
              <a:gdLst/>
              <a:ahLst/>
              <a:cxnLst>
                <a:cxn ang="0">
                  <a:pos x="wd2" y="hd2"/>
                </a:cxn>
                <a:cxn ang="5400000">
                  <a:pos x="wd2" y="hd2"/>
                </a:cxn>
                <a:cxn ang="10800000">
                  <a:pos x="wd2" y="hd2"/>
                </a:cxn>
                <a:cxn ang="16200000">
                  <a:pos x="wd2" y="hd2"/>
                </a:cxn>
              </a:cxnLst>
              <a:rect l="0" t="0" r="r" b="b"/>
              <a:pathLst>
                <a:path w="21152" h="21362" fill="norm" stroke="1" extrusionOk="0">
                  <a:moveTo>
                    <a:pt x="21152" y="2732"/>
                  </a:moveTo>
                  <a:cubicBezTo>
                    <a:pt x="19712" y="1652"/>
                    <a:pt x="18272" y="572"/>
                    <a:pt x="16352" y="167"/>
                  </a:cubicBezTo>
                  <a:cubicBezTo>
                    <a:pt x="14432" y="-238"/>
                    <a:pt x="12032" y="32"/>
                    <a:pt x="9152" y="1652"/>
                  </a:cubicBezTo>
                  <a:cubicBezTo>
                    <a:pt x="6272" y="3272"/>
                    <a:pt x="2912" y="6242"/>
                    <a:pt x="1232" y="9347"/>
                  </a:cubicBezTo>
                  <a:cubicBezTo>
                    <a:pt x="-448" y="12452"/>
                    <a:pt x="-448" y="15692"/>
                    <a:pt x="1472" y="17717"/>
                  </a:cubicBezTo>
                  <a:cubicBezTo>
                    <a:pt x="3392" y="19742"/>
                    <a:pt x="7232" y="20552"/>
                    <a:pt x="11072" y="2136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5" name="Line"/>
            <p:cNvSpPr/>
            <p:nvPr/>
          </p:nvSpPr>
          <p:spPr>
            <a:xfrm>
              <a:off x="6327644" y="3349625"/>
              <a:ext cx="18388" cy="107157"/>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20015" y="0"/>
                  </a:moveTo>
                  <a:cubicBezTo>
                    <a:pt x="11375" y="5200"/>
                    <a:pt x="2735" y="10400"/>
                    <a:pt x="575" y="14000"/>
                  </a:cubicBezTo>
                  <a:cubicBezTo>
                    <a:pt x="-1585" y="17600"/>
                    <a:pt x="2735" y="19600"/>
                    <a:pt x="705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6" name="Line"/>
            <p:cNvSpPr/>
            <p:nvPr/>
          </p:nvSpPr>
          <p:spPr>
            <a:xfrm>
              <a:off x="6278255" y="3311206"/>
              <a:ext cx="145167" cy="44373"/>
            </a:xfrm>
            <a:custGeom>
              <a:avLst/>
              <a:gdLst/>
              <a:ahLst/>
              <a:cxnLst>
                <a:cxn ang="0">
                  <a:pos x="wd2" y="hd2"/>
                </a:cxn>
                <a:cxn ang="5400000">
                  <a:pos x="wd2" y="hd2"/>
                </a:cxn>
                <a:cxn ang="10800000">
                  <a:pos x="wd2" y="hd2"/>
                </a:cxn>
                <a:cxn ang="16200000">
                  <a:pos x="wd2" y="hd2"/>
                </a:cxn>
              </a:cxnLst>
              <a:rect l="0" t="0" r="r" b="b"/>
              <a:pathLst>
                <a:path w="21353" h="21000" fill="norm" stroke="1" extrusionOk="0">
                  <a:moveTo>
                    <a:pt x="337" y="21000"/>
                  </a:moveTo>
                  <a:cubicBezTo>
                    <a:pt x="45" y="14426"/>
                    <a:pt x="-247" y="7852"/>
                    <a:pt x="337" y="4096"/>
                  </a:cubicBezTo>
                  <a:cubicBezTo>
                    <a:pt x="921" y="339"/>
                    <a:pt x="2380" y="-600"/>
                    <a:pt x="6029" y="339"/>
                  </a:cubicBezTo>
                  <a:cubicBezTo>
                    <a:pt x="9677" y="1278"/>
                    <a:pt x="15515" y="4096"/>
                    <a:pt x="21353" y="691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7" name="Line"/>
            <p:cNvSpPr/>
            <p:nvPr/>
          </p:nvSpPr>
          <p:spPr>
            <a:xfrm>
              <a:off x="6417468" y="3349625"/>
              <a:ext cx="101189" cy="125016"/>
            </a:xfrm>
            <a:custGeom>
              <a:avLst/>
              <a:gdLst/>
              <a:ahLst/>
              <a:cxnLst>
                <a:cxn ang="0">
                  <a:pos x="wd2" y="hd2"/>
                </a:cxn>
                <a:cxn ang="5400000">
                  <a:pos x="wd2" y="hd2"/>
                </a:cxn>
                <a:cxn ang="10800000">
                  <a:pos x="wd2" y="hd2"/>
                </a:cxn>
                <a:cxn ang="16200000">
                  <a:pos x="wd2" y="hd2"/>
                </a:cxn>
              </a:cxnLst>
              <a:rect l="0" t="0" r="r" b="b"/>
              <a:pathLst>
                <a:path w="21181" h="21600" fill="norm" stroke="1" extrusionOk="0">
                  <a:moveTo>
                    <a:pt x="0" y="0"/>
                  </a:moveTo>
                  <a:cubicBezTo>
                    <a:pt x="5400" y="343"/>
                    <a:pt x="10800" y="686"/>
                    <a:pt x="14538" y="1371"/>
                  </a:cubicBezTo>
                  <a:cubicBezTo>
                    <a:pt x="18277" y="2057"/>
                    <a:pt x="20354" y="3086"/>
                    <a:pt x="20977" y="5143"/>
                  </a:cubicBezTo>
                  <a:cubicBezTo>
                    <a:pt x="21600" y="7200"/>
                    <a:pt x="20769" y="10286"/>
                    <a:pt x="18900" y="13200"/>
                  </a:cubicBezTo>
                  <a:cubicBezTo>
                    <a:pt x="17031" y="16114"/>
                    <a:pt x="14123" y="18857"/>
                    <a:pt x="1121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8" name="Line"/>
            <p:cNvSpPr/>
            <p:nvPr/>
          </p:nvSpPr>
          <p:spPr>
            <a:xfrm>
              <a:off x="6611411" y="3343671"/>
              <a:ext cx="20371" cy="142876"/>
            </a:xfrm>
            <a:custGeom>
              <a:avLst/>
              <a:gdLst/>
              <a:ahLst/>
              <a:cxnLst>
                <a:cxn ang="0">
                  <a:pos x="wd2" y="hd2"/>
                </a:cxn>
                <a:cxn ang="5400000">
                  <a:pos x="wd2" y="hd2"/>
                </a:cxn>
                <a:cxn ang="10800000">
                  <a:pos x="wd2" y="hd2"/>
                </a:cxn>
                <a:cxn ang="16200000">
                  <a:pos x="wd2" y="hd2"/>
                </a:cxn>
              </a:cxnLst>
              <a:rect l="0" t="0" r="r" b="b"/>
              <a:pathLst>
                <a:path w="20157" h="21600" fill="norm" stroke="1" extrusionOk="0">
                  <a:moveTo>
                    <a:pt x="20157" y="0"/>
                  </a:moveTo>
                  <a:cubicBezTo>
                    <a:pt x="12302" y="5400"/>
                    <a:pt x="4448" y="10800"/>
                    <a:pt x="1502" y="14400"/>
                  </a:cubicBezTo>
                  <a:cubicBezTo>
                    <a:pt x="-1443" y="18000"/>
                    <a:pt x="521" y="19800"/>
                    <a:pt x="2484"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49" name="Line"/>
            <p:cNvSpPr/>
            <p:nvPr/>
          </p:nvSpPr>
          <p:spPr>
            <a:xfrm>
              <a:off x="6542824" y="3349114"/>
              <a:ext cx="148489" cy="36230"/>
            </a:xfrm>
            <a:custGeom>
              <a:avLst/>
              <a:gdLst/>
              <a:ahLst/>
              <a:cxnLst>
                <a:cxn ang="0">
                  <a:pos x="wd2" y="hd2"/>
                </a:cxn>
                <a:cxn ang="5400000">
                  <a:pos x="wd2" y="hd2"/>
                </a:cxn>
                <a:cxn ang="10800000">
                  <a:pos x="wd2" y="hd2"/>
                </a:cxn>
                <a:cxn ang="16200000">
                  <a:pos x="wd2" y="hd2"/>
                </a:cxn>
              </a:cxnLst>
              <a:rect l="0" t="0" r="r" b="b"/>
              <a:pathLst>
                <a:path w="21267" h="20756" fill="norm" stroke="1" extrusionOk="0">
                  <a:moveTo>
                    <a:pt x="804" y="20756"/>
                  </a:moveTo>
                  <a:cubicBezTo>
                    <a:pt x="235" y="15072"/>
                    <a:pt x="-333" y="9388"/>
                    <a:pt x="235" y="5409"/>
                  </a:cubicBezTo>
                  <a:cubicBezTo>
                    <a:pt x="804" y="1430"/>
                    <a:pt x="2509" y="-844"/>
                    <a:pt x="6204" y="293"/>
                  </a:cubicBezTo>
                  <a:cubicBezTo>
                    <a:pt x="9899" y="1430"/>
                    <a:pt x="15583" y="5977"/>
                    <a:pt x="21267" y="105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50" name="Line"/>
            <p:cNvSpPr/>
            <p:nvPr/>
          </p:nvSpPr>
          <p:spPr>
            <a:xfrm>
              <a:off x="6631781" y="3474640"/>
              <a:ext cx="39488" cy="42179"/>
            </a:xfrm>
            <a:custGeom>
              <a:avLst/>
              <a:gdLst/>
              <a:ahLst/>
              <a:cxnLst>
                <a:cxn ang="0">
                  <a:pos x="wd2" y="hd2"/>
                </a:cxn>
                <a:cxn ang="5400000">
                  <a:pos x="wd2" y="hd2"/>
                </a:cxn>
                <a:cxn ang="10800000">
                  <a:pos x="wd2" y="hd2"/>
                </a:cxn>
                <a:cxn ang="16200000">
                  <a:pos x="wd2" y="hd2"/>
                </a:cxn>
              </a:cxnLst>
              <a:rect l="0" t="0" r="r" b="b"/>
              <a:pathLst>
                <a:path w="20468" h="20868" fill="norm" stroke="1" extrusionOk="0">
                  <a:moveTo>
                    <a:pt x="6171" y="0"/>
                  </a:moveTo>
                  <a:cubicBezTo>
                    <a:pt x="3086" y="3927"/>
                    <a:pt x="0" y="7855"/>
                    <a:pt x="0" y="11782"/>
                  </a:cubicBezTo>
                  <a:cubicBezTo>
                    <a:pt x="0" y="15709"/>
                    <a:pt x="3086" y="19636"/>
                    <a:pt x="7714" y="20618"/>
                  </a:cubicBezTo>
                  <a:cubicBezTo>
                    <a:pt x="12343" y="21600"/>
                    <a:pt x="18514" y="19636"/>
                    <a:pt x="20057" y="15709"/>
                  </a:cubicBezTo>
                  <a:cubicBezTo>
                    <a:pt x="21600" y="11782"/>
                    <a:pt x="18514" y="5891"/>
                    <a:pt x="15429"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51" name="Line"/>
            <p:cNvSpPr/>
            <p:nvPr/>
          </p:nvSpPr>
          <p:spPr>
            <a:xfrm>
              <a:off x="6712734" y="3379390"/>
              <a:ext cx="26204" cy="166689"/>
            </a:xfrm>
            <a:custGeom>
              <a:avLst/>
              <a:gdLst/>
              <a:ahLst/>
              <a:cxnLst>
                <a:cxn ang="0">
                  <a:pos x="wd2" y="hd2"/>
                </a:cxn>
                <a:cxn ang="5400000">
                  <a:pos x="wd2" y="hd2"/>
                </a:cxn>
                <a:cxn ang="10800000">
                  <a:pos x="wd2" y="hd2"/>
                </a:cxn>
                <a:cxn ang="16200000">
                  <a:pos x="wd2" y="hd2"/>
                </a:cxn>
              </a:cxnLst>
              <a:rect l="0" t="0" r="r" b="b"/>
              <a:pathLst>
                <a:path w="20373" h="21600" fill="norm" stroke="1" extrusionOk="0">
                  <a:moveTo>
                    <a:pt x="20373" y="0"/>
                  </a:moveTo>
                  <a:cubicBezTo>
                    <a:pt x="14202" y="5400"/>
                    <a:pt x="8030" y="10800"/>
                    <a:pt x="4173" y="14400"/>
                  </a:cubicBezTo>
                  <a:cubicBezTo>
                    <a:pt x="316" y="18000"/>
                    <a:pt x="-1227" y="19800"/>
                    <a:pt x="1087" y="20057"/>
                  </a:cubicBezTo>
                  <a:cubicBezTo>
                    <a:pt x="3402" y="20314"/>
                    <a:pt x="9573" y="19029"/>
                    <a:pt x="10344" y="19029"/>
                  </a:cubicBezTo>
                  <a:cubicBezTo>
                    <a:pt x="11116" y="19029"/>
                    <a:pt x="6487" y="20314"/>
                    <a:pt x="185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52" name="Line"/>
            <p:cNvSpPr/>
            <p:nvPr/>
          </p:nvSpPr>
          <p:spPr>
            <a:xfrm>
              <a:off x="6732984" y="3502114"/>
              <a:ext cx="53579" cy="86780"/>
            </a:xfrm>
            <a:custGeom>
              <a:avLst/>
              <a:gdLst/>
              <a:ahLst/>
              <a:cxnLst>
                <a:cxn ang="0">
                  <a:pos x="wd2" y="hd2"/>
                </a:cxn>
                <a:cxn ang="5400000">
                  <a:pos x="wd2" y="hd2"/>
                </a:cxn>
                <a:cxn ang="10800000">
                  <a:pos x="wd2" y="hd2"/>
                </a:cxn>
                <a:cxn ang="16200000">
                  <a:pos x="wd2" y="hd2"/>
                </a:cxn>
              </a:cxnLst>
              <a:rect l="0" t="0" r="r" b="b"/>
              <a:pathLst>
                <a:path w="21600" h="20991" fill="norm" stroke="1" extrusionOk="0">
                  <a:moveTo>
                    <a:pt x="21600" y="554"/>
                  </a:moveTo>
                  <a:cubicBezTo>
                    <a:pt x="17600" y="74"/>
                    <a:pt x="13600" y="-406"/>
                    <a:pt x="11600" y="554"/>
                  </a:cubicBezTo>
                  <a:cubicBezTo>
                    <a:pt x="9600" y="1514"/>
                    <a:pt x="9600" y="3914"/>
                    <a:pt x="11200" y="6074"/>
                  </a:cubicBezTo>
                  <a:cubicBezTo>
                    <a:pt x="12800" y="8234"/>
                    <a:pt x="16000" y="10154"/>
                    <a:pt x="18000" y="12314"/>
                  </a:cubicBezTo>
                  <a:cubicBezTo>
                    <a:pt x="20000" y="14474"/>
                    <a:pt x="20800" y="16874"/>
                    <a:pt x="19200" y="18554"/>
                  </a:cubicBezTo>
                  <a:cubicBezTo>
                    <a:pt x="17600" y="20234"/>
                    <a:pt x="13600" y="21194"/>
                    <a:pt x="10000" y="20954"/>
                  </a:cubicBezTo>
                  <a:cubicBezTo>
                    <a:pt x="6400" y="20714"/>
                    <a:pt x="3200" y="19274"/>
                    <a:pt x="0" y="1783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53" name="Line"/>
            <p:cNvSpPr/>
            <p:nvPr/>
          </p:nvSpPr>
          <p:spPr>
            <a:xfrm>
              <a:off x="6804421" y="3403203"/>
              <a:ext cx="65486"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36" y="1200"/>
                    <a:pt x="10473" y="2400"/>
                    <a:pt x="14073" y="6000"/>
                  </a:cubicBezTo>
                  <a:cubicBezTo>
                    <a:pt x="17673" y="9600"/>
                    <a:pt x="19636" y="156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54" name="Line"/>
            <p:cNvSpPr/>
            <p:nvPr/>
          </p:nvSpPr>
          <p:spPr>
            <a:xfrm>
              <a:off x="6798468" y="3546078"/>
              <a:ext cx="71439" cy="892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grpSp>
        <p:nvGrpSpPr>
          <p:cNvPr id="1361" name="Drawing"/>
          <p:cNvGrpSpPr/>
          <p:nvPr/>
        </p:nvGrpSpPr>
        <p:grpSpPr>
          <a:xfrm>
            <a:off x="17859" y="246783"/>
            <a:ext cx="12078892" cy="6453544"/>
            <a:chOff x="0" y="0"/>
            <a:chExt cx="12078890" cy="6453542"/>
          </a:xfrm>
        </p:grpSpPr>
        <p:pic>
          <p:nvPicPr>
            <p:cNvPr id="1156" name="Line Shape" descr="Line Shape"/>
            <p:cNvPicPr>
              <a:picLocks noChangeAspect="0"/>
            </p:cNvPicPr>
            <p:nvPr/>
          </p:nvPicPr>
          <p:blipFill>
            <a:blip r:embed="rId4">
              <a:extLst/>
            </a:blip>
            <a:stretch>
              <a:fillRect/>
            </a:stretch>
          </p:blipFill>
          <p:spPr>
            <a:xfrm>
              <a:off x="848915" y="179800"/>
              <a:ext cx="1028701" cy="164717"/>
            </a:xfrm>
            <a:prstGeom prst="rect">
              <a:avLst/>
            </a:prstGeom>
            <a:effectLst/>
          </p:spPr>
        </p:pic>
        <p:pic>
          <p:nvPicPr>
            <p:cNvPr id="1158" name="Line Shape" descr="Line Shape"/>
            <p:cNvPicPr>
              <a:picLocks noChangeAspect="0"/>
            </p:cNvPicPr>
            <p:nvPr/>
          </p:nvPicPr>
          <p:blipFill>
            <a:blip r:embed="rId5">
              <a:extLst/>
            </a:blip>
            <a:stretch>
              <a:fillRect/>
            </a:stretch>
          </p:blipFill>
          <p:spPr>
            <a:xfrm>
              <a:off x="2640806" y="262803"/>
              <a:ext cx="498873" cy="102820"/>
            </a:xfrm>
            <a:prstGeom prst="rect">
              <a:avLst/>
            </a:prstGeom>
            <a:effectLst/>
          </p:spPr>
        </p:pic>
        <p:pic>
          <p:nvPicPr>
            <p:cNvPr id="1160" name="Line Line" descr="Line Line"/>
            <p:cNvPicPr>
              <a:picLocks noChangeAspect="0"/>
            </p:cNvPicPr>
            <p:nvPr/>
          </p:nvPicPr>
          <p:blipFill>
            <a:blip r:embed="rId6">
              <a:extLst/>
            </a:blip>
            <a:stretch>
              <a:fillRect/>
            </a:stretch>
          </p:blipFill>
          <p:spPr>
            <a:xfrm>
              <a:off x="2771775" y="304475"/>
              <a:ext cx="213122" cy="94061"/>
            </a:xfrm>
            <a:prstGeom prst="rect">
              <a:avLst/>
            </a:prstGeom>
            <a:effectLst/>
          </p:spPr>
        </p:pic>
        <p:sp>
          <p:nvSpPr>
            <p:cNvPr id="1162" name="Line"/>
            <p:cNvSpPr/>
            <p:nvPr/>
          </p:nvSpPr>
          <p:spPr>
            <a:xfrm>
              <a:off x="1304074" y="836685"/>
              <a:ext cx="17520" cy="286002"/>
            </a:xfrm>
            <a:custGeom>
              <a:avLst/>
              <a:gdLst/>
              <a:ahLst/>
              <a:cxnLst>
                <a:cxn ang="0">
                  <a:pos x="wd2" y="hd2"/>
                </a:cxn>
                <a:cxn ang="5400000">
                  <a:pos x="wd2" y="hd2"/>
                </a:cxn>
                <a:cxn ang="10800000">
                  <a:pos x="wd2" y="hd2"/>
                </a:cxn>
                <a:cxn ang="16200000">
                  <a:pos x="wd2" y="hd2"/>
                </a:cxn>
              </a:cxnLst>
              <a:rect l="0" t="0" r="r" b="b"/>
              <a:pathLst>
                <a:path w="21188" h="21470" fill="norm" stroke="1" extrusionOk="0">
                  <a:moveTo>
                    <a:pt x="6788" y="0"/>
                  </a:moveTo>
                  <a:cubicBezTo>
                    <a:pt x="4388" y="5065"/>
                    <a:pt x="1988" y="10130"/>
                    <a:pt x="788" y="13481"/>
                  </a:cubicBezTo>
                  <a:cubicBezTo>
                    <a:pt x="-412" y="16833"/>
                    <a:pt x="-412" y="18472"/>
                    <a:pt x="1988" y="19663"/>
                  </a:cubicBezTo>
                  <a:cubicBezTo>
                    <a:pt x="4388" y="20855"/>
                    <a:pt x="9188" y="21600"/>
                    <a:pt x="12788" y="21451"/>
                  </a:cubicBezTo>
                  <a:cubicBezTo>
                    <a:pt x="16388" y="21302"/>
                    <a:pt x="18788" y="20259"/>
                    <a:pt x="21188" y="1921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63" name="Line"/>
            <p:cNvSpPr/>
            <p:nvPr/>
          </p:nvSpPr>
          <p:spPr>
            <a:xfrm>
              <a:off x="1139031" y="795013"/>
              <a:ext cx="349251" cy="1250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82" y="21600"/>
                  </a:moveTo>
                  <a:cubicBezTo>
                    <a:pt x="491" y="20571"/>
                    <a:pt x="0" y="19543"/>
                    <a:pt x="0" y="18514"/>
                  </a:cubicBezTo>
                  <a:cubicBezTo>
                    <a:pt x="0" y="17486"/>
                    <a:pt x="491" y="16457"/>
                    <a:pt x="2823" y="13886"/>
                  </a:cubicBezTo>
                  <a:cubicBezTo>
                    <a:pt x="5155" y="11314"/>
                    <a:pt x="9327" y="7200"/>
                    <a:pt x="12764" y="4629"/>
                  </a:cubicBezTo>
                  <a:cubicBezTo>
                    <a:pt x="16200" y="2057"/>
                    <a:pt x="18900" y="1029"/>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64" name="Line"/>
            <p:cNvSpPr/>
            <p:nvPr/>
          </p:nvSpPr>
          <p:spPr>
            <a:xfrm>
              <a:off x="1387578" y="1078253"/>
              <a:ext cx="61777" cy="78699"/>
            </a:xfrm>
            <a:custGeom>
              <a:avLst/>
              <a:gdLst/>
              <a:ahLst/>
              <a:cxnLst>
                <a:cxn ang="0">
                  <a:pos x="wd2" y="hd2"/>
                </a:cxn>
                <a:cxn ang="5400000">
                  <a:pos x="wd2" y="hd2"/>
                </a:cxn>
                <a:cxn ang="10800000">
                  <a:pos x="wd2" y="hd2"/>
                </a:cxn>
                <a:cxn ang="16200000">
                  <a:pos x="wd2" y="hd2"/>
                </a:cxn>
              </a:cxnLst>
              <a:rect l="0" t="0" r="r" b="b"/>
              <a:pathLst>
                <a:path w="21013" h="20893" fill="norm" stroke="1" extrusionOk="0">
                  <a:moveTo>
                    <a:pt x="11980" y="2247"/>
                  </a:moveTo>
                  <a:cubicBezTo>
                    <a:pt x="8605" y="2774"/>
                    <a:pt x="5230" y="3301"/>
                    <a:pt x="3205" y="4881"/>
                  </a:cubicBezTo>
                  <a:cubicBezTo>
                    <a:pt x="1180" y="6462"/>
                    <a:pt x="505" y="9096"/>
                    <a:pt x="167" y="11993"/>
                  </a:cubicBezTo>
                  <a:cubicBezTo>
                    <a:pt x="-170" y="14891"/>
                    <a:pt x="-170" y="18052"/>
                    <a:pt x="1855" y="19633"/>
                  </a:cubicBezTo>
                  <a:cubicBezTo>
                    <a:pt x="3880" y="21213"/>
                    <a:pt x="7930" y="21213"/>
                    <a:pt x="11305" y="20159"/>
                  </a:cubicBezTo>
                  <a:cubicBezTo>
                    <a:pt x="14680" y="19106"/>
                    <a:pt x="17380" y="16998"/>
                    <a:pt x="19068" y="14364"/>
                  </a:cubicBezTo>
                  <a:cubicBezTo>
                    <a:pt x="20755" y="11730"/>
                    <a:pt x="21430" y="8569"/>
                    <a:pt x="20755" y="5935"/>
                  </a:cubicBezTo>
                  <a:cubicBezTo>
                    <a:pt x="20080" y="3301"/>
                    <a:pt x="18055" y="1193"/>
                    <a:pt x="15355" y="403"/>
                  </a:cubicBezTo>
                  <a:cubicBezTo>
                    <a:pt x="12655" y="-387"/>
                    <a:pt x="9280" y="140"/>
                    <a:pt x="5905" y="66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65" name="Line"/>
            <p:cNvSpPr/>
            <p:nvPr/>
          </p:nvSpPr>
          <p:spPr>
            <a:xfrm>
              <a:off x="1508853" y="937888"/>
              <a:ext cx="70837" cy="221411"/>
            </a:xfrm>
            <a:custGeom>
              <a:avLst/>
              <a:gdLst/>
              <a:ahLst/>
              <a:cxnLst>
                <a:cxn ang="0">
                  <a:pos x="wd2" y="hd2"/>
                </a:cxn>
                <a:cxn ang="5400000">
                  <a:pos x="wd2" y="hd2"/>
                </a:cxn>
                <a:cxn ang="10800000">
                  <a:pos x="wd2" y="hd2"/>
                </a:cxn>
                <a:cxn ang="16200000">
                  <a:pos x="wd2" y="hd2"/>
                </a:cxn>
              </a:cxnLst>
              <a:rect l="0" t="0" r="r" b="b"/>
              <a:pathLst>
                <a:path w="20839" h="21518" fill="norm" stroke="1" extrusionOk="0">
                  <a:moveTo>
                    <a:pt x="2705" y="0"/>
                  </a:moveTo>
                  <a:cubicBezTo>
                    <a:pt x="1537" y="4243"/>
                    <a:pt x="370" y="8486"/>
                    <a:pt x="78" y="11571"/>
                  </a:cubicBezTo>
                  <a:cubicBezTo>
                    <a:pt x="-214" y="14657"/>
                    <a:pt x="370" y="16586"/>
                    <a:pt x="954" y="18032"/>
                  </a:cubicBezTo>
                  <a:cubicBezTo>
                    <a:pt x="1537" y="19479"/>
                    <a:pt x="2121" y="20443"/>
                    <a:pt x="1829" y="20443"/>
                  </a:cubicBezTo>
                  <a:cubicBezTo>
                    <a:pt x="1537" y="20443"/>
                    <a:pt x="370" y="19479"/>
                    <a:pt x="662" y="18611"/>
                  </a:cubicBezTo>
                  <a:cubicBezTo>
                    <a:pt x="954" y="17743"/>
                    <a:pt x="2705" y="16971"/>
                    <a:pt x="5040" y="16393"/>
                  </a:cubicBezTo>
                  <a:cubicBezTo>
                    <a:pt x="7375" y="15814"/>
                    <a:pt x="10294" y="15429"/>
                    <a:pt x="13213" y="15332"/>
                  </a:cubicBezTo>
                  <a:cubicBezTo>
                    <a:pt x="16132" y="15236"/>
                    <a:pt x="19051" y="15429"/>
                    <a:pt x="20218" y="16007"/>
                  </a:cubicBezTo>
                  <a:cubicBezTo>
                    <a:pt x="21386" y="16586"/>
                    <a:pt x="20802" y="17550"/>
                    <a:pt x="19343" y="18418"/>
                  </a:cubicBezTo>
                  <a:cubicBezTo>
                    <a:pt x="17883" y="19286"/>
                    <a:pt x="15548" y="20057"/>
                    <a:pt x="12921" y="20636"/>
                  </a:cubicBezTo>
                  <a:cubicBezTo>
                    <a:pt x="10294" y="21214"/>
                    <a:pt x="7375" y="21600"/>
                    <a:pt x="6791" y="21504"/>
                  </a:cubicBezTo>
                  <a:cubicBezTo>
                    <a:pt x="6208" y="21407"/>
                    <a:pt x="7959" y="20829"/>
                    <a:pt x="9710" y="2025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66" name="Line"/>
            <p:cNvSpPr/>
            <p:nvPr/>
          </p:nvSpPr>
          <p:spPr>
            <a:xfrm>
              <a:off x="1625610" y="1043616"/>
              <a:ext cx="65078" cy="119204"/>
            </a:xfrm>
            <a:custGeom>
              <a:avLst/>
              <a:gdLst/>
              <a:ahLst/>
              <a:cxnLst>
                <a:cxn ang="0">
                  <a:pos x="wd2" y="hd2"/>
                </a:cxn>
                <a:cxn ang="5400000">
                  <a:pos x="wd2" y="hd2"/>
                </a:cxn>
                <a:cxn ang="10800000">
                  <a:pos x="wd2" y="hd2"/>
                </a:cxn>
                <a:cxn ang="16200000">
                  <a:pos x="wd2" y="hd2"/>
                </a:cxn>
              </a:cxnLst>
              <a:rect l="0" t="0" r="r" b="b"/>
              <a:pathLst>
                <a:path w="20834" h="20928" fill="norm" stroke="1" extrusionOk="0">
                  <a:moveTo>
                    <a:pt x="9399" y="5477"/>
                  </a:moveTo>
                  <a:cubicBezTo>
                    <a:pt x="10034" y="3735"/>
                    <a:pt x="10669" y="1993"/>
                    <a:pt x="9399" y="948"/>
                  </a:cubicBezTo>
                  <a:cubicBezTo>
                    <a:pt x="8128" y="-98"/>
                    <a:pt x="4952" y="-446"/>
                    <a:pt x="2728" y="773"/>
                  </a:cubicBezTo>
                  <a:cubicBezTo>
                    <a:pt x="505" y="1993"/>
                    <a:pt x="-766" y="4780"/>
                    <a:pt x="505" y="6522"/>
                  </a:cubicBezTo>
                  <a:cubicBezTo>
                    <a:pt x="1775" y="8264"/>
                    <a:pt x="5587" y="8960"/>
                    <a:pt x="8763" y="9831"/>
                  </a:cubicBezTo>
                  <a:cubicBezTo>
                    <a:pt x="11940" y="10702"/>
                    <a:pt x="14481" y="11748"/>
                    <a:pt x="16705" y="12967"/>
                  </a:cubicBezTo>
                  <a:cubicBezTo>
                    <a:pt x="18928" y="14186"/>
                    <a:pt x="20834" y="15580"/>
                    <a:pt x="20834" y="16973"/>
                  </a:cubicBezTo>
                  <a:cubicBezTo>
                    <a:pt x="20834" y="18367"/>
                    <a:pt x="18928" y="19760"/>
                    <a:pt x="16069" y="20457"/>
                  </a:cubicBezTo>
                  <a:cubicBezTo>
                    <a:pt x="13210" y="21154"/>
                    <a:pt x="9399" y="21154"/>
                    <a:pt x="8446" y="19935"/>
                  </a:cubicBezTo>
                  <a:cubicBezTo>
                    <a:pt x="7493" y="18715"/>
                    <a:pt x="9399" y="16277"/>
                    <a:pt x="11305" y="1383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67" name="Line"/>
            <p:cNvSpPr/>
            <p:nvPr/>
          </p:nvSpPr>
          <p:spPr>
            <a:xfrm>
              <a:off x="1922859" y="955747"/>
              <a:ext cx="101204"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168" name="Line"/>
            <p:cNvSpPr/>
            <p:nvPr/>
          </p:nvSpPr>
          <p:spPr>
            <a:xfrm>
              <a:off x="1916906" y="1015278"/>
              <a:ext cx="172641" cy="595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69" name="Line"/>
            <p:cNvSpPr/>
            <p:nvPr/>
          </p:nvSpPr>
          <p:spPr>
            <a:xfrm>
              <a:off x="2500312" y="844233"/>
              <a:ext cx="172642" cy="242484"/>
            </a:xfrm>
            <a:custGeom>
              <a:avLst/>
              <a:gdLst/>
              <a:ahLst/>
              <a:cxnLst>
                <a:cxn ang="0">
                  <a:pos x="wd2" y="hd2"/>
                </a:cxn>
                <a:cxn ang="5400000">
                  <a:pos x="wd2" y="hd2"/>
                </a:cxn>
                <a:cxn ang="10800000">
                  <a:pos x="wd2" y="hd2"/>
                </a:cxn>
                <a:cxn ang="16200000">
                  <a:pos x="wd2" y="hd2"/>
                </a:cxn>
              </a:cxnLst>
              <a:rect l="0" t="0" r="r" b="b"/>
              <a:pathLst>
                <a:path w="21600" h="21459" fill="norm" stroke="1" extrusionOk="0">
                  <a:moveTo>
                    <a:pt x="0" y="913"/>
                  </a:moveTo>
                  <a:cubicBezTo>
                    <a:pt x="993" y="386"/>
                    <a:pt x="1986" y="-141"/>
                    <a:pt x="2979" y="35"/>
                  </a:cubicBezTo>
                  <a:cubicBezTo>
                    <a:pt x="3972" y="210"/>
                    <a:pt x="4966" y="1088"/>
                    <a:pt x="7324" y="3722"/>
                  </a:cubicBezTo>
                  <a:cubicBezTo>
                    <a:pt x="9683" y="6357"/>
                    <a:pt x="13407" y="10747"/>
                    <a:pt x="16014" y="13996"/>
                  </a:cubicBezTo>
                  <a:cubicBezTo>
                    <a:pt x="18621" y="17244"/>
                    <a:pt x="20110" y="19352"/>
                    <a:pt x="21600" y="214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0" name="Line"/>
            <p:cNvSpPr/>
            <p:nvPr/>
          </p:nvSpPr>
          <p:spPr>
            <a:xfrm>
              <a:off x="2553890" y="818825"/>
              <a:ext cx="136923" cy="3274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591" y="2749"/>
                    <a:pt x="11583" y="5498"/>
                    <a:pt x="7983" y="8444"/>
                  </a:cubicBezTo>
                  <a:cubicBezTo>
                    <a:pt x="4383" y="11389"/>
                    <a:pt x="2191" y="14531"/>
                    <a:pt x="1096" y="16756"/>
                  </a:cubicBezTo>
                  <a:cubicBezTo>
                    <a:pt x="0" y="18982"/>
                    <a:pt x="0" y="20291"/>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1" name="Line"/>
            <p:cNvSpPr/>
            <p:nvPr/>
          </p:nvSpPr>
          <p:spPr>
            <a:xfrm>
              <a:off x="2717794" y="1045044"/>
              <a:ext cx="121847" cy="90358"/>
            </a:xfrm>
            <a:custGeom>
              <a:avLst/>
              <a:gdLst/>
              <a:ahLst/>
              <a:cxnLst>
                <a:cxn ang="0">
                  <a:pos x="wd2" y="hd2"/>
                </a:cxn>
                <a:cxn ang="5400000">
                  <a:pos x="wd2" y="hd2"/>
                </a:cxn>
                <a:cxn ang="10800000">
                  <a:pos x="wd2" y="hd2"/>
                </a:cxn>
                <a:cxn ang="16200000">
                  <a:pos x="wd2" y="hd2"/>
                </a:cxn>
              </a:cxnLst>
              <a:rect l="0" t="0" r="r" b="b"/>
              <a:pathLst>
                <a:path w="21392" h="21381" fill="norm" stroke="1" extrusionOk="0">
                  <a:moveTo>
                    <a:pt x="1534" y="0"/>
                  </a:moveTo>
                  <a:cubicBezTo>
                    <a:pt x="1882" y="5165"/>
                    <a:pt x="2231" y="10330"/>
                    <a:pt x="2057" y="14322"/>
                  </a:cubicBezTo>
                  <a:cubicBezTo>
                    <a:pt x="1882" y="18313"/>
                    <a:pt x="1186" y="21130"/>
                    <a:pt x="663" y="21365"/>
                  </a:cubicBezTo>
                  <a:cubicBezTo>
                    <a:pt x="140" y="21600"/>
                    <a:pt x="-208" y="19252"/>
                    <a:pt x="140" y="15730"/>
                  </a:cubicBezTo>
                  <a:cubicBezTo>
                    <a:pt x="489" y="12209"/>
                    <a:pt x="1534" y="7513"/>
                    <a:pt x="2753" y="4461"/>
                  </a:cubicBezTo>
                  <a:cubicBezTo>
                    <a:pt x="3973" y="1409"/>
                    <a:pt x="5366" y="0"/>
                    <a:pt x="6411" y="470"/>
                  </a:cubicBezTo>
                  <a:cubicBezTo>
                    <a:pt x="7457" y="939"/>
                    <a:pt x="8153" y="3287"/>
                    <a:pt x="8502" y="5635"/>
                  </a:cubicBezTo>
                  <a:cubicBezTo>
                    <a:pt x="8850" y="7983"/>
                    <a:pt x="8850" y="10330"/>
                    <a:pt x="9198" y="10096"/>
                  </a:cubicBezTo>
                  <a:cubicBezTo>
                    <a:pt x="9547" y="9861"/>
                    <a:pt x="10244" y="7043"/>
                    <a:pt x="11289" y="4696"/>
                  </a:cubicBezTo>
                  <a:cubicBezTo>
                    <a:pt x="12334" y="2348"/>
                    <a:pt x="13727" y="470"/>
                    <a:pt x="14947" y="470"/>
                  </a:cubicBezTo>
                  <a:cubicBezTo>
                    <a:pt x="16166" y="470"/>
                    <a:pt x="17211" y="2348"/>
                    <a:pt x="18257" y="5870"/>
                  </a:cubicBezTo>
                  <a:cubicBezTo>
                    <a:pt x="19302" y="9391"/>
                    <a:pt x="20347" y="14557"/>
                    <a:pt x="21392" y="1972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2" name="Line"/>
            <p:cNvSpPr/>
            <p:nvPr/>
          </p:nvSpPr>
          <p:spPr>
            <a:xfrm>
              <a:off x="2857500" y="901110"/>
              <a:ext cx="195709" cy="237353"/>
            </a:xfrm>
            <a:custGeom>
              <a:avLst/>
              <a:gdLst/>
              <a:ahLst/>
              <a:cxnLst>
                <a:cxn ang="0">
                  <a:pos x="wd2" y="hd2"/>
                </a:cxn>
                <a:cxn ang="5400000">
                  <a:pos x="wd2" y="hd2"/>
                </a:cxn>
                <a:cxn ang="10800000">
                  <a:pos x="wd2" y="hd2"/>
                </a:cxn>
                <a:cxn ang="16200000">
                  <a:pos x="wd2" y="hd2"/>
                </a:cxn>
              </a:cxnLst>
              <a:rect l="0" t="0" r="r" b="b"/>
              <a:pathLst>
                <a:path w="21518" h="21352" fill="norm" stroke="1" extrusionOk="0">
                  <a:moveTo>
                    <a:pt x="0" y="16697"/>
                  </a:moveTo>
                  <a:cubicBezTo>
                    <a:pt x="1091" y="16697"/>
                    <a:pt x="2182" y="16697"/>
                    <a:pt x="3273" y="16072"/>
                  </a:cubicBezTo>
                  <a:cubicBezTo>
                    <a:pt x="4364" y="15448"/>
                    <a:pt x="5455" y="14198"/>
                    <a:pt x="5564" y="13841"/>
                  </a:cubicBezTo>
                  <a:cubicBezTo>
                    <a:pt x="5673" y="13484"/>
                    <a:pt x="4800" y="14019"/>
                    <a:pt x="4036" y="14644"/>
                  </a:cubicBezTo>
                  <a:cubicBezTo>
                    <a:pt x="3273" y="15269"/>
                    <a:pt x="2618" y="15983"/>
                    <a:pt x="2182" y="16786"/>
                  </a:cubicBezTo>
                  <a:cubicBezTo>
                    <a:pt x="1745" y="17590"/>
                    <a:pt x="1527" y="18482"/>
                    <a:pt x="1855" y="19196"/>
                  </a:cubicBezTo>
                  <a:cubicBezTo>
                    <a:pt x="2182" y="19910"/>
                    <a:pt x="3055" y="20446"/>
                    <a:pt x="5236" y="20267"/>
                  </a:cubicBezTo>
                  <a:cubicBezTo>
                    <a:pt x="7418" y="20089"/>
                    <a:pt x="10909" y="19196"/>
                    <a:pt x="12982" y="18304"/>
                  </a:cubicBezTo>
                  <a:cubicBezTo>
                    <a:pt x="15055" y="17411"/>
                    <a:pt x="15709" y="16519"/>
                    <a:pt x="15491" y="16251"/>
                  </a:cubicBezTo>
                  <a:cubicBezTo>
                    <a:pt x="15273" y="15983"/>
                    <a:pt x="14182" y="16340"/>
                    <a:pt x="13309" y="16876"/>
                  </a:cubicBezTo>
                  <a:cubicBezTo>
                    <a:pt x="12436" y="17411"/>
                    <a:pt x="11782" y="18125"/>
                    <a:pt x="11455" y="18929"/>
                  </a:cubicBezTo>
                  <a:cubicBezTo>
                    <a:pt x="11127" y="19732"/>
                    <a:pt x="11127" y="20624"/>
                    <a:pt x="11673" y="21071"/>
                  </a:cubicBezTo>
                  <a:cubicBezTo>
                    <a:pt x="12218" y="21517"/>
                    <a:pt x="13309" y="21517"/>
                    <a:pt x="14727" y="20446"/>
                  </a:cubicBezTo>
                  <a:cubicBezTo>
                    <a:pt x="16145" y="19375"/>
                    <a:pt x="17891" y="17233"/>
                    <a:pt x="19091" y="13930"/>
                  </a:cubicBezTo>
                  <a:cubicBezTo>
                    <a:pt x="20291" y="10628"/>
                    <a:pt x="20945" y="6165"/>
                    <a:pt x="21273" y="3487"/>
                  </a:cubicBezTo>
                  <a:cubicBezTo>
                    <a:pt x="21600" y="810"/>
                    <a:pt x="21600" y="-83"/>
                    <a:pt x="21273" y="6"/>
                  </a:cubicBezTo>
                  <a:cubicBezTo>
                    <a:pt x="20945" y="96"/>
                    <a:pt x="20291" y="1167"/>
                    <a:pt x="19855" y="4201"/>
                  </a:cubicBezTo>
                  <a:cubicBezTo>
                    <a:pt x="19418" y="7236"/>
                    <a:pt x="19200" y="12234"/>
                    <a:pt x="18982" y="1723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3" name="Line"/>
            <p:cNvSpPr/>
            <p:nvPr/>
          </p:nvSpPr>
          <p:spPr>
            <a:xfrm>
              <a:off x="3173015" y="1068857"/>
              <a:ext cx="11907"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4" name="Line"/>
            <p:cNvSpPr/>
            <p:nvPr/>
          </p:nvSpPr>
          <p:spPr>
            <a:xfrm>
              <a:off x="3411140" y="991466"/>
              <a:ext cx="160735"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867" y="18000"/>
                    <a:pt x="11733" y="14400"/>
                    <a:pt x="15333" y="10800"/>
                  </a:cubicBezTo>
                  <a:cubicBezTo>
                    <a:pt x="18933" y="7200"/>
                    <a:pt x="20267" y="3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5" name="Line"/>
            <p:cNvSpPr/>
            <p:nvPr/>
          </p:nvSpPr>
          <p:spPr>
            <a:xfrm>
              <a:off x="3714750" y="864466"/>
              <a:ext cx="154782" cy="111948"/>
            </a:xfrm>
            <a:custGeom>
              <a:avLst/>
              <a:gdLst/>
              <a:ahLst/>
              <a:cxnLst>
                <a:cxn ang="0">
                  <a:pos x="wd2" y="hd2"/>
                </a:cxn>
                <a:cxn ang="5400000">
                  <a:pos x="wd2" y="hd2"/>
                </a:cxn>
                <a:cxn ang="10800000">
                  <a:pos x="wd2" y="hd2"/>
                </a:cxn>
                <a:cxn ang="16200000">
                  <a:pos x="wd2" y="hd2"/>
                </a:cxn>
              </a:cxnLst>
              <a:rect l="0" t="0" r="r" b="b"/>
              <a:pathLst>
                <a:path w="21600" h="21009" fill="norm" stroke="1" extrusionOk="0">
                  <a:moveTo>
                    <a:pt x="0" y="373"/>
                  </a:moveTo>
                  <a:cubicBezTo>
                    <a:pt x="1385" y="0"/>
                    <a:pt x="2769" y="-372"/>
                    <a:pt x="4569" y="745"/>
                  </a:cubicBezTo>
                  <a:cubicBezTo>
                    <a:pt x="6369" y="1862"/>
                    <a:pt x="8585" y="4469"/>
                    <a:pt x="10662" y="7635"/>
                  </a:cubicBezTo>
                  <a:cubicBezTo>
                    <a:pt x="12738" y="10800"/>
                    <a:pt x="14677" y="14525"/>
                    <a:pt x="16200" y="16945"/>
                  </a:cubicBezTo>
                  <a:cubicBezTo>
                    <a:pt x="17723" y="19366"/>
                    <a:pt x="18831" y="20483"/>
                    <a:pt x="19662" y="20856"/>
                  </a:cubicBezTo>
                  <a:cubicBezTo>
                    <a:pt x="20492" y="21228"/>
                    <a:pt x="21046" y="20856"/>
                    <a:pt x="21600" y="2048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6" name="Line"/>
            <p:cNvSpPr/>
            <p:nvPr/>
          </p:nvSpPr>
          <p:spPr>
            <a:xfrm>
              <a:off x="3869531" y="835624"/>
              <a:ext cx="44913" cy="310624"/>
            </a:xfrm>
            <a:custGeom>
              <a:avLst/>
              <a:gdLst/>
              <a:ahLst/>
              <a:cxnLst>
                <a:cxn ang="0">
                  <a:pos x="wd2" y="hd2"/>
                </a:cxn>
                <a:cxn ang="5400000">
                  <a:pos x="wd2" y="hd2"/>
                </a:cxn>
                <a:cxn ang="10800000">
                  <a:pos x="wd2" y="hd2"/>
                </a:cxn>
                <a:cxn ang="16200000">
                  <a:pos x="wd2" y="hd2"/>
                </a:cxn>
              </a:cxnLst>
              <a:rect l="0" t="0" r="r" b="b"/>
              <a:pathLst>
                <a:path w="21255" h="21536" fill="norm" stroke="1" extrusionOk="0">
                  <a:moveTo>
                    <a:pt x="19722" y="1312"/>
                  </a:moveTo>
                  <a:cubicBezTo>
                    <a:pt x="20661" y="624"/>
                    <a:pt x="21600" y="-64"/>
                    <a:pt x="21130" y="5"/>
                  </a:cubicBezTo>
                  <a:cubicBezTo>
                    <a:pt x="20661" y="74"/>
                    <a:pt x="18783" y="899"/>
                    <a:pt x="15026" y="3375"/>
                  </a:cubicBezTo>
                  <a:cubicBezTo>
                    <a:pt x="11270" y="5852"/>
                    <a:pt x="5635" y="9979"/>
                    <a:pt x="2817" y="13281"/>
                  </a:cubicBezTo>
                  <a:cubicBezTo>
                    <a:pt x="0" y="16583"/>
                    <a:pt x="0" y="19060"/>
                    <a:pt x="0" y="215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7" name="Line"/>
            <p:cNvSpPr/>
            <p:nvPr/>
          </p:nvSpPr>
          <p:spPr>
            <a:xfrm>
              <a:off x="3931046" y="1091608"/>
              <a:ext cx="128986" cy="90359"/>
            </a:xfrm>
            <a:custGeom>
              <a:avLst/>
              <a:gdLst/>
              <a:ahLst/>
              <a:cxnLst>
                <a:cxn ang="0">
                  <a:pos x="wd2" y="hd2"/>
                </a:cxn>
                <a:cxn ang="5400000">
                  <a:pos x="wd2" y="hd2"/>
                </a:cxn>
                <a:cxn ang="10800000">
                  <a:pos x="wd2" y="hd2"/>
                </a:cxn>
                <a:cxn ang="16200000">
                  <a:pos x="wd2" y="hd2"/>
                </a:cxn>
              </a:cxnLst>
              <a:rect l="0" t="0" r="r" b="b"/>
              <a:pathLst>
                <a:path w="21600" h="21381" fill="norm" stroke="1" extrusionOk="0">
                  <a:moveTo>
                    <a:pt x="2658" y="1659"/>
                  </a:moveTo>
                  <a:cubicBezTo>
                    <a:pt x="1994" y="6355"/>
                    <a:pt x="1329" y="11051"/>
                    <a:pt x="831" y="14807"/>
                  </a:cubicBezTo>
                  <a:cubicBezTo>
                    <a:pt x="332" y="18564"/>
                    <a:pt x="0" y="21381"/>
                    <a:pt x="0" y="21381"/>
                  </a:cubicBezTo>
                  <a:cubicBezTo>
                    <a:pt x="0" y="21381"/>
                    <a:pt x="332" y="18564"/>
                    <a:pt x="831" y="15511"/>
                  </a:cubicBezTo>
                  <a:cubicBezTo>
                    <a:pt x="1329" y="12459"/>
                    <a:pt x="1994" y="9172"/>
                    <a:pt x="2991" y="6120"/>
                  </a:cubicBezTo>
                  <a:cubicBezTo>
                    <a:pt x="3988" y="3068"/>
                    <a:pt x="5317" y="251"/>
                    <a:pt x="6148" y="16"/>
                  </a:cubicBezTo>
                  <a:cubicBezTo>
                    <a:pt x="6978" y="-219"/>
                    <a:pt x="7311" y="2129"/>
                    <a:pt x="7643" y="4477"/>
                  </a:cubicBezTo>
                  <a:cubicBezTo>
                    <a:pt x="7975" y="6824"/>
                    <a:pt x="8308" y="9172"/>
                    <a:pt x="10302" y="8233"/>
                  </a:cubicBezTo>
                  <a:cubicBezTo>
                    <a:pt x="12295" y="7294"/>
                    <a:pt x="15951" y="3068"/>
                    <a:pt x="18111" y="2129"/>
                  </a:cubicBezTo>
                  <a:cubicBezTo>
                    <a:pt x="20271" y="1190"/>
                    <a:pt x="20935" y="3538"/>
                    <a:pt x="21268" y="7294"/>
                  </a:cubicBezTo>
                  <a:cubicBezTo>
                    <a:pt x="21600" y="11051"/>
                    <a:pt x="21600" y="16216"/>
                    <a:pt x="21600" y="2138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8" name="Line"/>
            <p:cNvSpPr/>
            <p:nvPr/>
          </p:nvSpPr>
          <p:spPr>
            <a:xfrm>
              <a:off x="4107656" y="930875"/>
              <a:ext cx="255985" cy="258167"/>
            </a:xfrm>
            <a:custGeom>
              <a:avLst/>
              <a:gdLst/>
              <a:ahLst/>
              <a:cxnLst>
                <a:cxn ang="0">
                  <a:pos x="wd2" y="hd2"/>
                </a:cxn>
                <a:cxn ang="5400000">
                  <a:pos x="wd2" y="hd2"/>
                </a:cxn>
                <a:cxn ang="10800000">
                  <a:pos x="wd2" y="hd2"/>
                </a:cxn>
                <a:cxn ang="16200000">
                  <a:pos x="wd2" y="hd2"/>
                </a:cxn>
              </a:cxnLst>
              <a:rect l="0" t="0" r="r" b="b"/>
              <a:pathLst>
                <a:path w="21600" h="21289" fill="norm" stroke="1" extrusionOk="0">
                  <a:moveTo>
                    <a:pt x="0" y="16288"/>
                  </a:moveTo>
                  <a:cubicBezTo>
                    <a:pt x="1674" y="15960"/>
                    <a:pt x="3349" y="15633"/>
                    <a:pt x="4521" y="14979"/>
                  </a:cubicBezTo>
                  <a:cubicBezTo>
                    <a:pt x="5693" y="14324"/>
                    <a:pt x="6363" y="13342"/>
                    <a:pt x="6279" y="13015"/>
                  </a:cubicBezTo>
                  <a:cubicBezTo>
                    <a:pt x="6195" y="12688"/>
                    <a:pt x="5358" y="13015"/>
                    <a:pt x="4688" y="13506"/>
                  </a:cubicBezTo>
                  <a:cubicBezTo>
                    <a:pt x="4019" y="13997"/>
                    <a:pt x="3516" y="14651"/>
                    <a:pt x="3098" y="15633"/>
                  </a:cubicBezTo>
                  <a:cubicBezTo>
                    <a:pt x="2679" y="16615"/>
                    <a:pt x="2344" y="17924"/>
                    <a:pt x="3014" y="18906"/>
                  </a:cubicBezTo>
                  <a:cubicBezTo>
                    <a:pt x="3684" y="19888"/>
                    <a:pt x="5358" y="20542"/>
                    <a:pt x="7702" y="20051"/>
                  </a:cubicBezTo>
                  <a:cubicBezTo>
                    <a:pt x="10047" y="19560"/>
                    <a:pt x="13060" y="17924"/>
                    <a:pt x="14651" y="16615"/>
                  </a:cubicBezTo>
                  <a:cubicBezTo>
                    <a:pt x="16242" y="15306"/>
                    <a:pt x="16409" y="14324"/>
                    <a:pt x="15991" y="13915"/>
                  </a:cubicBezTo>
                  <a:cubicBezTo>
                    <a:pt x="15572" y="13506"/>
                    <a:pt x="14567" y="13669"/>
                    <a:pt x="13898" y="14160"/>
                  </a:cubicBezTo>
                  <a:cubicBezTo>
                    <a:pt x="13228" y="14651"/>
                    <a:pt x="12893" y="15469"/>
                    <a:pt x="12558" y="16288"/>
                  </a:cubicBezTo>
                  <a:cubicBezTo>
                    <a:pt x="12223" y="17106"/>
                    <a:pt x="11888" y="17924"/>
                    <a:pt x="11805" y="18742"/>
                  </a:cubicBezTo>
                  <a:cubicBezTo>
                    <a:pt x="11721" y="19560"/>
                    <a:pt x="11888" y="20379"/>
                    <a:pt x="12474" y="20869"/>
                  </a:cubicBezTo>
                  <a:cubicBezTo>
                    <a:pt x="13060" y="21360"/>
                    <a:pt x="14065" y="21524"/>
                    <a:pt x="15153" y="20788"/>
                  </a:cubicBezTo>
                  <a:cubicBezTo>
                    <a:pt x="16242" y="20051"/>
                    <a:pt x="17414" y="18415"/>
                    <a:pt x="18419" y="15142"/>
                  </a:cubicBezTo>
                  <a:cubicBezTo>
                    <a:pt x="19423" y="11869"/>
                    <a:pt x="20260" y="6960"/>
                    <a:pt x="20679" y="4015"/>
                  </a:cubicBezTo>
                  <a:cubicBezTo>
                    <a:pt x="21098" y="1069"/>
                    <a:pt x="21098" y="88"/>
                    <a:pt x="20763" y="6"/>
                  </a:cubicBezTo>
                  <a:cubicBezTo>
                    <a:pt x="20428" y="-76"/>
                    <a:pt x="19758" y="742"/>
                    <a:pt x="19256" y="2788"/>
                  </a:cubicBezTo>
                  <a:cubicBezTo>
                    <a:pt x="18753" y="4833"/>
                    <a:pt x="18419" y="8106"/>
                    <a:pt x="18419" y="10724"/>
                  </a:cubicBezTo>
                  <a:cubicBezTo>
                    <a:pt x="18419" y="13342"/>
                    <a:pt x="18753" y="15306"/>
                    <a:pt x="19340" y="16533"/>
                  </a:cubicBezTo>
                  <a:cubicBezTo>
                    <a:pt x="19926" y="17760"/>
                    <a:pt x="20763" y="18251"/>
                    <a:pt x="21600" y="187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79" name="Line"/>
            <p:cNvSpPr/>
            <p:nvPr/>
          </p:nvSpPr>
          <p:spPr>
            <a:xfrm>
              <a:off x="2357437" y="699763"/>
              <a:ext cx="89298" cy="5536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880" y="2477"/>
                    <a:pt x="5760" y="4955"/>
                    <a:pt x="7680" y="7394"/>
                  </a:cubicBezTo>
                  <a:cubicBezTo>
                    <a:pt x="9600" y="9832"/>
                    <a:pt x="10560" y="12232"/>
                    <a:pt x="12720" y="14594"/>
                  </a:cubicBezTo>
                  <a:cubicBezTo>
                    <a:pt x="14880" y="16955"/>
                    <a:pt x="18240" y="19277"/>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0" name="Line"/>
            <p:cNvSpPr/>
            <p:nvPr/>
          </p:nvSpPr>
          <p:spPr>
            <a:xfrm>
              <a:off x="4655343" y="777153"/>
              <a:ext cx="17861" cy="5179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800" y="2648"/>
                    <a:pt x="12000" y="5297"/>
                    <a:pt x="8400" y="8028"/>
                  </a:cubicBezTo>
                  <a:cubicBezTo>
                    <a:pt x="4800" y="10759"/>
                    <a:pt x="2400" y="13572"/>
                    <a:pt x="1200" y="15848"/>
                  </a:cubicBezTo>
                  <a:cubicBezTo>
                    <a:pt x="0" y="18124"/>
                    <a:pt x="0" y="1986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1" name="Line"/>
            <p:cNvSpPr/>
            <p:nvPr/>
          </p:nvSpPr>
          <p:spPr>
            <a:xfrm>
              <a:off x="5078015" y="1015278"/>
              <a:ext cx="178595"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2" name="Line"/>
            <p:cNvSpPr/>
            <p:nvPr/>
          </p:nvSpPr>
          <p:spPr>
            <a:xfrm>
              <a:off x="5137546" y="1152200"/>
              <a:ext cx="142876" cy="11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3" name="Line"/>
            <p:cNvSpPr/>
            <p:nvPr/>
          </p:nvSpPr>
          <p:spPr>
            <a:xfrm>
              <a:off x="1364621" y="0"/>
              <a:ext cx="229900" cy="386130"/>
            </a:xfrm>
            <a:custGeom>
              <a:avLst/>
              <a:gdLst/>
              <a:ahLst/>
              <a:cxnLst>
                <a:cxn ang="0">
                  <a:pos x="wd2" y="hd2"/>
                </a:cxn>
                <a:cxn ang="5400000">
                  <a:pos x="wd2" y="hd2"/>
                </a:cxn>
                <a:cxn ang="10800000">
                  <a:pos x="wd2" y="hd2"/>
                </a:cxn>
                <a:cxn ang="16200000">
                  <a:pos x="wd2" y="hd2"/>
                </a:cxn>
              </a:cxnLst>
              <a:rect l="0" t="0" r="r" b="b"/>
              <a:pathLst>
                <a:path w="21389" h="21335" fill="norm" stroke="1" extrusionOk="0">
                  <a:moveTo>
                    <a:pt x="20366" y="5443"/>
                  </a:moveTo>
                  <a:cubicBezTo>
                    <a:pt x="20736" y="4346"/>
                    <a:pt x="21105" y="3250"/>
                    <a:pt x="21289" y="2428"/>
                  </a:cubicBezTo>
                  <a:cubicBezTo>
                    <a:pt x="21474" y="1605"/>
                    <a:pt x="21474" y="1057"/>
                    <a:pt x="20643" y="619"/>
                  </a:cubicBezTo>
                  <a:cubicBezTo>
                    <a:pt x="19812" y="180"/>
                    <a:pt x="18151" y="-149"/>
                    <a:pt x="16028" y="70"/>
                  </a:cubicBezTo>
                  <a:cubicBezTo>
                    <a:pt x="13905" y="290"/>
                    <a:pt x="11320" y="1057"/>
                    <a:pt x="9012" y="2208"/>
                  </a:cubicBezTo>
                  <a:cubicBezTo>
                    <a:pt x="6705" y="3360"/>
                    <a:pt x="4674" y="4895"/>
                    <a:pt x="3197" y="6868"/>
                  </a:cubicBezTo>
                  <a:cubicBezTo>
                    <a:pt x="1720" y="8842"/>
                    <a:pt x="797" y="11254"/>
                    <a:pt x="336" y="13008"/>
                  </a:cubicBezTo>
                  <a:cubicBezTo>
                    <a:pt x="-126" y="14763"/>
                    <a:pt x="-126" y="15859"/>
                    <a:pt x="428" y="16901"/>
                  </a:cubicBezTo>
                  <a:cubicBezTo>
                    <a:pt x="982" y="17942"/>
                    <a:pt x="2089" y="18929"/>
                    <a:pt x="3012" y="19642"/>
                  </a:cubicBezTo>
                  <a:cubicBezTo>
                    <a:pt x="3936" y="20355"/>
                    <a:pt x="4674" y="20793"/>
                    <a:pt x="5505" y="21067"/>
                  </a:cubicBezTo>
                  <a:cubicBezTo>
                    <a:pt x="6336" y="21341"/>
                    <a:pt x="7259" y="21451"/>
                    <a:pt x="8459" y="21177"/>
                  </a:cubicBezTo>
                  <a:cubicBezTo>
                    <a:pt x="9659" y="20903"/>
                    <a:pt x="11136" y="20245"/>
                    <a:pt x="12889" y="18929"/>
                  </a:cubicBezTo>
                  <a:cubicBezTo>
                    <a:pt x="14643" y="17613"/>
                    <a:pt x="16674" y="15640"/>
                    <a:pt x="17874" y="13282"/>
                  </a:cubicBezTo>
                  <a:cubicBezTo>
                    <a:pt x="19074" y="10925"/>
                    <a:pt x="19443" y="8184"/>
                    <a:pt x="19074" y="5936"/>
                  </a:cubicBezTo>
                  <a:cubicBezTo>
                    <a:pt x="18705" y="3689"/>
                    <a:pt x="17597" y="1934"/>
                    <a:pt x="16489" y="18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4" name="Line"/>
            <p:cNvSpPr/>
            <p:nvPr/>
          </p:nvSpPr>
          <p:spPr>
            <a:xfrm>
              <a:off x="839390" y="1795138"/>
              <a:ext cx="178595" cy="2797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160" y="613"/>
                    <a:pt x="4320" y="1226"/>
                    <a:pt x="6240" y="2681"/>
                  </a:cubicBezTo>
                  <a:cubicBezTo>
                    <a:pt x="8160" y="4136"/>
                    <a:pt x="9840" y="6434"/>
                    <a:pt x="11760" y="9498"/>
                  </a:cubicBezTo>
                  <a:cubicBezTo>
                    <a:pt x="13680" y="12562"/>
                    <a:pt x="15840" y="16391"/>
                    <a:pt x="17520" y="18536"/>
                  </a:cubicBezTo>
                  <a:cubicBezTo>
                    <a:pt x="19200" y="20681"/>
                    <a:pt x="20400" y="2114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5" name="Line"/>
            <p:cNvSpPr/>
            <p:nvPr/>
          </p:nvSpPr>
          <p:spPr>
            <a:xfrm>
              <a:off x="904875" y="1782774"/>
              <a:ext cx="172641" cy="232630"/>
            </a:xfrm>
            <a:custGeom>
              <a:avLst/>
              <a:gdLst/>
              <a:ahLst/>
              <a:cxnLst>
                <a:cxn ang="0">
                  <a:pos x="wd2" y="hd2"/>
                </a:cxn>
                <a:cxn ang="5400000">
                  <a:pos x="wd2" y="hd2"/>
                </a:cxn>
                <a:cxn ang="10800000">
                  <a:pos x="wd2" y="hd2"/>
                </a:cxn>
                <a:cxn ang="16200000">
                  <a:pos x="wd2" y="hd2"/>
                </a:cxn>
              </a:cxnLst>
              <a:rect l="0" t="0" r="r" b="b"/>
              <a:pathLst>
                <a:path w="21600" h="21459" fill="norm" stroke="1" extrusionOk="0">
                  <a:moveTo>
                    <a:pt x="21600" y="1690"/>
                  </a:moveTo>
                  <a:cubicBezTo>
                    <a:pt x="20607" y="957"/>
                    <a:pt x="19614" y="225"/>
                    <a:pt x="18497" y="42"/>
                  </a:cubicBezTo>
                  <a:cubicBezTo>
                    <a:pt x="17379" y="-141"/>
                    <a:pt x="16138" y="225"/>
                    <a:pt x="14152" y="2056"/>
                  </a:cubicBezTo>
                  <a:cubicBezTo>
                    <a:pt x="12166" y="3886"/>
                    <a:pt x="9434" y="7181"/>
                    <a:pt x="6952" y="10659"/>
                  </a:cubicBezTo>
                  <a:cubicBezTo>
                    <a:pt x="4469" y="14137"/>
                    <a:pt x="2234" y="17798"/>
                    <a:pt x="0" y="214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6" name="Line"/>
            <p:cNvSpPr/>
            <p:nvPr/>
          </p:nvSpPr>
          <p:spPr>
            <a:xfrm>
              <a:off x="1113234" y="1610591"/>
              <a:ext cx="47626" cy="1012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5300" y="4235"/>
                    <a:pt x="9000" y="8471"/>
                    <a:pt x="5400" y="12071"/>
                  </a:cubicBezTo>
                  <a:cubicBezTo>
                    <a:pt x="1800" y="15671"/>
                    <a:pt x="900" y="18635"/>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7" name="Line"/>
            <p:cNvSpPr/>
            <p:nvPr/>
          </p:nvSpPr>
          <p:spPr>
            <a:xfrm>
              <a:off x="863203" y="1926107"/>
              <a:ext cx="65485" cy="148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5709" y="5472"/>
                    <a:pt x="9818" y="10944"/>
                    <a:pt x="6218" y="14544"/>
                  </a:cubicBezTo>
                  <a:cubicBezTo>
                    <a:pt x="2618" y="18144"/>
                    <a:pt x="1309" y="1987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8" name="Line"/>
            <p:cNvSpPr/>
            <p:nvPr/>
          </p:nvSpPr>
          <p:spPr>
            <a:xfrm>
              <a:off x="762000" y="2182091"/>
              <a:ext cx="226219"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305" y="16200"/>
                    <a:pt x="10611" y="10800"/>
                    <a:pt x="14211" y="7200"/>
                  </a:cubicBezTo>
                  <a:cubicBezTo>
                    <a:pt x="17811" y="3600"/>
                    <a:pt x="19705"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89" name="Line"/>
            <p:cNvSpPr/>
            <p:nvPr/>
          </p:nvSpPr>
          <p:spPr>
            <a:xfrm>
              <a:off x="887015" y="2217810"/>
              <a:ext cx="154782"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0" name="Line"/>
            <p:cNvSpPr/>
            <p:nvPr/>
          </p:nvSpPr>
          <p:spPr>
            <a:xfrm>
              <a:off x="2797968" y="1824903"/>
              <a:ext cx="166689" cy="2202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857" y="2335"/>
                    <a:pt x="7714" y="4670"/>
                    <a:pt x="11314" y="8270"/>
                  </a:cubicBezTo>
                  <a:cubicBezTo>
                    <a:pt x="14914" y="11870"/>
                    <a:pt x="18257" y="1673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1" name="Line"/>
            <p:cNvSpPr/>
            <p:nvPr/>
          </p:nvSpPr>
          <p:spPr>
            <a:xfrm>
              <a:off x="2911078" y="1854669"/>
              <a:ext cx="166688" cy="3571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029" y="1440"/>
                    <a:pt x="16457" y="2880"/>
                    <a:pt x="13886" y="5520"/>
                  </a:cubicBezTo>
                  <a:cubicBezTo>
                    <a:pt x="11314" y="8160"/>
                    <a:pt x="8743" y="12000"/>
                    <a:pt x="6429" y="14880"/>
                  </a:cubicBezTo>
                  <a:cubicBezTo>
                    <a:pt x="4114" y="17760"/>
                    <a:pt x="2057" y="1968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2" name="Line"/>
            <p:cNvSpPr/>
            <p:nvPr/>
          </p:nvSpPr>
          <p:spPr>
            <a:xfrm>
              <a:off x="3161109" y="1610591"/>
              <a:ext cx="41673" cy="89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4800"/>
                    <a:pt x="7200" y="9600"/>
                    <a:pt x="3600" y="13200"/>
                  </a:cubicBezTo>
                  <a:cubicBezTo>
                    <a:pt x="0" y="16800"/>
                    <a:pt x="0" y="192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3" name="Line"/>
            <p:cNvSpPr/>
            <p:nvPr/>
          </p:nvSpPr>
          <p:spPr>
            <a:xfrm>
              <a:off x="2821781" y="2259482"/>
              <a:ext cx="130969"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4" name="Line"/>
            <p:cNvSpPr/>
            <p:nvPr/>
          </p:nvSpPr>
          <p:spPr>
            <a:xfrm>
              <a:off x="2833687" y="2295200"/>
              <a:ext cx="154782"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5" name="Line"/>
            <p:cNvSpPr/>
            <p:nvPr/>
          </p:nvSpPr>
          <p:spPr>
            <a:xfrm>
              <a:off x="2119312" y="1676075"/>
              <a:ext cx="220267" cy="4777468"/>
            </a:xfrm>
            <a:custGeom>
              <a:avLst/>
              <a:gdLst/>
              <a:ahLst/>
              <a:cxnLst>
                <a:cxn ang="0">
                  <a:pos x="wd2" y="hd2"/>
                </a:cxn>
                <a:cxn ang="5400000">
                  <a:pos x="wd2" y="hd2"/>
                </a:cxn>
                <a:cxn ang="10800000">
                  <a:pos x="wd2" y="hd2"/>
                </a:cxn>
                <a:cxn ang="16200000">
                  <a:pos x="wd2" y="hd2"/>
                </a:cxn>
              </a:cxnLst>
              <a:rect l="0" t="0" r="r" b="b"/>
              <a:pathLst>
                <a:path w="21600" h="21596" fill="norm" stroke="1" extrusionOk="0">
                  <a:moveTo>
                    <a:pt x="2335" y="0"/>
                  </a:moveTo>
                  <a:cubicBezTo>
                    <a:pt x="1557" y="206"/>
                    <a:pt x="778" y="413"/>
                    <a:pt x="389" y="704"/>
                  </a:cubicBezTo>
                  <a:cubicBezTo>
                    <a:pt x="0" y="996"/>
                    <a:pt x="0" y="1372"/>
                    <a:pt x="0" y="1740"/>
                  </a:cubicBezTo>
                  <a:cubicBezTo>
                    <a:pt x="0" y="2108"/>
                    <a:pt x="0" y="2467"/>
                    <a:pt x="97" y="2808"/>
                  </a:cubicBezTo>
                  <a:cubicBezTo>
                    <a:pt x="195" y="3149"/>
                    <a:pt x="389" y="3471"/>
                    <a:pt x="584" y="3821"/>
                  </a:cubicBezTo>
                  <a:cubicBezTo>
                    <a:pt x="778" y="4171"/>
                    <a:pt x="973" y="4548"/>
                    <a:pt x="1070" y="4902"/>
                  </a:cubicBezTo>
                  <a:cubicBezTo>
                    <a:pt x="1168" y="5256"/>
                    <a:pt x="1168" y="5588"/>
                    <a:pt x="1362" y="5920"/>
                  </a:cubicBezTo>
                  <a:cubicBezTo>
                    <a:pt x="1557" y="6252"/>
                    <a:pt x="1946" y="6584"/>
                    <a:pt x="2238" y="6938"/>
                  </a:cubicBezTo>
                  <a:cubicBezTo>
                    <a:pt x="2530" y="7293"/>
                    <a:pt x="2724" y="7669"/>
                    <a:pt x="2919" y="8051"/>
                  </a:cubicBezTo>
                  <a:cubicBezTo>
                    <a:pt x="3114" y="8432"/>
                    <a:pt x="3308" y="8818"/>
                    <a:pt x="3503" y="9172"/>
                  </a:cubicBezTo>
                  <a:cubicBezTo>
                    <a:pt x="3697" y="9526"/>
                    <a:pt x="3892" y="9849"/>
                    <a:pt x="4281" y="10190"/>
                  </a:cubicBezTo>
                  <a:cubicBezTo>
                    <a:pt x="4670" y="10531"/>
                    <a:pt x="5254" y="10890"/>
                    <a:pt x="5741" y="11257"/>
                  </a:cubicBezTo>
                  <a:cubicBezTo>
                    <a:pt x="6227" y="11625"/>
                    <a:pt x="6616" y="12002"/>
                    <a:pt x="7005" y="12370"/>
                  </a:cubicBezTo>
                  <a:cubicBezTo>
                    <a:pt x="7395" y="12738"/>
                    <a:pt x="7784" y="13096"/>
                    <a:pt x="8076" y="13455"/>
                  </a:cubicBezTo>
                  <a:cubicBezTo>
                    <a:pt x="8368" y="13814"/>
                    <a:pt x="8562" y="14173"/>
                    <a:pt x="8659" y="14527"/>
                  </a:cubicBezTo>
                  <a:cubicBezTo>
                    <a:pt x="8757" y="14881"/>
                    <a:pt x="8757" y="15231"/>
                    <a:pt x="8854" y="15572"/>
                  </a:cubicBezTo>
                  <a:cubicBezTo>
                    <a:pt x="8951" y="15913"/>
                    <a:pt x="9146" y="16245"/>
                    <a:pt x="9438" y="16581"/>
                  </a:cubicBezTo>
                  <a:cubicBezTo>
                    <a:pt x="9730" y="16918"/>
                    <a:pt x="10119" y="17258"/>
                    <a:pt x="10411" y="17590"/>
                  </a:cubicBezTo>
                  <a:cubicBezTo>
                    <a:pt x="10703" y="17922"/>
                    <a:pt x="10897" y="18245"/>
                    <a:pt x="11286" y="18591"/>
                  </a:cubicBezTo>
                  <a:cubicBezTo>
                    <a:pt x="11676" y="18936"/>
                    <a:pt x="12259" y="19304"/>
                    <a:pt x="13038" y="19658"/>
                  </a:cubicBezTo>
                  <a:cubicBezTo>
                    <a:pt x="13816" y="20012"/>
                    <a:pt x="14789" y="20353"/>
                    <a:pt x="15762" y="20658"/>
                  </a:cubicBezTo>
                  <a:cubicBezTo>
                    <a:pt x="16735" y="20963"/>
                    <a:pt x="17708" y="21232"/>
                    <a:pt x="18389" y="21389"/>
                  </a:cubicBezTo>
                  <a:cubicBezTo>
                    <a:pt x="19070" y="21546"/>
                    <a:pt x="19459" y="21591"/>
                    <a:pt x="19946" y="21596"/>
                  </a:cubicBezTo>
                  <a:cubicBezTo>
                    <a:pt x="20432" y="21600"/>
                    <a:pt x="21016" y="21564"/>
                    <a:pt x="21600" y="2152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6" name="Line"/>
            <p:cNvSpPr/>
            <p:nvPr/>
          </p:nvSpPr>
          <p:spPr>
            <a:xfrm>
              <a:off x="3732949" y="1658216"/>
              <a:ext cx="148489" cy="4470798"/>
            </a:xfrm>
            <a:custGeom>
              <a:avLst/>
              <a:gdLst/>
              <a:ahLst/>
              <a:cxnLst>
                <a:cxn ang="0">
                  <a:pos x="wd2" y="hd2"/>
                </a:cxn>
                <a:cxn ang="5400000">
                  <a:pos x="wd2" y="hd2"/>
                </a:cxn>
                <a:cxn ang="10800000">
                  <a:pos x="wd2" y="hd2"/>
                </a:cxn>
                <a:cxn ang="16200000">
                  <a:pos x="wd2" y="hd2"/>
                </a:cxn>
              </a:cxnLst>
              <a:rect l="0" t="0" r="r" b="b"/>
              <a:pathLst>
                <a:path w="21551" h="21600" fill="norm" stroke="1" extrusionOk="0">
                  <a:moveTo>
                    <a:pt x="11183" y="0"/>
                  </a:moveTo>
                  <a:cubicBezTo>
                    <a:pt x="11759" y="307"/>
                    <a:pt x="12335" y="614"/>
                    <a:pt x="12479" y="944"/>
                  </a:cubicBezTo>
                  <a:cubicBezTo>
                    <a:pt x="12623" y="1275"/>
                    <a:pt x="12335" y="1630"/>
                    <a:pt x="12047" y="1985"/>
                  </a:cubicBezTo>
                  <a:cubicBezTo>
                    <a:pt x="11759" y="2339"/>
                    <a:pt x="11471" y="2694"/>
                    <a:pt x="11183" y="3073"/>
                  </a:cubicBezTo>
                  <a:cubicBezTo>
                    <a:pt x="10895" y="3451"/>
                    <a:pt x="10607" y="3854"/>
                    <a:pt x="10463" y="4247"/>
                  </a:cubicBezTo>
                  <a:cubicBezTo>
                    <a:pt x="10319" y="4640"/>
                    <a:pt x="10319" y="5024"/>
                    <a:pt x="10319" y="5383"/>
                  </a:cubicBezTo>
                  <a:cubicBezTo>
                    <a:pt x="10319" y="5743"/>
                    <a:pt x="10319" y="6078"/>
                    <a:pt x="10031" y="6423"/>
                  </a:cubicBezTo>
                  <a:cubicBezTo>
                    <a:pt x="9743" y="6769"/>
                    <a:pt x="9167" y="7123"/>
                    <a:pt x="8303" y="7497"/>
                  </a:cubicBezTo>
                  <a:cubicBezTo>
                    <a:pt x="7439" y="7871"/>
                    <a:pt x="6287" y="8264"/>
                    <a:pt x="5279" y="8657"/>
                  </a:cubicBezTo>
                  <a:cubicBezTo>
                    <a:pt x="4271" y="9050"/>
                    <a:pt x="3407" y="9443"/>
                    <a:pt x="2687" y="9841"/>
                  </a:cubicBezTo>
                  <a:cubicBezTo>
                    <a:pt x="1967" y="10239"/>
                    <a:pt x="1391" y="10642"/>
                    <a:pt x="959" y="11049"/>
                  </a:cubicBezTo>
                  <a:cubicBezTo>
                    <a:pt x="527" y="11457"/>
                    <a:pt x="239" y="11869"/>
                    <a:pt x="95" y="12262"/>
                  </a:cubicBezTo>
                  <a:cubicBezTo>
                    <a:pt x="-49" y="12655"/>
                    <a:pt x="-49" y="13029"/>
                    <a:pt x="239" y="13389"/>
                  </a:cubicBezTo>
                  <a:cubicBezTo>
                    <a:pt x="527" y="13748"/>
                    <a:pt x="1103" y="14093"/>
                    <a:pt x="1679" y="14453"/>
                  </a:cubicBezTo>
                  <a:cubicBezTo>
                    <a:pt x="2255" y="14812"/>
                    <a:pt x="2831" y="15186"/>
                    <a:pt x="3263" y="15541"/>
                  </a:cubicBezTo>
                  <a:cubicBezTo>
                    <a:pt x="3695" y="15896"/>
                    <a:pt x="3983" y="16231"/>
                    <a:pt x="4415" y="16562"/>
                  </a:cubicBezTo>
                  <a:cubicBezTo>
                    <a:pt x="4847" y="16893"/>
                    <a:pt x="5423" y="17219"/>
                    <a:pt x="6143" y="17583"/>
                  </a:cubicBezTo>
                  <a:cubicBezTo>
                    <a:pt x="6863" y="17947"/>
                    <a:pt x="7727" y="18350"/>
                    <a:pt x="8447" y="18724"/>
                  </a:cubicBezTo>
                  <a:cubicBezTo>
                    <a:pt x="9167" y="19098"/>
                    <a:pt x="9743" y="19443"/>
                    <a:pt x="10607" y="19783"/>
                  </a:cubicBezTo>
                  <a:cubicBezTo>
                    <a:pt x="11471" y="20124"/>
                    <a:pt x="12623" y="20459"/>
                    <a:pt x="13631" y="20732"/>
                  </a:cubicBezTo>
                  <a:cubicBezTo>
                    <a:pt x="14639" y="21006"/>
                    <a:pt x="15503" y="21217"/>
                    <a:pt x="16079" y="21351"/>
                  </a:cubicBezTo>
                  <a:cubicBezTo>
                    <a:pt x="16655" y="21485"/>
                    <a:pt x="16943" y="21542"/>
                    <a:pt x="17807" y="21571"/>
                  </a:cubicBezTo>
                  <a:cubicBezTo>
                    <a:pt x="18671" y="21600"/>
                    <a:pt x="20111" y="21600"/>
                    <a:pt x="2155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7" name="Line"/>
            <p:cNvSpPr/>
            <p:nvPr/>
          </p:nvSpPr>
          <p:spPr>
            <a:xfrm>
              <a:off x="4280296" y="1729653"/>
              <a:ext cx="65486"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964" y="2777"/>
                    <a:pt x="3927" y="5554"/>
                    <a:pt x="5564" y="8537"/>
                  </a:cubicBezTo>
                  <a:cubicBezTo>
                    <a:pt x="7200" y="11520"/>
                    <a:pt x="8509" y="14709"/>
                    <a:pt x="11127" y="16920"/>
                  </a:cubicBezTo>
                  <a:cubicBezTo>
                    <a:pt x="13745" y="19131"/>
                    <a:pt x="17673" y="20366"/>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8" name="Line"/>
            <p:cNvSpPr/>
            <p:nvPr/>
          </p:nvSpPr>
          <p:spPr>
            <a:xfrm>
              <a:off x="4423171" y="1777278"/>
              <a:ext cx="196454" cy="3095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836" y="2631"/>
                    <a:pt x="5673" y="5262"/>
                    <a:pt x="8400" y="7962"/>
                  </a:cubicBezTo>
                  <a:cubicBezTo>
                    <a:pt x="11127" y="10662"/>
                    <a:pt x="13745" y="13431"/>
                    <a:pt x="15927" y="15715"/>
                  </a:cubicBezTo>
                  <a:cubicBezTo>
                    <a:pt x="18109" y="18000"/>
                    <a:pt x="19855" y="19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199" name="Line"/>
            <p:cNvSpPr/>
            <p:nvPr/>
          </p:nvSpPr>
          <p:spPr>
            <a:xfrm>
              <a:off x="4500562" y="1763597"/>
              <a:ext cx="166688" cy="364917"/>
            </a:xfrm>
            <a:custGeom>
              <a:avLst/>
              <a:gdLst/>
              <a:ahLst/>
              <a:cxnLst>
                <a:cxn ang="0">
                  <a:pos x="wd2" y="hd2"/>
                </a:cxn>
                <a:cxn ang="5400000">
                  <a:pos x="wd2" y="hd2"/>
                </a:cxn>
                <a:cxn ang="10800000">
                  <a:pos x="wd2" y="hd2"/>
                </a:cxn>
                <a:cxn ang="16200000">
                  <a:pos x="wd2" y="hd2"/>
                </a:cxn>
              </a:cxnLst>
              <a:rect l="0" t="0" r="r" b="b"/>
              <a:pathLst>
                <a:path w="21600" h="21471" fill="norm" stroke="1" extrusionOk="0">
                  <a:moveTo>
                    <a:pt x="21600" y="105"/>
                  </a:moveTo>
                  <a:cubicBezTo>
                    <a:pt x="20314" y="-12"/>
                    <a:pt x="19029" y="-129"/>
                    <a:pt x="17357" y="338"/>
                  </a:cubicBezTo>
                  <a:cubicBezTo>
                    <a:pt x="15686" y="805"/>
                    <a:pt x="13629" y="1856"/>
                    <a:pt x="10800" y="4541"/>
                  </a:cubicBezTo>
                  <a:cubicBezTo>
                    <a:pt x="7971" y="7227"/>
                    <a:pt x="4371" y="11547"/>
                    <a:pt x="2443" y="14641"/>
                  </a:cubicBezTo>
                  <a:cubicBezTo>
                    <a:pt x="514" y="17735"/>
                    <a:pt x="257" y="19603"/>
                    <a:pt x="0" y="2147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0" name="Line"/>
            <p:cNvSpPr/>
            <p:nvPr/>
          </p:nvSpPr>
          <p:spPr>
            <a:xfrm>
              <a:off x="4726781" y="1598685"/>
              <a:ext cx="29766" cy="833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514"/>
                    <a:pt x="7200" y="1029"/>
                    <a:pt x="3600" y="4629"/>
                  </a:cubicBezTo>
                  <a:cubicBezTo>
                    <a:pt x="0" y="8229"/>
                    <a:pt x="0" y="14914"/>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1" name="Line"/>
            <p:cNvSpPr/>
            <p:nvPr/>
          </p:nvSpPr>
          <p:spPr>
            <a:xfrm>
              <a:off x="4744640" y="2045169"/>
              <a:ext cx="160735" cy="100738"/>
            </a:xfrm>
            <a:custGeom>
              <a:avLst/>
              <a:gdLst/>
              <a:ahLst/>
              <a:cxnLst>
                <a:cxn ang="0">
                  <a:pos x="wd2" y="hd2"/>
                </a:cxn>
                <a:cxn ang="5400000">
                  <a:pos x="wd2" y="hd2"/>
                </a:cxn>
                <a:cxn ang="10800000">
                  <a:pos x="wd2" y="hd2"/>
                </a:cxn>
                <a:cxn ang="16200000">
                  <a:pos x="wd2" y="hd2"/>
                </a:cxn>
              </a:cxnLst>
              <a:rect l="0" t="0" r="r" b="b"/>
              <a:pathLst>
                <a:path w="21600" h="21087" fill="norm" stroke="1" extrusionOk="0">
                  <a:moveTo>
                    <a:pt x="0" y="0"/>
                  </a:moveTo>
                  <a:cubicBezTo>
                    <a:pt x="533" y="4569"/>
                    <a:pt x="1067" y="9138"/>
                    <a:pt x="1333" y="13085"/>
                  </a:cubicBezTo>
                  <a:cubicBezTo>
                    <a:pt x="1600" y="17031"/>
                    <a:pt x="1600" y="20354"/>
                    <a:pt x="1467" y="20977"/>
                  </a:cubicBezTo>
                  <a:cubicBezTo>
                    <a:pt x="1333" y="21600"/>
                    <a:pt x="1067" y="19523"/>
                    <a:pt x="933" y="16200"/>
                  </a:cubicBezTo>
                  <a:cubicBezTo>
                    <a:pt x="800" y="12877"/>
                    <a:pt x="800" y="8308"/>
                    <a:pt x="1200" y="5192"/>
                  </a:cubicBezTo>
                  <a:cubicBezTo>
                    <a:pt x="1600" y="2077"/>
                    <a:pt x="2400" y="415"/>
                    <a:pt x="3200" y="415"/>
                  </a:cubicBezTo>
                  <a:cubicBezTo>
                    <a:pt x="4000" y="415"/>
                    <a:pt x="4800" y="2077"/>
                    <a:pt x="5467" y="3946"/>
                  </a:cubicBezTo>
                  <a:cubicBezTo>
                    <a:pt x="6133" y="5815"/>
                    <a:pt x="6667" y="7892"/>
                    <a:pt x="7467" y="8308"/>
                  </a:cubicBezTo>
                  <a:cubicBezTo>
                    <a:pt x="8267" y="8723"/>
                    <a:pt x="9333" y="7477"/>
                    <a:pt x="10267" y="6023"/>
                  </a:cubicBezTo>
                  <a:cubicBezTo>
                    <a:pt x="11200" y="4569"/>
                    <a:pt x="12000" y="2908"/>
                    <a:pt x="12933" y="2700"/>
                  </a:cubicBezTo>
                  <a:cubicBezTo>
                    <a:pt x="13867" y="2492"/>
                    <a:pt x="14933" y="3738"/>
                    <a:pt x="15867" y="6231"/>
                  </a:cubicBezTo>
                  <a:cubicBezTo>
                    <a:pt x="16800" y="8723"/>
                    <a:pt x="17600" y="12462"/>
                    <a:pt x="18533" y="14538"/>
                  </a:cubicBezTo>
                  <a:cubicBezTo>
                    <a:pt x="19467" y="16615"/>
                    <a:pt x="20533" y="17031"/>
                    <a:pt x="21600" y="1744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2" name="Line"/>
            <p:cNvSpPr/>
            <p:nvPr/>
          </p:nvSpPr>
          <p:spPr>
            <a:xfrm>
              <a:off x="4935140" y="1851612"/>
              <a:ext cx="303610" cy="296106"/>
            </a:xfrm>
            <a:custGeom>
              <a:avLst/>
              <a:gdLst/>
              <a:ahLst/>
              <a:cxnLst>
                <a:cxn ang="0">
                  <a:pos x="wd2" y="hd2"/>
                </a:cxn>
                <a:cxn ang="5400000">
                  <a:pos x="wd2" y="hd2"/>
                </a:cxn>
                <a:cxn ang="10800000">
                  <a:pos x="wd2" y="hd2"/>
                </a:cxn>
                <a:cxn ang="16200000">
                  <a:pos x="wd2" y="hd2"/>
                </a:cxn>
              </a:cxnLst>
              <a:rect l="0" t="0" r="r" b="b"/>
              <a:pathLst>
                <a:path w="21600" h="21345" fill="norm" stroke="1" extrusionOk="0">
                  <a:moveTo>
                    <a:pt x="0" y="17386"/>
                  </a:moveTo>
                  <a:cubicBezTo>
                    <a:pt x="706" y="17672"/>
                    <a:pt x="1412" y="17958"/>
                    <a:pt x="2541" y="17600"/>
                  </a:cubicBezTo>
                  <a:cubicBezTo>
                    <a:pt x="3671" y="17243"/>
                    <a:pt x="5224" y="16241"/>
                    <a:pt x="6282" y="15383"/>
                  </a:cubicBezTo>
                  <a:cubicBezTo>
                    <a:pt x="7341" y="14525"/>
                    <a:pt x="7906" y="13809"/>
                    <a:pt x="7835" y="13595"/>
                  </a:cubicBezTo>
                  <a:cubicBezTo>
                    <a:pt x="7765" y="13380"/>
                    <a:pt x="7059" y="13666"/>
                    <a:pt x="6282" y="14453"/>
                  </a:cubicBezTo>
                  <a:cubicBezTo>
                    <a:pt x="5506" y="15240"/>
                    <a:pt x="4659" y="16527"/>
                    <a:pt x="4165" y="17529"/>
                  </a:cubicBezTo>
                  <a:cubicBezTo>
                    <a:pt x="3671" y="18530"/>
                    <a:pt x="3529" y="19245"/>
                    <a:pt x="4306" y="19889"/>
                  </a:cubicBezTo>
                  <a:cubicBezTo>
                    <a:pt x="5082" y="20533"/>
                    <a:pt x="6776" y="21105"/>
                    <a:pt x="8541" y="20819"/>
                  </a:cubicBezTo>
                  <a:cubicBezTo>
                    <a:pt x="10306" y="20533"/>
                    <a:pt x="12141" y="19388"/>
                    <a:pt x="13271" y="18530"/>
                  </a:cubicBezTo>
                  <a:cubicBezTo>
                    <a:pt x="14400" y="17672"/>
                    <a:pt x="14824" y="17100"/>
                    <a:pt x="15106" y="16456"/>
                  </a:cubicBezTo>
                  <a:cubicBezTo>
                    <a:pt x="15388" y="15812"/>
                    <a:pt x="15529" y="15097"/>
                    <a:pt x="15247" y="14811"/>
                  </a:cubicBezTo>
                  <a:cubicBezTo>
                    <a:pt x="14965" y="14525"/>
                    <a:pt x="14259" y="14668"/>
                    <a:pt x="13553" y="15383"/>
                  </a:cubicBezTo>
                  <a:cubicBezTo>
                    <a:pt x="12847" y="16098"/>
                    <a:pt x="12141" y="17386"/>
                    <a:pt x="11788" y="18459"/>
                  </a:cubicBezTo>
                  <a:cubicBezTo>
                    <a:pt x="11435" y="19531"/>
                    <a:pt x="11435" y="20390"/>
                    <a:pt x="11859" y="20890"/>
                  </a:cubicBezTo>
                  <a:cubicBezTo>
                    <a:pt x="12282" y="21391"/>
                    <a:pt x="13129" y="21534"/>
                    <a:pt x="14118" y="21033"/>
                  </a:cubicBezTo>
                  <a:cubicBezTo>
                    <a:pt x="15106" y="20533"/>
                    <a:pt x="16235" y="19388"/>
                    <a:pt x="17365" y="16885"/>
                  </a:cubicBezTo>
                  <a:cubicBezTo>
                    <a:pt x="18494" y="14382"/>
                    <a:pt x="19624" y="10519"/>
                    <a:pt x="20259" y="7730"/>
                  </a:cubicBezTo>
                  <a:cubicBezTo>
                    <a:pt x="20894" y="4941"/>
                    <a:pt x="21035" y="3224"/>
                    <a:pt x="21106" y="2008"/>
                  </a:cubicBezTo>
                  <a:cubicBezTo>
                    <a:pt x="21176" y="792"/>
                    <a:pt x="21176" y="77"/>
                    <a:pt x="20894" y="6"/>
                  </a:cubicBezTo>
                  <a:cubicBezTo>
                    <a:pt x="20612" y="-66"/>
                    <a:pt x="20047" y="506"/>
                    <a:pt x="19553" y="2652"/>
                  </a:cubicBezTo>
                  <a:cubicBezTo>
                    <a:pt x="19059" y="4798"/>
                    <a:pt x="18635" y="8517"/>
                    <a:pt x="18988" y="11235"/>
                  </a:cubicBezTo>
                  <a:cubicBezTo>
                    <a:pt x="19341" y="13953"/>
                    <a:pt x="20471" y="15669"/>
                    <a:pt x="21600" y="1738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3" name="Line"/>
            <p:cNvSpPr/>
            <p:nvPr/>
          </p:nvSpPr>
          <p:spPr>
            <a:xfrm>
              <a:off x="5649515" y="1914200"/>
              <a:ext cx="232173" cy="11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4" name="Line"/>
            <p:cNvSpPr/>
            <p:nvPr/>
          </p:nvSpPr>
          <p:spPr>
            <a:xfrm>
              <a:off x="6012656" y="1717747"/>
              <a:ext cx="130969" cy="2083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255" y="4937"/>
                    <a:pt x="8509" y="9874"/>
                    <a:pt x="12109" y="13474"/>
                  </a:cubicBezTo>
                  <a:cubicBezTo>
                    <a:pt x="15709" y="17074"/>
                    <a:pt x="18655" y="19337"/>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5" name="Line"/>
            <p:cNvSpPr/>
            <p:nvPr/>
          </p:nvSpPr>
          <p:spPr>
            <a:xfrm>
              <a:off x="6137671" y="1753466"/>
              <a:ext cx="101204" cy="386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518" y="2880"/>
                    <a:pt x="11435" y="5760"/>
                    <a:pt x="7835" y="9028"/>
                  </a:cubicBezTo>
                  <a:cubicBezTo>
                    <a:pt x="4235" y="12295"/>
                    <a:pt x="2118" y="15951"/>
                    <a:pt x="1059" y="18111"/>
                  </a:cubicBezTo>
                  <a:cubicBezTo>
                    <a:pt x="0" y="20271"/>
                    <a:pt x="0" y="20935"/>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6" name="Line"/>
            <p:cNvSpPr/>
            <p:nvPr/>
          </p:nvSpPr>
          <p:spPr>
            <a:xfrm>
              <a:off x="6274934" y="2073018"/>
              <a:ext cx="178254" cy="103121"/>
            </a:xfrm>
            <a:custGeom>
              <a:avLst/>
              <a:gdLst/>
              <a:ahLst/>
              <a:cxnLst>
                <a:cxn ang="0">
                  <a:pos x="wd2" y="hd2"/>
                </a:cxn>
                <a:cxn ang="5400000">
                  <a:pos x="wd2" y="hd2"/>
                </a:cxn>
                <a:cxn ang="10800000">
                  <a:pos x="wd2" y="hd2"/>
                </a:cxn>
                <a:cxn ang="16200000">
                  <a:pos x="wd2" y="hd2"/>
                </a:cxn>
              </a:cxnLst>
              <a:rect l="0" t="0" r="r" b="b"/>
              <a:pathLst>
                <a:path w="21559" h="21178" fill="norm" stroke="1" extrusionOk="0">
                  <a:moveTo>
                    <a:pt x="1399" y="1616"/>
                  </a:moveTo>
                  <a:cubicBezTo>
                    <a:pt x="919" y="5691"/>
                    <a:pt x="439" y="9767"/>
                    <a:pt x="199" y="12823"/>
                  </a:cubicBezTo>
                  <a:cubicBezTo>
                    <a:pt x="-41" y="15880"/>
                    <a:pt x="-41" y="17918"/>
                    <a:pt x="79" y="17510"/>
                  </a:cubicBezTo>
                  <a:cubicBezTo>
                    <a:pt x="199" y="17103"/>
                    <a:pt x="439" y="14250"/>
                    <a:pt x="1159" y="10989"/>
                  </a:cubicBezTo>
                  <a:cubicBezTo>
                    <a:pt x="1879" y="7729"/>
                    <a:pt x="3079" y="4061"/>
                    <a:pt x="4279" y="2023"/>
                  </a:cubicBezTo>
                  <a:cubicBezTo>
                    <a:pt x="5479" y="-14"/>
                    <a:pt x="6679" y="-422"/>
                    <a:pt x="7399" y="393"/>
                  </a:cubicBezTo>
                  <a:cubicBezTo>
                    <a:pt x="8119" y="1208"/>
                    <a:pt x="8359" y="3246"/>
                    <a:pt x="8479" y="5284"/>
                  </a:cubicBezTo>
                  <a:cubicBezTo>
                    <a:pt x="8599" y="7321"/>
                    <a:pt x="8599" y="9359"/>
                    <a:pt x="9199" y="10174"/>
                  </a:cubicBezTo>
                  <a:cubicBezTo>
                    <a:pt x="9799" y="10989"/>
                    <a:pt x="10999" y="10582"/>
                    <a:pt x="12079" y="9767"/>
                  </a:cubicBezTo>
                  <a:cubicBezTo>
                    <a:pt x="13159" y="8952"/>
                    <a:pt x="14119" y="7729"/>
                    <a:pt x="15199" y="7118"/>
                  </a:cubicBezTo>
                  <a:cubicBezTo>
                    <a:pt x="16279" y="6506"/>
                    <a:pt x="17479" y="6506"/>
                    <a:pt x="18199" y="7525"/>
                  </a:cubicBezTo>
                  <a:cubicBezTo>
                    <a:pt x="18919" y="8544"/>
                    <a:pt x="19159" y="10582"/>
                    <a:pt x="19639" y="13027"/>
                  </a:cubicBezTo>
                  <a:cubicBezTo>
                    <a:pt x="20119" y="15472"/>
                    <a:pt x="20839" y="18325"/>
                    <a:pt x="21559" y="211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7" name="Line"/>
            <p:cNvSpPr/>
            <p:nvPr/>
          </p:nvSpPr>
          <p:spPr>
            <a:xfrm>
              <a:off x="6518671" y="1808838"/>
              <a:ext cx="314662" cy="386283"/>
            </a:xfrm>
            <a:custGeom>
              <a:avLst/>
              <a:gdLst/>
              <a:ahLst/>
              <a:cxnLst>
                <a:cxn ang="0">
                  <a:pos x="wd2" y="hd2"/>
                </a:cxn>
                <a:cxn ang="5400000">
                  <a:pos x="wd2" y="hd2"/>
                </a:cxn>
                <a:cxn ang="10800000">
                  <a:pos x="wd2" y="hd2"/>
                </a:cxn>
                <a:cxn ang="16200000">
                  <a:pos x="wd2" y="hd2"/>
                </a:cxn>
              </a:cxnLst>
              <a:rect l="0" t="0" r="r" b="b"/>
              <a:pathLst>
                <a:path w="21541" h="21236" fill="norm" stroke="1" extrusionOk="0">
                  <a:moveTo>
                    <a:pt x="0" y="17574"/>
                  </a:moveTo>
                  <a:cubicBezTo>
                    <a:pt x="1358" y="17137"/>
                    <a:pt x="2717" y="16701"/>
                    <a:pt x="3736" y="16210"/>
                  </a:cubicBezTo>
                  <a:cubicBezTo>
                    <a:pt x="4755" y="15719"/>
                    <a:pt x="5434" y="15174"/>
                    <a:pt x="5366" y="15010"/>
                  </a:cubicBezTo>
                  <a:cubicBezTo>
                    <a:pt x="5298" y="14847"/>
                    <a:pt x="4483" y="15065"/>
                    <a:pt x="3600" y="15665"/>
                  </a:cubicBezTo>
                  <a:cubicBezTo>
                    <a:pt x="2717" y="16265"/>
                    <a:pt x="1766" y="17247"/>
                    <a:pt x="1223" y="18010"/>
                  </a:cubicBezTo>
                  <a:cubicBezTo>
                    <a:pt x="679" y="18774"/>
                    <a:pt x="543" y="19319"/>
                    <a:pt x="1223" y="19810"/>
                  </a:cubicBezTo>
                  <a:cubicBezTo>
                    <a:pt x="1902" y="20301"/>
                    <a:pt x="3396" y="20737"/>
                    <a:pt x="5366" y="20628"/>
                  </a:cubicBezTo>
                  <a:cubicBezTo>
                    <a:pt x="7336" y="20519"/>
                    <a:pt x="9781" y="19865"/>
                    <a:pt x="11275" y="19319"/>
                  </a:cubicBezTo>
                  <a:cubicBezTo>
                    <a:pt x="12770" y="18774"/>
                    <a:pt x="13313" y="18337"/>
                    <a:pt x="13517" y="17847"/>
                  </a:cubicBezTo>
                  <a:cubicBezTo>
                    <a:pt x="13721" y="17356"/>
                    <a:pt x="13585" y="16810"/>
                    <a:pt x="13109" y="16647"/>
                  </a:cubicBezTo>
                  <a:cubicBezTo>
                    <a:pt x="12634" y="16483"/>
                    <a:pt x="11819" y="16701"/>
                    <a:pt x="11072" y="17247"/>
                  </a:cubicBezTo>
                  <a:cubicBezTo>
                    <a:pt x="10325" y="17792"/>
                    <a:pt x="9645" y="18665"/>
                    <a:pt x="9306" y="19374"/>
                  </a:cubicBezTo>
                  <a:cubicBezTo>
                    <a:pt x="8966" y="20083"/>
                    <a:pt x="8966" y="20628"/>
                    <a:pt x="9442" y="20956"/>
                  </a:cubicBezTo>
                  <a:cubicBezTo>
                    <a:pt x="9917" y="21283"/>
                    <a:pt x="10868" y="21392"/>
                    <a:pt x="12023" y="20901"/>
                  </a:cubicBezTo>
                  <a:cubicBezTo>
                    <a:pt x="13177" y="20410"/>
                    <a:pt x="14536" y="19319"/>
                    <a:pt x="15962" y="17028"/>
                  </a:cubicBezTo>
                  <a:cubicBezTo>
                    <a:pt x="17389" y="14737"/>
                    <a:pt x="18883" y="11247"/>
                    <a:pt x="19834" y="8628"/>
                  </a:cubicBezTo>
                  <a:cubicBezTo>
                    <a:pt x="20785" y="6010"/>
                    <a:pt x="21192" y="4265"/>
                    <a:pt x="21396" y="2847"/>
                  </a:cubicBezTo>
                  <a:cubicBezTo>
                    <a:pt x="21600" y="1428"/>
                    <a:pt x="21600" y="337"/>
                    <a:pt x="21328" y="65"/>
                  </a:cubicBezTo>
                  <a:cubicBezTo>
                    <a:pt x="21057" y="-208"/>
                    <a:pt x="20513" y="337"/>
                    <a:pt x="20038" y="2465"/>
                  </a:cubicBezTo>
                  <a:cubicBezTo>
                    <a:pt x="19562" y="4592"/>
                    <a:pt x="19155" y="8301"/>
                    <a:pt x="19087" y="11028"/>
                  </a:cubicBezTo>
                  <a:cubicBezTo>
                    <a:pt x="19019" y="13756"/>
                    <a:pt x="19291" y="15501"/>
                    <a:pt x="19562" y="172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8" name="Line"/>
            <p:cNvSpPr/>
            <p:nvPr/>
          </p:nvSpPr>
          <p:spPr>
            <a:xfrm>
              <a:off x="6965156" y="1682028"/>
              <a:ext cx="47626" cy="4881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8000" y="2810"/>
                    <a:pt x="14400" y="5620"/>
                    <a:pt x="11700" y="8473"/>
                  </a:cubicBezTo>
                  <a:cubicBezTo>
                    <a:pt x="9000" y="11327"/>
                    <a:pt x="7200" y="14224"/>
                    <a:pt x="5400" y="16420"/>
                  </a:cubicBezTo>
                  <a:cubicBezTo>
                    <a:pt x="3600" y="18615"/>
                    <a:pt x="1800" y="20107"/>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09" name="Line"/>
            <p:cNvSpPr/>
            <p:nvPr/>
          </p:nvSpPr>
          <p:spPr>
            <a:xfrm>
              <a:off x="6328171" y="1574872"/>
              <a:ext cx="41673" cy="833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0" name="Line"/>
            <p:cNvSpPr/>
            <p:nvPr/>
          </p:nvSpPr>
          <p:spPr>
            <a:xfrm>
              <a:off x="3940968" y="1854669"/>
              <a:ext cx="35720" cy="2381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200" y="5400"/>
                    <a:pt x="2400" y="10800"/>
                    <a:pt x="6000" y="14400"/>
                  </a:cubicBezTo>
                  <a:cubicBezTo>
                    <a:pt x="9600" y="18000"/>
                    <a:pt x="15600" y="19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1" name="Line"/>
            <p:cNvSpPr/>
            <p:nvPr/>
          </p:nvSpPr>
          <p:spPr>
            <a:xfrm>
              <a:off x="3869484" y="1824903"/>
              <a:ext cx="202454" cy="107158"/>
            </a:xfrm>
            <a:custGeom>
              <a:avLst/>
              <a:gdLst/>
              <a:ahLst/>
              <a:cxnLst>
                <a:cxn ang="0">
                  <a:pos x="wd2" y="hd2"/>
                </a:cxn>
                <a:cxn ang="5400000">
                  <a:pos x="wd2" y="hd2"/>
                </a:cxn>
                <a:cxn ang="10800000">
                  <a:pos x="wd2" y="hd2"/>
                </a:cxn>
                <a:cxn ang="16200000">
                  <a:pos x="wd2" y="hd2"/>
                </a:cxn>
              </a:cxnLst>
              <a:rect l="0" t="0" r="r" b="b"/>
              <a:pathLst>
                <a:path w="21395" h="21600" fill="norm" stroke="1" extrusionOk="0">
                  <a:moveTo>
                    <a:pt x="634" y="21600"/>
                  </a:moveTo>
                  <a:cubicBezTo>
                    <a:pt x="214" y="19600"/>
                    <a:pt x="-205" y="17600"/>
                    <a:pt x="110" y="16000"/>
                  </a:cubicBezTo>
                  <a:cubicBezTo>
                    <a:pt x="424" y="14400"/>
                    <a:pt x="1473" y="13200"/>
                    <a:pt x="5143" y="10600"/>
                  </a:cubicBezTo>
                  <a:cubicBezTo>
                    <a:pt x="8812" y="8000"/>
                    <a:pt x="15104" y="4000"/>
                    <a:pt x="21395"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2" name="Line"/>
            <p:cNvSpPr/>
            <p:nvPr/>
          </p:nvSpPr>
          <p:spPr>
            <a:xfrm>
              <a:off x="4083843" y="1938013"/>
              <a:ext cx="101204"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3" name="Line"/>
            <p:cNvSpPr/>
            <p:nvPr/>
          </p:nvSpPr>
          <p:spPr>
            <a:xfrm>
              <a:off x="4137421" y="2051122"/>
              <a:ext cx="89298"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4" name="Line"/>
            <p:cNvSpPr/>
            <p:nvPr/>
          </p:nvSpPr>
          <p:spPr>
            <a:xfrm>
              <a:off x="23812" y="2384497"/>
              <a:ext cx="11287126" cy="3452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45"/>
                  </a:moveTo>
                  <a:cubicBezTo>
                    <a:pt x="129" y="745"/>
                    <a:pt x="258" y="745"/>
                    <a:pt x="403" y="745"/>
                  </a:cubicBezTo>
                  <a:cubicBezTo>
                    <a:pt x="547" y="745"/>
                    <a:pt x="706" y="745"/>
                    <a:pt x="853" y="683"/>
                  </a:cubicBezTo>
                  <a:cubicBezTo>
                    <a:pt x="999" y="621"/>
                    <a:pt x="1132" y="497"/>
                    <a:pt x="1274" y="372"/>
                  </a:cubicBezTo>
                  <a:cubicBezTo>
                    <a:pt x="1416" y="248"/>
                    <a:pt x="1568" y="124"/>
                    <a:pt x="1730" y="62"/>
                  </a:cubicBezTo>
                  <a:cubicBezTo>
                    <a:pt x="1891" y="0"/>
                    <a:pt x="2062" y="0"/>
                    <a:pt x="2212" y="0"/>
                  </a:cubicBezTo>
                  <a:cubicBezTo>
                    <a:pt x="2362" y="0"/>
                    <a:pt x="2491" y="0"/>
                    <a:pt x="2624" y="0"/>
                  </a:cubicBezTo>
                  <a:cubicBezTo>
                    <a:pt x="2757" y="0"/>
                    <a:pt x="2894" y="0"/>
                    <a:pt x="3032" y="62"/>
                  </a:cubicBezTo>
                  <a:cubicBezTo>
                    <a:pt x="3171" y="124"/>
                    <a:pt x="3311" y="248"/>
                    <a:pt x="3456" y="372"/>
                  </a:cubicBezTo>
                  <a:cubicBezTo>
                    <a:pt x="3600" y="497"/>
                    <a:pt x="3748" y="621"/>
                    <a:pt x="3904" y="745"/>
                  </a:cubicBezTo>
                  <a:cubicBezTo>
                    <a:pt x="4059" y="869"/>
                    <a:pt x="4223" y="993"/>
                    <a:pt x="4388" y="1055"/>
                  </a:cubicBezTo>
                  <a:cubicBezTo>
                    <a:pt x="4553" y="1117"/>
                    <a:pt x="4720" y="1117"/>
                    <a:pt x="4865" y="1179"/>
                  </a:cubicBezTo>
                  <a:cubicBezTo>
                    <a:pt x="5009" y="1241"/>
                    <a:pt x="5130" y="1366"/>
                    <a:pt x="5256" y="1428"/>
                  </a:cubicBezTo>
                  <a:cubicBezTo>
                    <a:pt x="5381" y="1490"/>
                    <a:pt x="5510" y="1490"/>
                    <a:pt x="5635" y="1552"/>
                  </a:cubicBezTo>
                  <a:cubicBezTo>
                    <a:pt x="5761" y="1614"/>
                    <a:pt x="5882" y="1738"/>
                    <a:pt x="6002" y="1800"/>
                  </a:cubicBezTo>
                  <a:cubicBezTo>
                    <a:pt x="6122" y="1862"/>
                    <a:pt x="6239" y="1862"/>
                    <a:pt x="6359" y="1924"/>
                  </a:cubicBezTo>
                  <a:cubicBezTo>
                    <a:pt x="6478" y="1986"/>
                    <a:pt x="6600" y="2110"/>
                    <a:pt x="6725" y="2234"/>
                  </a:cubicBezTo>
                  <a:cubicBezTo>
                    <a:pt x="6851" y="2359"/>
                    <a:pt x="6980" y="2483"/>
                    <a:pt x="7103" y="2607"/>
                  </a:cubicBezTo>
                  <a:cubicBezTo>
                    <a:pt x="7227" y="2731"/>
                    <a:pt x="7344" y="2855"/>
                    <a:pt x="7468" y="3041"/>
                  </a:cubicBezTo>
                  <a:cubicBezTo>
                    <a:pt x="7591" y="3228"/>
                    <a:pt x="7720" y="3476"/>
                    <a:pt x="7847" y="3724"/>
                  </a:cubicBezTo>
                  <a:cubicBezTo>
                    <a:pt x="7975" y="3972"/>
                    <a:pt x="8100" y="4221"/>
                    <a:pt x="8223" y="4407"/>
                  </a:cubicBezTo>
                  <a:cubicBezTo>
                    <a:pt x="8347" y="4593"/>
                    <a:pt x="8468" y="4717"/>
                    <a:pt x="8594" y="4841"/>
                  </a:cubicBezTo>
                  <a:cubicBezTo>
                    <a:pt x="8719" y="4966"/>
                    <a:pt x="8848" y="5090"/>
                    <a:pt x="8983" y="5276"/>
                  </a:cubicBezTo>
                  <a:cubicBezTo>
                    <a:pt x="9118" y="5462"/>
                    <a:pt x="9258" y="5710"/>
                    <a:pt x="9393" y="5834"/>
                  </a:cubicBezTo>
                  <a:cubicBezTo>
                    <a:pt x="9528" y="5959"/>
                    <a:pt x="9657" y="5959"/>
                    <a:pt x="9797" y="6021"/>
                  </a:cubicBezTo>
                  <a:cubicBezTo>
                    <a:pt x="9938" y="6083"/>
                    <a:pt x="10090" y="6207"/>
                    <a:pt x="10240" y="6269"/>
                  </a:cubicBezTo>
                  <a:cubicBezTo>
                    <a:pt x="10390" y="6331"/>
                    <a:pt x="10538" y="6331"/>
                    <a:pt x="10690" y="6331"/>
                  </a:cubicBezTo>
                  <a:cubicBezTo>
                    <a:pt x="10842" y="6331"/>
                    <a:pt x="10997" y="6331"/>
                    <a:pt x="11153" y="6331"/>
                  </a:cubicBezTo>
                  <a:cubicBezTo>
                    <a:pt x="11309" y="6331"/>
                    <a:pt x="11465" y="6331"/>
                    <a:pt x="11624" y="6331"/>
                  </a:cubicBezTo>
                  <a:cubicBezTo>
                    <a:pt x="11784" y="6331"/>
                    <a:pt x="11947" y="6331"/>
                    <a:pt x="12108" y="6331"/>
                  </a:cubicBezTo>
                  <a:cubicBezTo>
                    <a:pt x="12270" y="6331"/>
                    <a:pt x="12429" y="6331"/>
                    <a:pt x="12592" y="6331"/>
                  </a:cubicBezTo>
                  <a:cubicBezTo>
                    <a:pt x="12756" y="6331"/>
                    <a:pt x="12923" y="6331"/>
                    <a:pt x="13086" y="6331"/>
                  </a:cubicBezTo>
                  <a:cubicBezTo>
                    <a:pt x="13249" y="6331"/>
                    <a:pt x="13409" y="6331"/>
                    <a:pt x="13570" y="6331"/>
                  </a:cubicBezTo>
                  <a:cubicBezTo>
                    <a:pt x="13732" y="6331"/>
                    <a:pt x="13895" y="6331"/>
                    <a:pt x="14058" y="6393"/>
                  </a:cubicBezTo>
                  <a:cubicBezTo>
                    <a:pt x="14222" y="6455"/>
                    <a:pt x="14385" y="6579"/>
                    <a:pt x="14548" y="6703"/>
                  </a:cubicBezTo>
                  <a:cubicBezTo>
                    <a:pt x="14711" y="6828"/>
                    <a:pt x="14875" y="6952"/>
                    <a:pt x="15040" y="7076"/>
                  </a:cubicBezTo>
                  <a:cubicBezTo>
                    <a:pt x="15205" y="7200"/>
                    <a:pt x="15372" y="7324"/>
                    <a:pt x="15496" y="7448"/>
                  </a:cubicBezTo>
                  <a:cubicBezTo>
                    <a:pt x="15619" y="7572"/>
                    <a:pt x="15699" y="7697"/>
                    <a:pt x="15824" y="7883"/>
                  </a:cubicBezTo>
                  <a:cubicBezTo>
                    <a:pt x="15949" y="8069"/>
                    <a:pt x="16120" y="8317"/>
                    <a:pt x="16257" y="8503"/>
                  </a:cubicBezTo>
                  <a:cubicBezTo>
                    <a:pt x="16394" y="8690"/>
                    <a:pt x="16496" y="8814"/>
                    <a:pt x="16587" y="8938"/>
                  </a:cubicBezTo>
                  <a:cubicBezTo>
                    <a:pt x="16678" y="9062"/>
                    <a:pt x="16758" y="9186"/>
                    <a:pt x="16895" y="9372"/>
                  </a:cubicBezTo>
                  <a:cubicBezTo>
                    <a:pt x="17032" y="9559"/>
                    <a:pt x="17225" y="9807"/>
                    <a:pt x="17368" y="10055"/>
                  </a:cubicBezTo>
                  <a:cubicBezTo>
                    <a:pt x="17510" y="10303"/>
                    <a:pt x="17601" y="10552"/>
                    <a:pt x="17692" y="10738"/>
                  </a:cubicBezTo>
                  <a:cubicBezTo>
                    <a:pt x="17784" y="10924"/>
                    <a:pt x="17875" y="11048"/>
                    <a:pt x="17975" y="11234"/>
                  </a:cubicBezTo>
                  <a:cubicBezTo>
                    <a:pt x="18076" y="11421"/>
                    <a:pt x="18186" y="11669"/>
                    <a:pt x="18281" y="11917"/>
                  </a:cubicBezTo>
                  <a:cubicBezTo>
                    <a:pt x="18376" y="12166"/>
                    <a:pt x="18456" y="12414"/>
                    <a:pt x="18592" y="12724"/>
                  </a:cubicBezTo>
                  <a:cubicBezTo>
                    <a:pt x="18729" y="13034"/>
                    <a:pt x="18923" y="13407"/>
                    <a:pt x="19113" y="13841"/>
                  </a:cubicBezTo>
                  <a:cubicBezTo>
                    <a:pt x="19303" y="14276"/>
                    <a:pt x="19489" y="14772"/>
                    <a:pt x="19671" y="15331"/>
                  </a:cubicBezTo>
                  <a:cubicBezTo>
                    <a:pt x="19853" y="15890"/>
                    <a:pt x="20032" y="16510"/>
                    <a:pt x="20208" y="17069"/>
                  </a:cubicBezTo>
                  <a:cubicBezTo>
                    <a:pt x="20385" y="17628"/>
                    <a:pt x="20559" y="18124"/>
                    <a:pt x="20721" y="18621"/>
                  </a:cubicBezTo>
                  <a:cubicBezTo>
                    <a:pt x="20882" y="19117"/>
                    <a:pt x="21030" y="19614"/>
                    <a:pt x="21175" y="20110"/>
                  </a:cubicBezTo>
                  <a:cubicBezTo>
                    <a:pt x="21319" y="20607"/>
                    <a:pt x="21459" y="21103"/>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5" name="Line"/>
            <p:cNvSpPr/>
            <p:nvPr/>
          </p:nvSpPr>
          <p:spPr>
            <a:xfrm>
              <a:off x="10744249" y="821349"/>
              <a:ext cx="114251" cy="254522"/>
            </a:xfrm>
            <a:custGeom>
              <a:avLst/>
              <a:gdLst/>
              <a:ahLst/>
              <a:cxnLst>
                <a:cxn ang="0">
                  <a:pos x="wd2" y="hd2"/>
                </a:cxn>
                <a:cxn ang="5400000">
                  <a:pos x="wd2" y="hd2"/>
                </a:cxn>
                <a:cxn ang="10800000">
                  <a:pos x="wd2" y="hd2"/>
                </a:cxn>
                <a:cxn ang="16200000">
                  <a:pos x="wd2" y="hd2"/>
                </a:cxn>
              </a:cxnLst>
              <a:rect l="0" t="0" r="r" b="b"/>
              <a:pathLst>
                <a:path w="21442" h="21311" fill="norm" stroke="1" extrusionOk="0">
                  <a:moveTo>
                    <a:pt x="9152" y="3278"/>
                  </a:moveTo>
                  <a:cubicBezTo>
                    <a:pt x="10270" y="1783"/>
                    <a:pt x="11387" y="287"/>
                    <a:pt x="11387" y="38"/>
                  </a:cubicBezTo>
                  <a:cubicBezTo>
                    <a:pt x="11387" y="-211"/>
                    <a:pt x="10270" y="786"/>
                    <a:pt x="8408" y="2531"/>
                  </a:cubicBezTo>
                  <a:cubicBezTo>
                    <a:pt x="6545" y="4275"/>
                    <a:pt x="3939" y="6767"/>
                    <a:pt x="2263" y="8512"/>
                  </a:cubicBezTo>
                  <a:cubicBezTo>
                    <a:pt x="587" y="10257"/>
                    <a:pt x="-158" y="11254"/>
                    <a:pt x="28" y="12084"/>
                  </a:cubicBezTo>
                  <a:cubicBezTo>
                    <a:pt x="214" y="12915"/>
                    <a:pt x="1332" y="13580"/>
                    <a:pt x="2821" y="13663"/>
                  </a:cubicBezTo>
                  <a:cubicBezTo>
                    <a:pt x="4311" y="13746"/>
                    <a:pt x="6173" y="13247"/>
                    <a:pt x="8408" y="12749"/>
                  </a:cubicBezTo>
                  <a:cubicBezTo>
                    <a:pt x="10642" y="12251"/>
                    <a:pt x="13249" y="11752"/>
                    <a:pt x="14739" y="11918"/>
                  </a:cubicBezTo>
                  <a:cubicBezTo>
                    <a:pt x="16228" y="12084"/>
                    <a:pt x="16601" y="12915"/>
                    <a:pt x="16414" y="14327"/>
                  </a:cubicBezTo>
                  <a:cubicBezTo>
                    <a:pt x="16228" y="15740"/>
                    <a:pt x="15483" y="17734"/>
                    <a:pt x="15111" y="19146"/>
                  </a:cubicBezTo>
                  <a:cubicBezTo>
                    <a:pt x="14739" y="20558"/>
                    <a:pt x="14739" y="21389"/>
                    <a:pt x="15856" y="21306"/>
                  </a:cubicBezTo>
                  <a:cubicBezTo>
                    <a:pt x="16973" y="21223"/>
                    <a:pt x="19208" y="20226"/>
                    <a:pt x="21442" y="192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6" name="Line"/>
            <p:cNvSpPr/>
            <p:nvPr/>
          </p:nvSpPr>
          <p:spPr>
            <a:xfrm>
              <a:off x="10971609" y="747388"/>
              <a:ext cx="35720" cy="2143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200"/>
                    <a:pt x="7200" y="12400"/>
                    <a:pt x="3600" y="16000"/>
                  </a:cubicBezTo>
                  <a:cubicBezTo>
                    <a:pt x="0" y="19600"/>
                    <a:pt x="0" y="206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7" name="Line"/>
            <p:cNvSpPr/>
            <p:nvPr/>
          </p:nvSpPr>
          <p:spPr>
            <a:xfrm>
              <a:off x="10944735" y="1098622"/>
              <a:ext cx="29681" cy="46743"/>
            </a:xfrm>
            <a:custGeom>
              <a:avLst/>
              <a:gdLst/>
              <a:ahLst/>
              <a:cxnLst>
                <a:cxn ang="0">
                  <a:pos x="wd2" y="hd2"/>
                </a:cxn>
                <a:cxn ang="5400000">
                  <a:pos x="wd2" y="hd2"/>
                </a:cxn>
                <a:cxn ang="10800000">
                  <a:pos x="wd2" y="hd2"/>
                </a:cxn>
                <a:cxn ang="16200000">
                  <a:pos x="wd2" y="hd2"/>
                </a:cxn>
              </a:cxnLst>
              <a:rect l="0" t="0" r="r" b="b"/>
              <a:pathLst>
                <a:path w="20192" h="21200" fill="norm" stroke="1" extrusionOk="0">
                  <a:moveTo>
                    <a:pt x="14232" y="10800"/>
                  </a:moveTo>
                  <a:cubicBezTo>
                    <a:pt x="7482" y="12600"/>
                    <a:pt x="732" y="14400"/>
                    <a:pt x="57" y="16650"/>
                  </a:cubicBezTo>
                  <a:cubicBezTo>
                    <a:pt x="-618" y="18900"/>
                    <a:pt x="4782" y="21600"/>
                    <a:pt x="9507" y="21150"/>
                  </a:cubicBezTo>
                  <a:cubicBezTo>
                    <a:pt x="14232" y="20700"/>
                    <a:pt x="18282" y="17100"/>
                    <a:pt x="19632" y="13050"/>
                  </a:cubicBezTo>
                  <a:cubicBezTo>
                    <a:pt x="20982" y="9000"/>
                    <a:pt x="19632" y="4500"/>
                    <a:pt x="18282"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8" name="Line"/>
            <p:cNvSpPr/>
            <p:nvPr/>
          </p:nvSpPr>
          <p:spPr>
            <a:xfrm>
              <a:off x="11090671" y="961700"/>
              <a:ext cx="83345"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219" name="Line"/>
            <p:cNvSpPr/>
            <p:nvPr/>
          </p:nvSpPr>
          <p:spPr>
            <a:xfrm>
              <a:off x="11102578" y="1045044"/>
              <a:ext cx="136922"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0" name="Line"/>
            <p:cNvSpPr/>
            <p:nvPr/>
          </p:nvSpPr>
          <p:spPr>
            <a:xfrm>
              <a:off x="2625328" y="2563836"/>
              <a:ext cx="113110" cy="362393"/>
            </a:xfrm>
            <a:custGeom>
              <a:avLst/>
              <a:gdLst/>
              <a:ahLst/>
              <a:cxnLst>
                <a:cxn ang="0">
                  <a:pos x="wd2" y="hd2"/>
                </a:cxn>
                <a:cxn ang="5400000">
                  <a:pos x="wd2" y="hd2"/>
                </a:cxn>
                <a:cxn ang="10800000">
                  <a:pos x="wd2" y="hd2"/>
                </a:cxn>
                <a:cxn ang="16200000">
                  <a:pos x="wd2" y="hd2"/>
                </a:cxn>
              </a:cxnLst>
              <a:rect l="0" t="0" r="r" b="b"/>
              <a:pathLst>
                <a:path w="21600" h="21438" fill="norm" stroke="1" extrusionOk="0">
                  <a:moveTo>
                    <a:pt x="21600" y="1717"/>
                  </a:moveTo>
                  <a:cubicBezTo>
                    <a:pt x="20842" y="1130"/>
                    <a:pt x="20084" y="543"/>
                    <a:pt x="18758" y="249"/>
                  </a:cubicBezTo>
                  <a:cubicBezTo>
                    <a:pt x="17432" y="-44"/>
                    <a:pt x="15537" y="-44"/>
                    <a:pt x="13263" y="73"/>
                  </a:cubicBezTo>
                  <a:cubicBezTo>
                    <a:pt x="10989" y="191"/>
                    <a:pt x="8337" y="426"/>
                    <a:pt x="7389" y="836"/>
                  </a:cubicBezTo>
                  <a:cubicBezTo>
                    <a:pt x="6442" y="1247"/>
                    <a:pt x="7200" y="1834"/>
                    <a:pt x="8905" y="3008"/>
                  </a:cubicBezTo>
                  <a:cubicBezTo>
                    <a:pt x="10611" y="4182"/>
                    <a:pt x="13263" y="5943"/>
                    <a:pt x="14211" y="7410"/>
                  </a:cubicBezTo>
                  <a:cubicBezTo>
                    <a:pt x="15158" y="8878"/>
                    <a:pt x="14400" y="10052"/>
                    <a:pt x="12126" y="10932"/>
                  </a:cubicBezTo>
                  <a:cubicBezTo>
                    <a:pt x="9853" y="11813"/>
                    <a:pt x="6063" y="12399"/>
                    <a:pt x="3600" y="12458"/>
                  </a:cubicBezTo>
                  <a:cubicBezTo>
                    <a:pt x="1137" y="12517"/>
                    <a:pt x="0" y="12047"/>
                    <a:pt x="0" y="11578"/>
                  </a:cubicBezTo>
                  <a:cubicBezTo>
                    <a:pt x="0" y="11108"/>
                    <a:pt x="1137" y="10639"/>
                    <a:pt x="2463" y="10580"/>
                  </a:cubicBezTo>
                  <a:cubicBezTo>
                    <a:pt x="3789" y="10521"/>
                    <a:pt x="5305" y="10873"/>
                    <a:pt x="6063" y="11343"/>
                  </a:cubicBezTo>
                  <a:cubicBezTo>
                    <a:pt x="6821" y="11813"/>
                    <a:pt x="6821" y="12399"/>
                    <a:pt x="5874" y="13573"/>
                  </a:cubicBezTo>
                  <a:cubicBezTo>
                    <a:pt x="4926" y="14747"/>
                    <a:pt x="3032" y="16508"/>
                    <a:pt x="1895" y="17682"/>
                  </a:cubicBezTo>
                  <a:cubicBezTo>
                    <a:pt x="758" y="18856"/>
                    <a:pt x="379" y="19443"/>
                    <a:pt x="379" y="20030"/>
                  </a:cubicBezTo>
                  <a:cubicBezTo>
                    <a:pt x="379" y="20617"/>
                    <a:pt x="758" y="21204"/>
                    <a:pt x="2274" y="21380"/>
                  </a:cubicBezTo>
                  <a:cubicBezTo>
                    <a:pt x="3789" y="21556"/>
                    <a:pt x="6442" y="21321"/>
                    <a:pt x="9095" y="20852"/>
                  </a:cubicBezTo>
                  <a:cubicBezTo>
                    <a:pt x="11747" y="20382"/>
                    <a:pt x="14400" y="19678"/>
                    <a:pt x="17053" y="1897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1" name="Line"/>
            <p:cNvSpPr/>
            <p:nvPr/>
          </p:nvSpPr>
          <p:spPr>
            <a:xfrm>
              <a:off x="2835284" y="2634528"/>
              <a:ext cx="99607" cy="167433"/>
            </a:xfrm>
            <a:custGeom>
              <a:avLst/>
              <a:gdLst/>
              <a:ahLst/>
              <a:cxnLst>
                <a:cxn ang="0">
                  <a:pos x="wd2" y="hd2"/>
                </a:cxn>
                <a:cxn ang="5400000">
                  <a:pos x="wd2" y="hd2"/>
                </a:cxn>
                <a:cxn ang="10800000">
                  <a:pos x="wd2" y="hd2"/>
                </a:cxn>
                <a:cxn ang="16200000">
                  <a:pos x="wd2" y="hd2"/>
                </a:cxn>
              </a:cxnLst>
              <a:rect l="0" t="0" r="r" b="b"/>
              <a:pathLst>
                <a:path w="21259" h="21192" fill="norm" stroke="1" extrusionOk="0">
                  <a:moveTo>
                    <a:pt x="7283" y="0"/>
                  </a:moveTo>
                  <a:cubicBezTo>
                    <a:pt x="5588" y="4270"/>
                    <a:pt x="3894" y="8540"/>
                    <a:pt x="2412" y="12181"/>
                  </a:cubicBezTo>
                  <a:cubicBezTo>
                    <a:pt x="930" y="15823"/>
                    <a:pt x="-341" y="18837"/>
                    <a:pt x="83" y="20219"/>
                  </a:cubicBezTo>
                  <a:cubicBezTo>
                    <a:pt x="506" y="21600"/>
                    <a:pt x="2624" y="21349"/>
                    <a:pt x="6435" y="20470"/>
                  </a:cubicBezTo>
                  <a:cubicBezTo>
                    <a:pt x="10247" y="19591"/>
                    <a:pt x="15753" y="18084"/>
                    <a:pt x="21259" y="1657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2" name="Line"/>
            <p:cNvSpPr/>
            <p:nvPr/>
          </p:nvSpPr>
          <p:spPr>
            <a:xfrm>
              <a:off x="2917031" y="2735732"/>
              <a:ext cx="17860" cy="148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5760"/>
                    <a:pt x="0" y="11520"/>
                    <a:pt x="3600" y="15120"/>
                  </a:cubicBezTo>
                  <a:cubicBezTo>
                    <a:pt x="7200" y="18720"/>
                    <a:pt x="14400" y="2016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3" name="Line"/>
            <p:cNvSpPr/>
            <p:nvPr/>
          </p:nvSpPr>
          <p:spPr>
            <a:xfrm>
              <a:off x="3053953" y="2560700"/>
              <a:ext cx="91150" cy="431017"/>
            </a:xfrm>
            <a:custGeom>
              <a:avLst/>
              <a:gdLst/>
              <a:ahLst/>
              <a:cxnLst>
                <a:cxn ang="0">
                  <a:pos x="wd2" y="hd2"/>
                </a:cxn>
                <a:cxn ang="5400000">
                  <a:pos x="wd2" y="hd2"/>
                </a:cxn>
                <a:cxn ang="10800000">
                  <a:pos x="wd2" y="hd2"/>
                </a:cxn>
                <a:cxn ang="16200000">
                  <a:pos x="wd2" y="hd2"/>
                </a:cxn>
              </a:cxnLst>
              <a:rect l="0" t="0" r="r" b="b"/>
              <a:pathLst>
                <a:path w="20670" h="21521" fill="norm" stroke="1" extrusionOk="0">
                  <a:moveTo>
                    <a:pt x="2700" y="1011"/>
                  </a:moveTo>
                  <a:cubicBezTo>
                    <a:pt x="4050" y="615"/>
                    <a:pt x="5400" y="218"/>
                    <a:pt x="7200" y="70"/>
                  </a:cubicBezTo>
                  <a:cubicBezTo>
                    <a:pt x="9000" y="-79"/>
                    <a:pt x="11250" y="20"/>
                    <a:pt x="13050" y="268"/>
                  </a:cubicBezTo>
                  <a:cubicBezTo>
                    <a:pt x="14850" y="515"/>
                    <a:pt x="16200" y="912"/>
                    <a:pt x="16875" y="1605"/>
                  </a:cubicBezTo>
                  <a:cubicBezTo>
                    <a:pt x="17550" y="2299"/>
                    <a:pt x="17550" y="3290"/>
                    <a:pt x="15975" y="4429"/>
                  </a:cubicBezTo>
                  <a:cubicBezTo>
                    <a:pt x="14400" y="5569"/>
                    <a:pt x="11250" y="6857"/>
                    <a:pt x="9225" y="7749"/>
                  </a:cubicBezTo>
                  <a:cubicBezTo>
                    <a:pt x="7200" y="8640"/>
                    <a:pt x="6300" y="9136"/>
                    <a:pt x="6525" y="9582"/>
                  </a:cubicBezTo>
                  <a:cubicBezTo>
                    <a:pt x="6750" y="10027"/>
                    <a:pt x="8100" y="10424"/>
                    <a:pt x="11025" y="11563"/>
                  </a:cubicBezTo>
                  <a:cubicBezTo>
                    <a:pt x="13950" y="12703"/>
                    <a:pt x="18450" y="14585"/>
                    <a:pt x="20025" y="16071"/>
                  </a:cubicBezTo>
                  <a:cubicBezTo>
                    <a:pt x="21600" y="17558"/>
                    <a:pt x="20250" y="18648"/>
                    <a:pt x="16425" y="19490"/>
                  </a:cubicBezTo>
                  <a:cubicBezTo>
                    <a:pt x="12600" y="20332"/>
                    <a:pt x="6300" y="20927"/>
                    <a:pt x="0" y="2152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4" name="Line"/>
            <p:cNvSpPr/>
            <p:nvPr/>
          </p:nvSpPr>
          <p:spPr>
            <a:xfrm>
              <a:off x="126436" y="2527372"/>
              <a:ext cx="105736" cy="465966"/>
            </a:xfrm>
            <a:custGeom>
              <a:avLst/>
              <a:gdLst/>
              <a:ahLst/>
              <a:cxnLst>
                <a:cxn ang="0">
                  <a:pos x="wd2" y="hd2"/>
                </a:cxn>
                <a:cxn ang="5400000">
                  <a:pos x="wd2" y="hd2"/>
                </a:cxn>
                <a:cxn ang="10800000">
                  <a:pos x="wd2" y="hd2"/>
                </a:cxn>
                <a:cxn ang="16200000">
                  <a:pos x="wd2" y="hd2"/>
                </a:cxn>
              </a:cxnLst>
              <a:rect l="0" t="0" r="r" b="b"/>
              <a:pathLst>
                <a:path w="21314" h="21492" fill="norm" stroke="1" extrusionOk="0">
                  <a:moveTo>
                    <a:pt x="11714" y="549"/>
                  </a:moveTo>
                  <a:cubicBezTo>
                    <a:pt x="9714" y="275"/>
                    <a:pt x="7714" y="0"/>
                    <a:pt x="5914" y="0"/>
                  </a:cubicBezTo>
                  <a:cubicBezTo>
                    <a:pt x="4114" y="0"/>
                    <a:pt x="2514" y="275"/>
                    <a:pt x="1514" y="915"/>
                  </a:cubicBezTo>
                  <a:cubicBezTo>
                    <a:pt x="514" y="1556"/>
                    <a:pt x="114" y="2563"/>
                    <a:pt x="114" y="3295"/>
                  </a:cubicBezTo>
                  <a:cubicBezTo>
                    <a:pt x="114" y="4027"/>
                    <a:pt x="514" y="4485"/>
                    <a:pt x="1914" y="4851"/>
                  </a:cubicBezTo>
                  <a:cubicBezTo>
                    <a:pt x="3314" y="5217"/>
                    <a:pt x="5714" y="5492"/>
                    <a:pt x="7914" y="5675"/>
                  </a:cubicBezTo>
                  <a:cubicBezTo>
                    <a:pt x="10114" y="5858"/>
                    <a:pt x="12114" y="5949"/>
                    <a:pt x="13714" y="6178"/>
                  </a:cubicBezTo>
                  <a:cubicBezTo>
                    <a:pt x="15314" y="6407"/>
                    <a:pt x="16514" y="6773"/>
                    <a:pt x="15714" y="7414"/>
                  </a:cubicBezTo>
                  <a:cubicBezTo>
                    <a:pt x="14914" y="8054"/>
                    <a:pt x="12114" y="8969"/>
                    <a:pt x="9914" y="9656"/>
                  </a:cubicBezTo>
                  <a:cubicBezTo>
                    <a:pt x="7714" y="10342"/>
                    <a:pt x="6114" y="10800"/>
                    <a:pt x="5714" y="11258"/>
                  </a:cubicBezTo>
                  <a:cubicBezTo>
                    <a:pt x="5314" y="11715"/>
                    <a:pt x="6114" y="12173"/>
                    <a:pt x="5914" y="13088"/>
                  </a:cubicBezTo>
                  <a:cubicBezTo>
                    <a:pt x="5714" y="14003"/>
                    <a:pt x="4514" y="15376"/>
                    <a:pt x="3314" y="16520"/>
                  </a:cubicBezTo>
                  <a:cubicBezTo>
                    <a:pt x="2114" y="17664"/>
                    <a:pt x="914" y="18580"/>
                    <a:pt x="314" y="19403"/>
                  </a:cubicBezTo>
                  <a:cubicBezTo>
                    <a:pt x="-286" y="20227"/>
                    <a:pt x="-286" y="20959"/>
                    <a:pt x="2714" y="21280"/>
                  </a:cubicBezTo>
                  <a:cubicBezTo>
                    <a:pt x="5714" y="21600"/>
                    <a:pt x="11714" y="21508"/>
                    <a:pt x="15314" y="21325"/>
                  </a:cubicBezTo>
                  <a:cubicBezTo>
                    <a:pt x="18914" y="21142"/>
                    <a:pt x="20114" y="20868"/>
                    <a:pt x="21314" y="2059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5" name="Line"/>
            <p:cNvSpPr/>
            <p:nvPr/>
          </p:nvSpPr>
          <p:spPr>
            <a:xfrm>
              <a:off x="321468" y="2610716"/>
              <a:ext cx="9195" cy="226220"/>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0" y="0"/>
                  </a:moveTo>
                  <a:cubicBezTo>
                    <a:pt x="8640" y="3221"/>
                    <a:pt x="17280" y="6442"/>
                    <a:pt x="19440" y="10042"/>
                  </a:cubicBezTo>
                  <a:cubicBezTo>
                    <a:pt x="21600" y="13642"/>
                    <a:pt x="17280" y="17621"/>
                    <a:pt x="1296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6" name="Line"/>
            <p:cNvSpPr/>
            <p:nvPr/>
          </p:nvSpPr>
          <p:spPr>
            <a:xfrm>
              <a:off x="386953" y="2765497"/>
              <a:ext cx="35719" cy="1012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8000" y="5082"/>
                    <a:pt x="14400" y="10165"/>
                    <a:pt x="10800" y="13765"/>
                  </a:cubicBezTo>
                  <a:cubicBezTo>
                    <a:pt x="7200" y="17365"/>
                    <a:pt x="3600" y="1948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7" name="Line"/>
            <p:cNvSpPr/>
            <p:nvPr/>
          </p:nvSpPr>
          <p:spPr>
            <a:xfrm>
              <a:off x="494109" y="2581833"/>
              <a:ext cx="58772" cy="219384"/>
            </a:xfrm>
            <a:custGeom>
              <a:avLst/>
              <a:gdLst/>
              <a:ahLst/>
              <a:cxnLst>
                <a:cxn ang="0">
                  <a:pos x="wd2" y="hd2"/>
                </a:cxn>
                <a:cxn ang="5400000">
                  <a:pos x="wd2" y="hd2"/>
                </a:cxn>
                <a:cxn ang="10800000">
                  <a:pos x="wd2" y="hd2"/>
                </a:cxn>
                <a:cxn ang="16200000">
                  <a:pos x="wd2" y="hd2"/>
                </a:cxn>
              </a:cxnLst>
              <a:rect l="0" t="0" r="r" b="b"/>
              <a:pathLst>
                <a:path w="20636" h="21513" fill="norm" stroke="1" extrusionOk="0">
                  <a:moveTo>
                    <a:pt x="0" y="1081"/>
                  </a:moveTo>
                  <a:cubicBezTo>
                    <a:pt x="2787" y="497"/>
                    <a:pt x="5574" y="-87"/>
                    <a:pt x="8013" y="10"/>
                  </a:cubicBezTo>
                  <a:cubicBezTo>
                    <a:pt x="10452" y="108"/>
                    <a:pt x="12542" y="886"/>
                    <a:pt x="14284" y="1762"/>
                  </a:cubicBezTo>
                  <a:cubicBezTo>
                    <a:pt x="16026" y="2637"/>
                    <a:pt x="17419" y="3610"/>
                    <a:pt x="17768" y="4583"/>
                  </a:cubicBezTo>
                  <a:cubicBezTo>
                    <a:pt x="18116" y="5556"/>
                    <a:pt x="17419" y="6529"/>
                    <a:pt x="15677" y="7308"/>
                  </a:cubicBezTo>
                  <a:cubicBezTo>
                    <a:pt x="13935" y="8086"/>
                    <a:pt x="11148" y="8670"/>
                    <a:pt x="11497" y="8962"/>
                  </a:cubicBezTo>
                  <a:cubicBezTo>
                    <a:pt x="11845" y="9254"/>
                    <a:pt x="15329" y="9254"/>
                    <a:pt x="17768" y="9740"/>
                  </a:cubicBezTo>
                  <a:cubicBezTo>
                    <a:pt x="20206" y="10227"/>
                    <a:pt x="21600" y="11199"/>
                    <a:pt x="19858" y="12951"/>
                  </a:cubicBezTo>
                  <a:cubicBezTo>
                    <a:pt x="18116" y="14702"/>
                    <a:pt x="13239" y="17232"/>
                    <a:pt x="9406" y="18789"/>
                  </a:cubicBezTo>
                  <a:cubicBezTo>
                    <a:pt x="5574" y="20345"/>
                    <a:pt x="2787" y="20929"/>
                    <a:pt x="0" y="2151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8" name="Line"/>
            <p:cNvSpPr/>
            <p:nvPr/>
          </p:nvSpPr>
          <p:spPr>
            <a:xfrm>
              <a:off x="565546" y="2783357"/>
              <a:ext cx="53579" cy="833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29" name="Line"/>
            <p:cNvSpPr/>
            <p:nvPr/>
          </p:nvSpPr>
          <p:spPr>
            <a:xfrm>
              <a:off x="661594" y="2578619"/>
              <a:ext cx="70641" cy="258317"/>
            </a:xfrm>
            <a:custGeom>
              <a:avLst/>
              <a:gdLst/>
              <a:ahLst/>
              <a:cxnLst>
                <a:cxn ang="0">
                  <a:pos x="wd2" y="hd2"/>
                </a:cxn>
                <a:cxn ang="5400000">
                  <a:pos x="wd2" y="hd2"/>
                </a:cxn>
                <a:cxn ang="10800000">
                  <a:pos x="wd2" y="hd2"/>
                </a:cxn>
                <a:cxn ang="16200000">
                  <a:pos x="wd2" y="hd2"/>
                </a:cxn>
              </a:cxnLst>
              <a:rect l="0" t="0" r="r" b="b"/>
              <a:pathLst>
                <a:path w="21359" h="21464" fill="norm" stroke="1" extrusionOk="0">
                  <a:moveTo>
                    <a:pt x="17759" y="4151"/>
                  </a:moveTo>
                  <a:cubicBezTo>
                    <a:pt x="17759" y="3327"/>
                    <a:pt x="17759" y="2502"/>
                    <a:pt x="16859" y="1760"/>
                  </a:cubicBezTo>
                  <a:cubicBezTo>
                    <a:pt x="15959" y="1018"/>
                    <a:pt x="14159" y="359"/>
                    <a:pt x="11759" y="111"/>
                  </a:cubicBezTo>
                  <a:cubicBezTo>
                    <a:pt x="9359" y="-136"/>
                    <a:pt x="6359" y="29"/>
                    <a:pt x="4259" y="606"/>
                  </a:cubicBezTo>
                  <a:cubicBezTo>
                    <a:pt x="2159" y="1183"/>
                    <a:pt x="959" y="2172"/>
                    <a:pt x="359" y="3162"/>
                  </a:cubicBezTo>
                  <a:cubicBezTo>
                    <a:pt x="-241" y="4151"/>
                    <a:pt x="-241" y="5140"/>
                    <a:pt x="1559" y="5470"/>
                  </a:cubicBezTo>
                  <a:cubicBezTo>
                    <a:pt x="3359" y="5800"/>
                    <a:pt x="6959" y="5470"/>
                    <a:pt x="10559" y="5140"/>
                  </a:cubicBezTo>
                  <a:cubicBezTo>
                    <a:pt x="14159" y="4811"/>
                    <a:pt x="17759" y="4481"/>
                    <a:pt x="19559" y="4728"/>
                  </a:cubicBezTo>
                  <a:cubicBezTo>
                    <a:pt x="21359" y="4975"/>
                    <a:pt x="21359" y="5800"/>
                    <a:pt x="21359" y="8026"/>
                  </a:cubicBezTo>
                  <a:cubicBezTo>
                    <a:pt x="21359" y="10252"/>
                    <a:pt x="21359" y="13879"/>
                    <a:pt x="21359" y="16353"/>
                  </a:cubicBezTo>
                  <a:cubicBezTo>
                    <a:pt x="21359" y="18826"/>
                    <a:pt x="21359" y="20145"/>
                    <a:pt x="21359" y="2146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0" name="Line"/>
            <p:cNvSpPr/>
            <p:nvPr/>
          </p:nvSpPr>
          <p:spPr>
            <a:xfrm>
              <a:off x="785812" y="2531260"/>
              <a:ext cx="72752" cy="329488"/>
            </a:xfrm>
            <a:custGeom>
              <a:avLst/>
              <a:gdLst/>
              <a:ahLst/>
              <a:cxnLst>
                <a:cxn ang="0">
                  <a:pos x="wd2" y="hd2"/>
                </a:cxn>
                <a:cxn ang="5400000">
                  <a:pos x="wd2" y="hd2"/>
                </a:cxn>
                <a:cxn ang="10800000">
                  <a:pos x="wd2" y="hd2"/>
                </a:cxn>
                <a:cxn ang="16200000">
                  <a:pos x="wd2" y="hd2"/>
                </a:cxn>
              </a:cxnLst>
              <a:rect l="0" t="0" r="r" b="b"/>
              <a:pathLst>
                <a:path w="20839" h="21476" fill="norm" stroke="1" extrusionOk="0">
                  <a:moveTo>
                    <a:pt x="0" y="2075"/>
                  </a:moveTo>
                  <a:cubicBezTo>
                    <a:pt x="1137" y="1428"/>
                    <a:pt x="2274" y="781"/>
                    <a:pt x="4263" y="393"/>
                  </a:cubicBezTo>
                  <a:cubicBezTo>
                    <a:pt x="6253" y="5"/>
                    <a:pt x="9095" y="-124"/>
                    <a:pt x="11084" y="135"/>
                  </a:cubicBezTo>
                  <a:cubicBezTo>
                    <a:pt x="13074" y="393"/>
                    <a:pt x="14211" y="1040"/>
                    <a:pt x="14495" y="2139"/>
                  </a:cubicBezTo>
                  <a:cubicBezTo>
                    <a:pt x="14779" y="3239"/>
                    <a:pt x="14211" y="4791"/>
                    <a:pt x="13074" y="5826"/>
                  </a:cubicBezTo>
                  <a:cubicBezTo>
                    <a:pt x="11937" y="6860"/>
                    <a:pt x="10232" y="7378"/>
                    <a:pt x="8811" y="7960"/>
                  </a:cubicBezTo>
                  <a:cubicBezTo>
                    <a:pt x="7389" y="8542"/>
                    <a:pt x="6253" y="9189"/>
                    <a:pt x="6537" y="9771"/>
                  </a:cubicBezTo>
                  <a:cubicBezTo>
                    <a:pt x="6821" y="10353"/>
                    <a:pt x="8526" y="10870"/>
                    <a:pt x="11368" y="11775"/>
                  </a:cubicBezTo>
                  <a:cubicBezTo>
                    <a:pt x="14211" y="12681"/>
                    <a:pt x="18189" y="13974"/>
                    <a:pt x="19895" y="15332"/>
                  </a:cubicBezTo>
                  <a:cubicBezTo>
                    <a:pt x="21600" y="16690"/>
                    <a:pt x="21032" y="18113"/>
                    <a:pt x="17905" y="19148"/>
                  </a:cubicBezTo>
                  <a:cubicBezTo>
                    <a:pt x="14779" y="20183"/>
                    <a:pt x="9095" y="20829"/>
                    <a:pt x="3411" y="2147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1" name="Line"/>
            <p:cNvSpPr/>
            <p:nvPr/>
          </p:nvSpPr>
          <p:spPr>
            <a:xfrm>
              <a:off x="184546" y="3019497"/>
              <a:ext cx="625079" cy="125714"/>
            </a:xfrm>
            <a:custGeom>
              <a:avLst/>
              <a:gdLst/>
              <a:ahLst/>
              <a:cxnLst>
                <a:cxn ang="0">
                  <a:pos x="wd2" y="hd2"/>
                </a:cxn>
                <a:cxn ang="5400000">
                  <a:pos x="wd2" y="hd2"/>
                </a:cxn>
                <a:cxn ang="10800000">
                  <a:pos x="wd2" y="hd2"/>
                </a:cxn>
                <a:cxn ang="16200000">
                  <a:pos x="wd2" y="hd2"/>
                </a:cxn>
              </a:cxnLst>
              <a:rect l="0" t="0" r="r" b="b"/>
              <a:pathLst>
                <a:path w="21600" h="21381" fill="norm" stroke="1" extrusionOk="0">
                  <a:moveTo>
                    <a:pt x="0" y="16538"/>
                  </a:moveTo>
                  <a:cubicBezTo>
                    <a:pt x="754" y="15525"/>
                    <a:pt x="1509" y="14512"/>
                    <a:pt x="3086" y="13331"/>
                  </a:cubicBezTo>
                  <a:cubicBezTo>
                    <a:pt x="4663" y="12150"/>
                    <a:pt x="7063" y="10800"/>
                    <a:pt x="9497" y="8944"/>
                  </a:cubicBezTo>
                  <a:cubicBezTo>
                    <a:pt x="11931" y="7088"/>
                    <a:pt x="14400" y="4725"/>
                    <a:pt x="15806" y="3375"/>
                  </a:cubicBezTo>
                  <a:cubicBezTo>
                    <a:pt x="17211" y="2025"/>
                    <a:pt x="17554" y="1688"/>
                    <a:pt x="18000" y="1181"/>
                  </a:cubicBezTo>
                  <a:cubicBezTo>
                    <a:pt x="18446" y="675"/>
                    <a:pt x="18994" y="0"/>
                    <a:pt x="19063" y="0"/>
                  </a:cubicBezTo>
                  <a:cubicBezTo>
                    <a:pt x="19131" y="0"/>
                    <a:pt x="18720" y="675"/>
                    <a:pt x="17280" y="2700"/>
                  </a:cubicBezTo>
                  <a:cubicBezTo>
                    <a:pt x="15840" y="4725"/>
                    <a:pt x="13371" y="8100"/>
                    <a:pt x="11246" y="10800"/>
                  </a:cubicBezTo>
                  <a:cubicBezTo>
                    <a:pt x="9120" y="13500"/>
                    <a:pt x="7337" y="15525"/>
                    <a:pt x="6069" y="17212"/>
                  </a:cubicBezTo>
                  <a:cubicBezTo>
                    <a:pt x="4800" y="18900"/>
                    <a:pt x="4046" y="20250"/>
                    <a:pt x="3909" y="20925"/>
                  </a:cubicBezTo>
                  <a:cubicBezTo>
                    <a:pt x="3771" y="21600"/>
                    <a:pt x="4251" y="21600"/>
                    <a:pt x="5520" y="20419"/>
                  </a:cubicBezTo>
                  <a:cubicBezTo>
                    <a:pt x="6789" y="19238"/>
                    <a:pt x="8846" y="16875"/>
                    <a:pt x="11040" y="14344"/>
                  </a:cubicBezTo>
                  <a:cubicBezTo>
                    <a:pt x="13234" y="11812"/>
                    <a:pt x="15566" y="9112"/>
                    <a:pt x="17349" y="8438"/>
                  </a:cubicBezTo>
                  <a:cubicBezTo>
                    <a:pt x="19131" y="7762"/>
                    <a:pt x="20366" y="9112"/>
                    <a:pt x="21600" y="1046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2" name="Line"/>
            <p:cNvSpPr/>
            <p:nvPr/>
          </p:nvSpPr>
          <p:spPr>
            <a:xfrm>
              <a:off x="4413978" y="2604763"/>
              <a:ext cx="9194" cy="398860"/>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7055" y="0"/>
                  </a:moveTo>
                  <a:cubicBezTo>
                    <a:pt x="2735" y="3224"/>
                    <a:pt x="-1585" y="6448"/>
                    <a:pt x="575" y="9779"/>
                  </a:cubicBezTo>
                  <a:cubicBezTo>
                    <a:pt x="2735" y="13110"/>
                    <a:pt x="11375" y="16549"/>
                    <a:pt x="15695" y="18537"/>
                  </a:cubicBezTo>
                  <a:cubicBezTo>
                    <a:pt x="20015" y="20525"/>
                    <a:pt x="20015" y="21063"/>
                    <a:pt x="2001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3" name="Line"/>
            <p:cNvSpPr/>
            <p:nvPr/>
          </p:nvSpPr>
          <p:spPr>
            <a:xfrm>
              <a:off x="4613671" y="2641427"/>
              <a:ext cx="161126" cy="248613"/>
            </a:xfrm>
            <a:custGeom>
              <a:avLst/>
              <a:gdLst/>
              <a:ahLst/>
              <a:cxnLst>
                <a:cxn ang="0">
                  <a:pos x="wd2" y="hd2"/>
                </a:cxn>
                <a:cxn ang="5400000">
                  <a:pos x="wd2" y="hd2"/>
                </a:cxn>
                <a:cxn ang="10800000">
                  <a:pos x="wd2" y="hd2"/>
                </a:cxn>
                <a:cxn ang="16200000">
                  <a:pos x="wd2" y="hd2"/>
                </a:cxn>
              </a:cxnLst>
              <a:rect l="0" t="0" r="r" b="b"/>
              <a:pathLst>
                <a:path w="21131" h="21477" fill="norm" stroke="1" extrusionOk="0">
                  <a:moveTo>
                    <a:pt x="0" y="5061"/>
                  </a:moveTo>
                  <a:cubicBezTo>
                    <a:pt x="520" y="3861"/>
                    <a:pt x="1041" y="2661"/>
                    <a:pt x="2472" y="1804"/>
                  </a:cubicBezTo>
                  <a:cubicBezTo>
                    <a:pt x="3904" y="947"/>
                    <a:pt x="6246" y="432"/>
                    <a:pt x="8067" y="175"/>
                  </a:cubicBezTo>
                  <a:cubicBezTo>
                    <a:pt x="9889" y="-82"/>
                    <a:pt x="11190" y="-82"/>
                    <a:pt x="12101" y="347"/>
                  </a:cubicBezTo>
                  <a:cubicBezTo>
                    <a:pt x="13012" y="775"/>
                    <a:pt x="13533" y="1632"/>
                    <a:pt x="13533" y="2918"/>
                  </a:cubicBezTo>
                  <a:cubicBezTo>
                    <a:pt x="13533" y="4204"/>
                    <a:pt x="13012" y="5918"/>
                    <a:pt x="12361" y="7118"/>
                  </a:cubicBezTo>
                  <a:cubicBezTo>
                    <a:pt x="11711" y="8318"/>
                    <a:pt x="10930" y="9004"/>
                    <a:pt x="11190" y="9689"/>
                  </a:cubicBezTo>
                  <a:cubicBezTo>
                    <a:pt x="11451" y="10375"/>
                    <a:pt x="12752" y="11061"/>
                    <a:pt x="14704" y="12175"/>
                  </a:cubicBezTo>
                  <a:cubicBezTo>
                    <a:pt x="16655" y="13289"/>
                    <a:pt x="19258" y="14832"/>
                    <a:pt x="20429" y="16032"/>
                  </a:cubicBezTo>
                  <a:cubicBezTo>
                    <a:pt x="21600" y="17232"/>
                    <a:pt x="21340" y="18089"/>
                    <a:pt x="19388" y="18947"/>
                  </a:cubicBezTo>
                  <a:cubicBezTo>
                    <a:pt x="17436" y="19804"/>
                    <a:pt x="13793" y="20661"/>
                    <a:pt x="11060" y="21089"/>
                  </a:cubicBezTo>
                  <a:cubicBezTo>
                    <a:pt x="8328" y="21518"/>
                    <a:pt x="6506" y="21518"/>
                    <a:pt x="4814" y="21432"/>
                  </a:cubicBezTo>
                  <a:cubicBezTo>
                    <a:pt x="3123" y="21347"/>
                    <a:pt x="1561" y="21175"/>
                    <a:pt x="781" y="20661"/>
                  </a:cubicBezTo>
                  <a:cubicBezTo>
                    <a:pt x="0" y="20147"/>
                    <a:pt x="0" y="19289"/>
                    <a:pt x="0" y="1843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4" name="Line"/>
            <p:cNvSpPr/>
            <p:nvPr/>
          </p:nvSpPr>
          <p:spPr>
            <a:xfrm>
              <a:off x="5244703" y="2825028"/>
              <a:ext cx="255985"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6195" y="19200"/>
                    <a:pt x="12391" y="16800"/>
                    <a:pt x="15991" y="13200"/>
                  </a:cubicBezTo>
                  <a:cubicBezTo>
                    <a:pt x="19591" y="9600"/>
                    <a:pt x="20595" y="4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5" name="Line"/>
            <p:cNvSpPr/>
            <p:nvPr/>
          </p:nvSpPr>
          <p:spPr>
            <a:xfrm>
              <a:off x="5607315" y="2676200"/>
              <a:ext cx="107685" cy="188901"/>
            </a:xfrm>
            <a:custGeom>
              <a:avLst/>
              <a:gdLst/>
              <a:ahLst/>
              <a:cxnLst>
                <a:cxn ang="0">
                  <a:pos x="wd2" y="hd2"/>
                </a:cxn>
                <a:cxn ang="5400000">
                  <a:pos x="wd2" y="hd2"/>
                </a:cxn>
                <a:cxn ang="10800000">
                  <a:pos x="wd2" y="hd2"/>
                </a:cxn>
                <a:cxn ang="16200000">
                  <a:pos x="wd2" y="hd2"/>
                </a:cxn>
              </a:cxnLst>
              <a:rect l="0" t="0" r="r" b="b"/>
              <a:pathLst>
                <a:path w="21312" h="21419" fill="norm" stroke="1" extrusionOk="0">
                  <a:moveTo>
                    <a:pt x="16599" y="0"/>
                  </a:moveTo>
                  <a:cubicBezTo>
                    <a:pt x="12279" y="4500"/>
                    <a:pt x="7959" y="9000"/>
                    <a:pt x="5407" y="11812"/>
                  </a:cubicBezTo>
                  <a:cubicBezTo>
                    <a:pt x="2854" y="14625"/>
                    <a:pt x="2068" y="15750"/>
                    <a:pt x="1283" y="16875"/>
                  </a:cubicBezTo>
                  <a:cubicBezTo>
                    <a:pt x="497" y="18000"/>
                    <a:pt x="-288" y="19125"/>
                    <a:pt x="105" y="20025"/>
                  </a:cubicBezTo>
                  <a:cubicBezTo>
                    <a:pt x="497" y="20925"/>
                    <a:pt x="2068" y="21600"/>
                    <a:pt x="5799" y="21375"/>
                  </a:cubicBezTo>
                  <a:cubicBezTo>
                    <a:pt x="9530" y="21150"/>
                    <a:pt x="15421" y="20025"/>
                    <a:pt x="21312" y="189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6" name="Line"/>
            <p:cNvSpPr/>
            <p:nvPr/>
          </p:nvSpPr>
          <p:spPr>
            <a:xfrm>
              <a:off x="5703093" y="2813122"/>
              <a:ext cx="5954" cy="1547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7" name="Line"/>
            <p:cNvSpPr/>
            <p:nvPr/>
          </p:nvSpPr>
          <p:spPr>
            <a:xfrm>
              <a:off x="5869781" y="2580950"/>
              <a:ext cx="11567" cy="434579"/>
            </a:xfrm>
            <a:custGeom>
              <a:avLst/>
              <a:gdLst/>
              <a:ahLst/>
              <a:cxnLst>
                <a:cxn ang="0">
                  <a:pos x="wd2" y="hd2"/>
                </a:cxn>
                <a:cxn ang="5400000">
                  <a:pos x="wd2" y="hd2"/>
                </a:cxn>
                <a:cxn ang="10800000">
                  <a:pos x="wd2" y="hd2"/>
                </a:cxn>
                <a:cxn ang="16200000">
                  <a:pos x="wd2" y="hd2"/>
                </a:cxn>
              </a:cxnLst>
              <a:rect l="0" t="0" r="r" b="b"/>
              <a:pathLst>
                <a:path w="20982" h="21600" fill="norm" stroke="1" extrusionOk="0">
                  <a:moveTo>
                    <a:pt x="0" y="0"/>
                  </a:moveTo>
                  <a:cubicBezTo>
                    <a:pt x="7200" y="2860"/>
                    <a:pt x="14400" y="5721"/>
                    <a:pt x="18000" y="9074"/>
                  </a:cubicBezTo>
                  <a:cubicBezTo>
                    <a:pt x="21600" y="12427"/>
                    <a:pt x="21600" y="16274"/>
                    <a:pt x="19800" y="18444"/>
                  </a:cubicBezTo>
                  <a:cubicBezTo>
                    <a:pt x="18000" y="20614"/>
                    <a:pt x="14400" y="21107"/>
                    <a:pt x="108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8" name="Line"/>
            <p:cNvSpPr/>
            <p:nvPr/>
          </p:nvSpPr>
          <p:spPr>
            <a:xfrm>
              <a:off x="6155531" y="2771450"/>
              <a:ext cx="172641"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39" name="Line"/>
            <p:cNvSpPr/>
            <p:nvPr/>
          </p:nvSpPr>
          <p:spPr>
            <a:xfrm>
              <a:off x="6179343" y="2854794"/>
              <a:ext cx="136923"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0" name="Line"/>
            <p:cNvSpPr/>
            <p:nvPr/>
          </p:nvSpPr>
          <p:spPr>
            <a:xfrm>
              <a:off x="6512718" y="2676200"/>
              <a:ext cx="11907" cy="2559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363"/>
                    <a:pt x="7200" y="12726"/>
                    <a:pt x="3600" y="16326"/>
                  </a:cubicBezTo>
                  <a:cubicBezTo>
                    <a:pt x="0" y="19926"/>
                    <a:pt x="0" y="2076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1" name="Line"/>
            <p:cNvSpPr/>
            <p:nvPr/>
          </p:nvSpPr>
          <p:spPr>
            <a:xfrm>
              <a:off x="8860461" y="2777403"/>
              <a:ext cx="167067" cy="239829"/>
            </a:xfrm>
            <a:custGeom>
              <a:avLst/>
              <a:gdLst/>
              <a:ahLst/>
              <a:cxnLst>
                <a:cxn ang="0">
                  <a:pos x="wd2" y="hd2"/>
                </a:cxn>
                <a:cxn ang="5400000">
                  <a:pos x="wd2" y="hd2"/>
                </a:cxn>
                <a:cxn ang="10800000">
                  <a:pos x="wd2" y="hd2"/>
                </a:cxn>
                <a:cxn ang="16200000">
                  <a:pos x="wd2" y="hd2"/>
                </a:cxn>
              </a:cxnLst>
              <a:rect l="0" t="0" r="r" b="b"/>
              <a:pathLst>
                <a:path w="21146" h="21053" fill="norm" stroke="1" extrusionOk="0">
                  <a:moveTo>
                    <a:pt x="16297" y="4703"/>
                  </a:moveTo>
                  <a:cubicBezTo>
                    <a:pt x="16548" y="3832"/>
                    <a:pt x="16799" y="2961"/>
                    <a:pt x="16548" y="2090"/>
                  </a:cubicBezTo>
                  <a:cubicBezTo>
                    <a:pt x="16297" y="1219"/>
                    <a:pt x="15543" y="348"/>
                    <a:pt x="13660" y="610"/>
                  </a:cubicBezTo>
                  <a:cubicBezTo>
                    <a:pt x="11776" y="871"/>
                    <a:pt x="8762" y="2265"/>
                    <a:pt x="6250" y="4965"/>
                  </a:cubicBezTo>
                  <a:cubicBezTo>
                    <a:pt x="3739" y="7665"/>
                    <a:pt x="1729" y="11671"/>
                    <a:pt x="725" y="14371"/>
                  </a:cubicBezTo>
                  <a:cubicBezTo>
                    <a:pt x="-280" y="17071"/>
                    <a:pt x="-280" y="18465"/>
                    <a:pt x="976" y="19597"/>
                  </a:cubicBezTo>
                  <a:cubicBezTo>
                    <a:pt x="2232" y="20729"/>
                    <a:pt x="4743" y="21600"/>
                    <a:pt x="8008" y="20642"/>
                  </a:cubicBezTo>
                  <a:cubicBezTo>
                    <a:pt x="11273" y="19684"/>
                    <a:pt x="15292" y="16897"/>
                    <a:pt x="17678" y="14023"/>
                  </a:cubicBezTo>
                  <a:cubicBezTo>
                    <a:pt x="20064" y="11148"/>
                    <a:pt x="20818" y="8187"/>
                    <a:pt x="21069" y="6271"/>
                  </a:cubicBezTo>
                  <a:cubicBezTo>
                    <a:pt x="21320" y="4355"/>
                    <a:pt x="21069" y="3484"/>
                    <a:pt x="18557" y="2613"/>
                  </a:cubicBezTo>
                  <a:cubicBezTo>
                    <a:pt x="16046" y="1742"/>
                    <a:pt x="11273" y="871"/>
                    <a:pt x="6501"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2" name="Line"/>
            <p:cNvSpPr/>
            <p:nvPr/>
          </p:nvSpPr>
          <p:spPr>
            <a:xfrm>
              <a:off x="7715250" y="1262526"/>
              <a:ext cx="250032" cy="66285"/>
            </a:xfrm>
            <a:custGeom>
              <a:avLst/>
              <a:gdLst/>
              <a:ahLst/>
              <a:cxnLst>
                <a:cxn ang="0">
                  <a:pos x="wd2" y="hd2"/>
                </a:cxn>
                <a:cxn ang="5400000">
                  <a:pos x="wd2" y="hd2"/>
                </a:cxn>
                <a:cxn ang="10800000">
                  <a:pos x="wd2" y="hd2"/>
                </a:cxn>
                <a:cxn ang="16200000">
                  <a:pos x="wd2" y="hd2"/>
                </a:cxn>
              </a:cxnLst>
              <a:rect l="0" t="0" r="r" b="b"/>
              <a:pathLst>
                <a:path w="21600" h="21220" fill="norm" stroke="1" extrusionOk="0">
                  <a:moveTo>
                    <a:pt x="0" y="14232"/>
                  </a:moveTo>
                  <a:cubicBezTo>
                    <a:pt x="2914" y="11055"/>
                    <a:pt x="5829" y="7879"/>
                    <a:pt x="8829" y="5655"/>
                  </a:cubicBezTo>
                  <a:cubicBezTo>
                    <a:pt x="11829" y="3432"/>
                    <a:pt x="14914" y="2161"/>
                    <a:pt x="16971" y="1208"/>
                  </a:cubicBezTo>
                  <a:cubicBezTo>
                    <a:pt x="19029" y="255"/>
                    <a:pt x="20057" y="-380"/>
                    <a:pt x="20229" y="255"/>
                  </a:cubicBezTo>
                  <a:cubicBezTo>
                    <a:pt x="20400" y="891"/>
                    <a:pt x="19714" y="2796"/>
                    <a:pt x="16886" y="6291"/>
                  </a:cubicBezTo>
                  <a:cubicBezTo>
                    <a:pt x="14057" y="9785"/>
                    <a:pt x="9086" y="14867"/>
                    <a:pt x="6086" y="17726"/>
                  </a:cubicBezTo>
                  <a:cubicBezTo>
                    <a:pt x="3086" y="20585"/>
                    <a:pt x="2057" y="21220"/>
                    <a:pt x="2057" y="21220"/>
                  </a:cubicBezTo>
                  <a:cubicBezTo>
                    <a:pt x="2057" y="21220"/>
                    <a:pt x="3086" y="20585"/>
                    <a:pt x="6514" y="18361"/>
                  </a:cubicBezTo>
                  <a:cubicBezTo>
                    <a:pt x="9943" y="16138"/>
                    <a:pt x="15771" y="12326"/>
                    <a:pt x="21600" y="851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3" name="Line"/>
            <p:cNvSpPr/>
            <p:nvPr/>
          </p:nvSpPr>
          <p:spPr>
            <a:xfrm>
              <a:off x="6399609" y="3075060"/>
              <a:ext cx="154782"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4" name="Line"/>
            <p:cNvSpPr/>
            <p:nvPr/>
          </p:nvSpPr>
          <p:spPr>
            <a:xfrm>
              <a:off x="6423421" y="3146497"/>
              <a:ext cx="136923"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5" name="Line"/>
            <p:cNvSpPr/>
            <p:nvPr/>
          </p:nvSpPr>
          <p:spPr>
            <a:xfrm>
              <a:off x="2595562" y="3045542"/>
              <a:ext cx="517923" cy="59284"/>
            </a:xfrm>
            <a:custGeom>
              <a:avLst/>
              <a:gdLst/>
              <a:ahLst/>
              <a:cxnLst>
                <a:cxn ang="0">
                  <a:pos x="wd2" y="hd2"/>
                </a:cxn>
                <a:cxn ang="5400000">
                  <a:pos x="wd2" y="hd2"/>
                </a:cxn>
                <a:cxn ang="10800000">
                  <a:pos x="wd2" y="hd2"/>
                </a:cxn>
                <a:cxn ang="16200000">
                  <a:pos x="wd2" y="hd2"/>
                </a:cxn>
              </a:cxnLst>
              <a:rect l="0" t="0" r="r" b="b"/>
              <a:pathLst>
                <a:path w="21600" h="21510" fill="norm" stroke="1" extrusionOk="0">
                  <a:moveTo>
                    <a:pt x="0" y="10710"/>
                  </a:moveTo>
                  <a:cubicBezTo>
                    <a:pt x="2400" y="8550"/>
                    <a:pt x="4800" y="6390"/>
                    <a:pt x="7448" y="4950"/>
                  </a:cubicBezTo>
                  <a:cubicBezTo>
                    <a:pt x="10097" y="3510"/>
                    <a:pt x="12993" y="2790"/>
                    <a:pt x="14897" y="2070"/>
                  </a:cubicBezTo>
                  <a:cubicBezTo>
                    <a:pt x="16800" y="1350"/>
                    <a:pt x="17710" y="630"/>
                    <a:pt x="18538" y="270"/>
                  </a:cubicBezTo>
                  <a:cubicBezTo>
                    <a:pt x="19366" y="-90"/>
                    <a:pt x="20110" y="-90"/>
                    <a:pt x="20234" y="270"/>
                  </a:cubicBezTo>
                  <a:cubicBezTo>
                    <a:pt x="20359" y="630"/>
                    <a:pt x="19862" y="1350"/>
                    <a:pt x="18455" y="2790"/>
                  </a:cubicBezTo>
                  <a:cubicBezTo>
                    <a:pt x="17048" y="4230"/>
                    <a:pt x="14731" y="6390"/>
                    <a:pt x="12910" y="7470"/>
                  </a:cubicBezTo>
                  <a:cubicBezTo>
                    <a:pt x="11090" y="8550"/>
                    <a:pt x="9766" y="8550"/>
                    <a:pt x="8897" y="8550"/>
                  </a:cubicBezTo>
                  <a:cubicBezTo>
                    <a:pt x="8028" y="8550"/>
                    <a:pt x="7614" y="8550"/>
                    <a:pt x="7655" y="8910"/>
                  </a:cubicBezTo>
                  <a:cubicBezTo>
                    <a:pt x="7697" y="9270"/>
                    <a:pt x="8193" y="9990"/>
                    <a:pt x="9931" y="10350"/>
                  </a:cubicBezTo>
                  <a:cubicBezTo>
                    <a:pt x="11669" y="10710"/>
                    <a:pt x="14648" y="10710"/>
                    <a:pt x="16345" y="11070"/>
                  </a:cubicBezTo>
                  <a:cubicBezTo>
                    <a:pt x="18041" y="11430"/>
                    <a:pt x="18455" y="12150"/>
                    <a:pt x="18828" y="13950"/>
                  </a:cubicBezTo>
                  <a:cubicBezTo>
                    <a:pt x="19200" y="15750"/>
                    <a:pt x="19531" y="18630"/>
                    <a:pt x="19407" y="20070"/>
                  </a:cubicBezTo>
                  <a:cubicBezTo>
                    <a:pt x="19283" y="21510"/>
                    <a:pt x="18703" y="21510"/>
                    <a:pt x="16593" y="21510"/>
                  </a:cubicBezTo>
                  <a:cubicBezTo>
                    <a:pt x="14483" y="21510"/>
                    <a:pt x="10841" y="21510"/>
                    <a:pt x="10097" y="21150"/>
                  </a:cubicBezTo>
                  <a:cubicBezTo>
                    <a:pt x="9352" y="20790"/>
                    <a:pt x="11503" y="20070"/>
                    <a:pt x="13903" y="19710"/>
                  </a:cubicBezTo>
                  <a:cubicBezTo>
                    <a:pt x="16303" y="19350"/>
                    <a:pt x="18952" y="19350"/>
                    <a:pt x="21600" y="1935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6" name="Line"/>
            <p:cNvSpPr/>
            <p:nvPr/>
          </p:nvSpPr>
          <p:spPr>
            <a:xfrm>
              <a:off x="232171" y="2992115"/>
              <a:ext cx="650029" cy="151106"/>
            </a:xfrm>
            <a:custGeom>
              <a:avLst/>
              <a:gdLst/>
              <a:ahLst/>
              <a:cxnLst>
                <a:cxn ang="0">
                  <a:pos x="wd2" y="hd2"/>
                </a:cxn>
                <a:cxn ang="5400000">
                  <a:pos x="wd2" y="hd2"/>
                </a:cxn>
                <a:cxn ang="10800000">
                  <a:pos x="wd2" y="hd2"/>
                </a:cxn>
                <a:cxn ang="16200000">
                  <a:pos x="wd2" y="hd2"/>
                </a:cxn>
              </a:cxnLst>
              <a:rect l="0" t="0" r="r" b="b"/>
              <a:pathLst>
                <a:path w="21248" h="21361" fill="norm" stroke="1" extrusionOk="0">
                  <a:moveTo>
                    <a:pt x="0" y="14250"/>
                  </a:moveTo>
                  <a:cubicBezTo>
                    <a:pt x="1492" y="13970"/>
                    <a:pt x="2984" y="13689"/>
                    <a:pt x="4995" y="12708"/>
                  </a:cubicBezTo>
                  <a:cubicBezTo>
                    <a:pt x="7005" y="11726"/>
                    <a:pt x="9535" y="10043"/>
                    <a:pt x="11870" y="8360"/>
                  </a:cubicBezTo>
                  <a:cubicBezTo>
                    <a:pt x="14205" y="6676"/>
                    <a:pt x="16346" y="4993"/>
                    <a:pt x="18195" y="3871"/>
                  </a:cubicBezTo>
                  <a:cubicBezTo>
                    <a:pt x="20043" y="2749"/>
                    <a:pt x="21600" y="2188"/>
                    <a:pt x="21178" y="2328"/>
                  </a:cubicBezTo>
                  <a:cubicBezTo>
                    <a:pt x="20757" y="2469"/>
                    <a:pt x="18357" y="3310"/>
                    <a:pt x="15989" y="4432"/>
                  </a:cubicBezTo>
                  <a:cubicBezTo>
                    <a:pt x="13622" y="5554"/>
                    <a:pt x="11286" y="6957"/>
                    <a:pt x="9341" y="8079"/>
                  </a:cubicBezTo>
                  <a:cubicBezTo>
                    <a:pt x="7395" y="9201"/>
                    <a:pt x="5838" y="10043"/>
                    <a:pt x="4832" y="10463"/>
                  </a:cubicBezTo>
                  <a:cubicBezTo>
                    <a:pt x="3827" y="10884"/>
                    <a:pt x="3373" y="10884"/>
                    <a:pt x="3308" y="10604"/>
                  </a:cubicBezTo>
                  <a:cubicBezTo>
                    <a:pt x="3243" y="10323"/>
                    <a:pt x="3568" y="9762"/>
                    <a:pt x="4865" y="8500"/>
                  </a:cubicBezTo>
                  <a:cubicBezTo>
                    <a:pt x="6162" y="7238"/>
                    <a:pt x="8432" y="5274"/>
                    <a:pt x="10670" y="3871"/>
                  </a:cubicBezTo>
                  <a:cubicBezTo>
                    <a:pt x="12908" y="2469"/>
                    <a:pt x="15114" y="1627"/>
                    <a:pt x="16411" y="1066"/>
                  </a:cubicBezTo>
                  <a:cubicBezTo>
                    <a:pt x="17708" y="505"/>
                    <a:pt x="18097" y="225"/>
                    <a:pt x="18486" y="84"/>
                  </a:cubicBezTo>
                  <a:cubicBezTo>
                    <a:pt x="18876" y="-56"/>
                    <a:pt x="19265" y="-56"/>
                    <a:pt x="19168" y="365"/>
                  </a:cubicBezTo>
                  <a:cubicBezTo>
                    <a:pt x="19070" y="786"/>
                    <a:pt x="18486" y="1627"/>
                    <a:pt x="17027" y="3030"/>
                  </a:cubicBezTo>
                  <a:cubicBezTo>
                    <a:pt x="15568" y="4432"/>
                    <a:pt x="13232" y="6396"/>
                    <a:pt x="11124" y="8079"/>
                  </a:cubicBezTo>
                  <a:cubicBezTo>
                    <a:pt x="9016" y="9762"/>
                    <a:pt x="7135" y="11165"/>
                    <a:pt x="5773" y="12147"/>
                  </a:cubicBezTo>
                  <a:cubicBezTo>
                    <a:pt x="4411" y="13128"/>
                    <a:pt x="3568" y="13689"/>
                    <a:pt x="3341" y="13689"/>
                  </a:cubicBezTo>
                  <a:cubicBezTo>
                    <a:pt x="3114" y="13689"/>
                    <a:pt x="3503" y="13128"/>
                    <a:pt x="4995" y="11445"/>
                  </a:cubicBezTo>
                  <a:cubicBezTo>
                    <a:pt x="6486" y="9762"/>
                    <a:pt x="9081" y="6957"/>
                    <a:pt x="10930" y="5274"/>
                  </a:cubicBezTo>
                  <a:cubicBezTo>
                    <a:pt x="12778" y="3591"/>
                    <a:pt x="13881" y="3030"/>
                    <a:pt x="14627" y="2749"/>
                  </a:cubicBezTo>
                  <a:cubicBezTo>
                    <a:pt x="15373" y="2469"/>
                    <a:pt x="15762" y="2469"/>
                    <a:pt x="15859" y="3030"/>
                  </a:cubicBezTo>
                  <a:cubicBezTo>
                    <a:pt x="15957" y="3591"/>
                    <a:pt x="15762" y="4713"/>
                    <a:pt x="14854" y="6536"/>
                  </a:cubicBezTo>
                  <a:cubicBezTo>
                    <a:pt x="13946" y="8360"/>
                    <a:pt x="12324" y="10884"/>
                    <a:pt x="10346" y="13409"/>
                  </a:cubicBezTo>
                  <a:cubicBezTo>
                    <a:pt x="8368" y="15934"/>
                    <a:pt x="6032" y="18458"/>
                    <a:pt x="4573" y="19861"/>
                  </a:cubicBezTo>
                  <a:cubicBezTo>
                    <a:pt x="3114" y="21263"/>
                    <a:pt x="2530" y="21544"/>
                    <a:pt x="2400" y="21263"/>
                  </a:cubicBezTo>
                  <a:cubicBezTo>
                    <a:pt x="2270" y="20983"/>
                    <a:pt x="2595" y="20141"/>
                    <a:pt x="3827" y="18599"/>
                  </a:cubicBezTo>
                  <a:cubicBezTo>
                    <a:pt x="5059" y="17056"/>
                    <a:pt x="7200" y="14812"/>
                    <a:pt x="8659" y="13269"/>
                  </a:cubicBezTo>
                  <a:cubicBezTo>
                    <a:pt x="10119" y="11726"/>
                    <a:pt x="10897" y="10884"/>
                    <a:pt x="11449" y="10463"/>
                  </a:cubicBezTo>
                  <a:cubicBezTo>
                    <a:pt x="12000" y="10043"/>
                    <a:pt x="12324" y="10043"/>
                    <a:pt x="12324" y="10323"/>
                  </a:cubicBezTo>
                  <a:cubicBezTo>
                    <a:pt x="12324" y="10604"/>
                    <a:pt x="12000" y="11165"/>
                    <a:pt x="11676" y="1172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7" name="Line"/>
            <p:cNvSpPr/>
            <p:nvPr/>
          </p:nvSpPr>
          <p:spPr>
            <a:xfrm>
              <a:off x="4577953" y="3021482"/>
              <a:ext cx="202407"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235" y="0"/>
                    <a:pt x="8471" y="0"/>
                    <a:pt x="12071" y="3600"/>
                  </a:cubicBezTo>
                  <a:cubicBezTo>
                    <a:pt x="15671" y="7200"/>
                    <a:pt x="18635"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8" name="Line"/>
            <p:cNvSpPr/>
            <p:nvPr/>
          </p:nvSpPr>
          <p:spPr>
            <a:xfrm>
              <a:off x="4697015" y="3069107"/>
              <a:ext cx="154782"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49" name="Line"/>
            <p:cNvSpPr/>
            <p:nvPr/>
          </p:nvSpPr>
          <p:spPr>
            <a:xfrm>
              <a:off x="1559718" y="2626302"/>
              <a:ext cx="107157" cy="212244"/>
            </a:xfrm>
            <a:custGeom>
              <a:avLst/>
              <a:gdLst/>
              <a:ahLst/>
              <a:cxnLst>
                <a:cxn ang="0">
                  <a:pos x="wd2" y="hd2"/>
                </a:cxn>
                <a:cxn ang="5400000">
                  <a:pos x="wd2" y="hd2"/>
                </a:cxn>
                <a:cxn ang="10800000">
                  <a:pos x="wd2" y="hd2"/>
                </a:cxn>
                <a:cxn ang="16200000">
                  <a:pos x="wd2" y="hd2"/>
                </a:cxn>
              </a:cxnLst>
              <a:rect l="0" t="0" r="r" b="b"/>
              <a:pathLst>
                <a:path w="21600" h="21195" fill="norm" stroke="1" extrusionOk="0">
                  <a:moveTo>
                    <a:pt x="21600" y="2605"/>
                  </a:moveTo>
                  <a:cubicBezTo>
                    <a:pt x="20400" y="1416"/>
                    <a:pt x="19200" y="227"/>
                    <a:pt x="17800" y="29"/>
                  </a:cubicBezTo>
                  <a:cubicBezTo>
                    <a:pt x="16400" y="-169"/>
                    <a:pt x="14800" y="624"/>
                    <a:pt x="12200" y="3299"/>
                  </a:cubicBezTo>
                  <a:cubicBezTo>
                    <a:pt x="9600" y="5974"/>
                    <a:pt x="6000" y="10532"/>
                    <a:pt x="4000" y="13306"/>
                  </a:cubicBezTo>
                  <a:cubicBezTo>
                    <a:pt x="2000" y="16081"/>
                    <a:pt x="1600" y="17071"/>
                    <a:pt x="1200" y="18062"/>
                  </a:cubicBezTo>
                  <a:cubicBezTo>
                    <a:pt x="800" y="19053"/>
                    <a:pt x="400" y="20044"/>
                    <a:pt x="2200" y="20638"/>
                  </a:cubicBezTo>
                  <a:cubicBezTo>
                    <a:pt x="4000" y="21233"/>
                    <a:pt x="8000" y="21431"/>
                    <a:pt x="10600" y="20837"/>
                  </a:cubicBezTo>
                  <a:cubicBezTo>
                    <a:pt x="13200" y="20242"/>
                    <a:pt x="14400" y="18855"/>
                    <a:pt x="13800" y="18062"/>
                  </a:cubicBezTo>
                  <a:cubicBezTo>
                    <a:pt x="13200" y="17270"/>
                    <a:pt x="10800" y="17071"/>
                    <a:pt x="8600" y="17170"/>
                  </a:cubicBezTo>
                  <a:cubicBezTo>
                    <a:pt x="6400" y="17270"/>
                    <a:pt x="4400" y="17666"/>
                    <a:pt x="3000" y="18260"/>
                  </a:cubicBezTo>
                  <a:cubicBezTo>
                    <a:pt x="1600" y="18855"/>
                    <a:pt x="800" y="19648"/>
                    <a:pt x="0" y="204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0" name="Line"/>
            <p:cNvSpPr/>
            <p:nvPr/>
          </p:nvSpPr>
          <p:spPr>
            <a:xfrm>
              <a:off x="1786682" y="2628575"/>
              <a:ext cx="285006" cy="146512"/>
            </a:xfrm>
            <a:custGeom>
              <a:avLst/>
              <a:gdLst/>
              <a:ahLst/>
              <a:cxnLst>
                <a:cxn ang="0">
                  <a:pos x="wd2" y="hd2"/>
                </a:cxn>
                <a:cxn ang="5400000">
                  <a:pos x="wd2" y="hd2"/>
                </a:cxn>
                <a:cxn ang="10800000">
                  <a:pos x="wd2" y="hd2"/>
                </a:cxn>
                <a:cxn ang="16200000">
                  <a:pos x="wd2" y="hd2"/>
                </a:cxn>
              </a:cxnLst>
              <a:rect l="0" t="0" r="r" b="b"/>
              <a:pathLst>
                <a:path w="21544" h="20984" fill="norm" stroke="1" extrusionOk="0">
                  <a:moveTo>
                    <a:pt x="844" y="9379"/>
                  </a:moveTo>
                  <a:cubicBezTo>
                    <a:pt x="544" y="11084"/>
                    <a:pt x="244" y="12789"/>
                    <a:pt x="94" y="14637"/>
                  </a:cubicBezTo>
                  <a:cubicBezTo>
                    <a:pt x="-56" y="16484"/>
                    <a:pt x="-56" y="18474"/>
                    <a:pt x="319" y="19753"/>
                  </a:cubicBezTo>
                  <a:cubicBezTo>
                    <a:pt x="694" y="21032"/>
                    <a:pt x="1444" y="21600"/>
                    <a:pt x="3169" y="20037"/>
                  </a:cubicBezTo>
                  <a:cubicBezTo>
                    <a:pt x="4894" y="18474"/>
                    <a:pt x="7594" y="14779"/>
                    <a:pt x="10819" y="11084"/>
                  </a:cubicBezTo>
                  <a:cubicBezTo>
                    <a:pt x="14044" y="7389"/>
                    <a:pt x="17794" y="3695"/>
                    <a:pt x="21544"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1" name="Line"/>
            <p:cNvSpPr/>
            <p:nvPr/>
          </p:nvSpPr>
          <p:spPr>
            <a:xfrm>
              <a:off x="2700802" y="3448033"/>
              <a:ext cx="126933" cy="426439"/>
            </a:xfrm>
            <a:custGeom>
              <a:avLst/>
              <a:gdLst/>
              <a:ahLst/>
              <a:cxnLst>
                <a:cxn ang="0">
                  <a:pos x="wd2" y="hd2"/>
                </a:cxn>
                <a:cxn ang="5400000">
                  <a:pos x="wd2" y="hd2"/>
                </a:cxn>
                <a:cxn ang="10800000">
                  <a:pos x="wd2" y="hd2"/>
                </a:cxn>
                <a:cxn ang="16200000">
                  <a:pos x="wd2" y="hd2"/>
                </a:cxn>
              </a:cxnLst>
              <a:rect l="0" t="0" r="r" b="b"/>
              <a:pathLst>
                <a:path w="21256" h="21293" fill="norm" stroke="1" extrusionOk="0">
                  <a:moveTo>
                    <a:pt x="21256" y="1887"/>
                  </a:moveTo>
                  <a:cubicBezTo>
                    <a:pt x="20924" y="1391"/>
                    <a:pt x="20591" y="896"/>
                    <a:pt x="19761" y="500"/>
                  </a:cubicBezTo>
                  <a:cubicBezTo>
                    <a:pt x="18930" y="103"/>
                    <a:pt x="17601" y="-194"/>
                    <a:pt x="15108" y="153"/>
                  </a:cubicBezTo>
                  <a:cubicBezTo>
                    <a:pt x="12616" y="500"/>
                    <a:pt x="8961" y="1490"/>
                    <a:pt x="6801" y="2481"/>
                  </a:cubicBezTo>
                  <a:cubicBezTo>
                    <a:pt x="4641" y="3472"/>
                    <a:pt x="3976" y="4463"/>
                    <a:pt x="4142" y="5156"/>
                  </a:cubicBezTo>
                  <a:cubicBezTo>
                    <a:pt x="4308" y="5850"/>
                    <a:pt x="5305" y="6246"/>
                    <a:pt x="6468" y="6643"/>
                  </a:cubicBezTo>
                  <a:cubicBezTo>
                    <a:pt x="7631" y="7039"/>
                    <a:pt x="8961" y="7435"/>
                    <a:pt x="9459" y="7931"/>
                  </a:cubicBezTo>
                  <a:cubicBezTo>
                    <a:pt x="9958" y="8426"/>
                    <a:pt x="9625" y="9021"/>
                    <a:pt x="7964" y="10309"/>
                  </a:cubicBezTo>
                  <a:cubicBezTo>
                    <a:pt x="6302" y="11597"/>
                    <a:pt x="3311" y="13578"/>
                    <a:pt x="1650" y="15065"/>
                  </a:cubicBezTo>
                  <a:cubicBezTo>
                    <a:pt x="-12" y="16551"/>
                    <a:pt x="-344" y="17542"/>
                    <a:pt x="321" y="18533"/>
                  </a:cubicBezTo>
                  <a:cubicBezTo>
                    <a:pt x="985" y="19523"/>
                    <a:pt x="2647" y="20514"/>
                    <a:pt x="4474" y="20960"/>
                  </a:cubicBezTo>
                  <a:cubicBezTo>
                    <a:pt x="6302" y="21406"/>
                    <a:pt x="8296" y="21307"/>
                    <a:pt x="10290" y="2120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2" name="Line"/>
            <p:cNvSpPr/>
            <p:nvPr/>
          </p:nvSpPr>
          <p:spPr>
            <a:xfrm>
              <a:off x="2905125" y="3529694"/>
              <a:ext cx="107157" cy="302343"/>
            </a:xfrm>
            <a:custGeom>
              <a:avLst/>
              <a:gdLst/>
              <a:ahLst/>
              <a:cxnLst>
                <a:cxn ang="0">
                  <a:pos x="wd2" y="hd2"/>
                </a:cxn>
                <a:cxn ang="5400000">
                  <a:pos x="wd2" y="hd2"/>
                </a:cxn>
                <a:cxn ang="10800000">
                  <a:pos x="wd2" y="hd2"/>
                </a:cxn>
                <a:cxn ang="16200000">
                  <a:pos x="wd2" y="hd2"/>
                </a:cxn>
              </a:cxnLst>
              <a:rect l="0" t="0" r="r" b="b"/>
              <a:pathLst>
                <a:path w="21600" h="21232" fill="norm" stroke="1" extrusionOk="0">
                  <a:moveTo>
                    <a:pt x="1200" y="2772"/>
                  </a:moveTo>
                  <a:cubicBezTo>
                    <a:pt x="1600" y="2076"/>
                    <a:pt x="2000" y="1379"/>
                    <a:pt x="3000" y="821"/>
                  </a:cubicBezTo>
                  <a:cubicBezTo>
                    <a:pt x="4000" y="264"/>
                    <a:pt x="5600" y="-154"/>
                    <a:pt x="8600" y="55"/>
                  </a:cubicBezTo>
                  <a:cubicBezTo>
                    <a:pt x="11600" y="264"/>
                    <a:pt x="16000" y="1100"/>
                    <a:pt x="17200" y="2563"/>
                  </a:cubicBezTo>
                  <a:cubicBezTo>
                    <a:pt x="18400" y="4027"/>
                    <a:pt x="16400" y="6117"/>
                    <a:pt x="14800" y="7441"/>
                  </a:cubicBezTo>
                  <a:cubicBezTo>
                    <a:pt x="13200" y="8765"/>
                    <a:pt x="12000" y="9322"/>
                    <a:pt x="12200" y="9880"/>
                  </a:cubicBezTo>
                  <a:cubicBezTo>
                    <a:pt x="12400" y="10437"/>
                    <a:pt x="14000" y="10994"/>
                    <a:pt x="15800" y="11552"/>
                  </a:cubicBezTo>
                  <a:cubicBezTo>
                    <a:pt x="17600" y="12109"/>
                    <a:pt x="19600" y="12667"/>
                    <a:pt x="20600" y="13294"/>
                  </a:cubicBezTo>
                  <a:cubicBezTo>
                    <a:pt x="21600" y="13921"/>
                    <a:pt x="21600" y="14618"/>
                    <a:pt x="21600" y="15314"/>
                  </a:cubicBezTo>
                  <a:cubicBezTo>
                    <a:pt x="21600" y="16011"/>
                    <a:pt x="21600" y="16708"/>
                    <a:pt x="19400" y="17683"/>
                  </a:cubicBezTo>
                  <a:cubicBezTo>
                    <a:pt x="17200" y="18659"/>
                    <a:pt x="12800" y="19913"/>
                    <a:pt x="9400" y="20610"/>
                  </a:cubicBezTo>
                  <a:cubicBezTo>
                    <a:pt x="6000" y="21307"/>
                    <a:pt x="3600" y="21446"/>
                    <a:pt x="2200" y="20889"/>
                  </a:cubicBezTo>
                  <a:cubicBezTo>
                    <a:pt x="800" y="20331"/>
                    <a:pt x="400" y="19077"/>
                    <a:pt x="0" y="1782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3" name="Line"/>
            <p:cNvSpPr/>
            <p:nvPr/>
          </p:nvSpPr>
          <p:spPr>
            <a:xfrm>
              <a:off x="3071812" y="3427838"/>
              <a:ext cx="130085" cy="474707"/>
            </a:xfrm>
            <a:custGeom>
              <a:avLst/>
              <a:gdLst/>
              <a:ahLst/>
              <a:cxnLst>
                <a:cxn ang="0">
                  <a:pos x="wd2" y="hd2"/>
                </a:cxn>
                <a:cxn ang="5400000">
                  <a:pos x="wd2" y="hd2"/>
                </a:cxn>
                <a:cxn ang="10800000">
                  <a:pos x="wd2" y="hd2"/>
                </a:cxn>
                <a:cxn ang="16200000">
                  <a:pos x="wd2" y="hd2"/>
                </a:cxn>
              </a:cxnLst>
              <a:rect l="0" t="0" r="r" b="b"/>
              <a:pathLst>
                <a:path w="21454" h="21530" fill="norm" stroke="1" extrusionOk="0">
                  <a:moveTo>
                    <a:pt x="10800" y="1010"/>
                  </a:moveTo>
                  <a:cubicBezTo>
                    <a:pt x="11782" y="650"/>
                    <a:pt x="12764" y="290"/>
                    <a:pt x="14073" y="110"/>
                  </a:cubicBezTo>
                  <a:cubicBezTo>
                    <a:pt x="15382" y="-70"/>
                    <a:pt x="17018" y="-70"/>
                    <a:pt x="18491" y="425"/>
                  </a:cubicBezTo>
                  <a:cubicBezTo>
                    <a:pt x="19964" y="920"/>
                    <a:pt x="21273" y="1910"/>
                    <a:pt x="21436" y="2855"/>
                  </a:cubicBezTo>
                  <a:cubicBezTo>
                    <a:pt x="21600" y="3800"/>
                    <a:pt x="20618" y="4700"/>
                    <a:pt x="18982" y="5825"/>
                  </a:cubicBezTo>
                  <a:cubicBezTo>
                    <a:pt x="17345" y="6950"/>
                    <a:pt x="15055" y="8300"/>
                    <a:pt x="13909" y="9650"/>
                  </a:cubicBezTo>
                  <a:cubicBezTo>
                    <a:pt x="12764" y="11000"/>
                    <a:pt x="12764" y="12350"/>
                    <a:pt x="13418" y="13565"/>
                  </a:cubicBezTo>
                  <a:cubicBezTo>
                    <a:pt x="14073" y="14780"/>
                    <a:pt x="15382" y="15860"/>
                    <a:pt x="15545" y="16850"/>
                  </a:cubicBezTo>
                  <a:cubicBezTo>
                    <a:pt x="15709" y="17840"/>
                    <a:pt x="14727" y="18740"/>
                    <a:pt x="11945" y="19505"/>
                  </a:cubicBezTo>
                  <a:cubicBezTo>
                    <a:pt x="9164" y="20270"/>
                    <a:pt x="4582" y="20900"/>
                    <a:pt x="0" y="215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4" name="Line"/>
            <p:cNvSpPr/>
            <p:nvPr/>
          </p:nvSpPr>
          <p:spPr>
            <a:xfrm>
              <a:off x="163458" y="3374700"/>
              <a:ext cx="128246" cy="373064"/>
            </a:xfrm>
            <a:custGeom>
              <a:avLst/>
              <a:gdLst/>
              <a:ahLst/>
              <a:cxnLst>
                <a:cxn ang="0">
                  <a:pos x="wd2" y="hd2"/>
                </a:cxn>
                <a:cxn ang="5400000">
                  <a:pos x="wd2" y="hd2"/>
                </a:cxn>
                <a:cxn ang="10800000">
                  <a:pos x="wd2" y="hd2"/>
                </a:cxn>
                <a:cxn ang="16200000">
                  <a:pos x="wd2" y="hd2"/>
                </a:cxn>
              </a:cxnLst>
              <a:rect l="0" t="0" r="r" b="b"/>
              <a:pathLst>
                <a:path w="21476" h="21600" fill="norm" stroke="1" extrusionOk="0">
                  <a:moveTo>
                    <a:pt x="21476" y="919"/>
                  </a:moveTo>
                  <a:cubicBezTo>
                    <a:pt x="20147" y="460"/>
                    <a:pt x="18818" y="0"/>
                    <a:pt x="17488" y="0"/>
                  </a:cubicBezTo>
                  <a:cubicBezTo>
                    <a:pt x="16159" y="0"/>
                    <a:pt x="14830" y="460"/>
                    <a:pt x="13002" y="1494"/>
                  </a:cubicBezTo>
                  <a:cubicBezTo>
                    <a:pt x="11174" y="2528"/>
                    <a:pt x="8848" y="4136"/>
                    <a:pt x="7685" y="5228"/>
                  </a:cubicBezTo>
                  <a:cubicBezTo>
                    <a:pt x="6522" y="6319"/>
                    <a:pt x="6522" y="6894"/>
                    <a:pt x="7187" y="7353"/>
                  </a:cubicBezTo>
                  <a:cubicBezTo>
                    <a:pt x="7851" y="7813"/>
                    <a:pt x="9181" y="8157"/>
                    <a:pt x="10510" y="8502"/>
                  </a:cubicBezTo>
                  <a:cubicBezTo>
                    <a:pt x="11839" y="8847"/>
                    <a:pt x="13168" y="9191"/>
                    <a:pt x="13999" y="9651"/>
                  </a:cubicBezTo>
                  <a:cubicBezTo>
                    <a:pt x="14830" y="10111"/>
                    <a:pt x="15162" y="10685"/>
                    <a:pt x="13334" y="11777"/>
                  </a:cubicBezTo>
                  <a:cubicBezTo>
                    <a:pt x="11507" y="12868"/>
                    <a:pt x="7519" y="14477"/>
                    <a:pt x="5027" y="15568"/>
                  </a:cubicBezTo>
                  <a:cubicBezTo>
                    <a:pt x="2534" y="16660"/>
                    <a:pt x="1538" y="17234"/>
                    <a:pt x="873" y="17809"/>
                  </a:cubicBezTo>
                  <a:cubicBezTo>
                    <a:pt x="208" y="18383"/>
                    <a:pt x="-124" y="18957"/>
                    <a:pt x="42" y="19589"/>
                  </a:cubicBezTo>
                  <a:cubicBezTo>
                    <a:pt x="208" y="20221"/>
                    <a:pt x="873" y="20911"/>
                    <a:pt x="2534" y="21255"/>
                  </a:cubicBezTo>
                  <a:cubicBezTo>
                    <a:pt x="4196" y="21600"/>
                    <a:pt x="6854" y="21600"/>
                    <a:pt x="951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5" name="Line"/>
            <p:cNvSpPr/>
            <p:nvPr/>
          </p:nvSpPr>
          <p:spPr>
            <a:xfrm>
              <a:off x="354677" y="3456060"/>
              <a:ext cx="20370" cy="238126"/>
            </a:xfrm>
            <a:custGeom>
              <a:avLst/>
              <a:gdLst/>
              <a:ahLst/>
              <a:cxnLst>
                <a:cxn ang="0">
                  <a:pos x="wd2" y="hd2"/>
                </a:cxn>
                <a:cxn ang="5400000">
                  <a:pos x="wd2" y="hd2"/>
                </a:cxn>
                <a:cxn ang="10800000">
                  <a:pos x="wd2" y="hd2"/>
                </a:cxn>
                <a:cxn ang="16200000">
                  <a:pos x="wd2" y="hd2"/>
                </a:cxn>
              </a:cxnLst>
              <a:rect l="0" t="0" r="r" b="b"/>
              <a:pathLst>
                <a:path w="20157" h="21600" fill="norm" stroke="1" extrusionOk="0">
                  <a:moveTo>
                    <a:pt x="20157" y="0"/>
                  </a:moveTo>
                  <a:cubicBezTo>
                    <a:pt x="12302" y="4140"/>
                    <a:pt x="4448" y="8280"/>
                    <a:pt x="1502" y="11880"/>
                  </a:cubicBezTo>
                  <a:cubicBezTo>
                    <a:pt x="-1443" y="15480"/>
                    <a:pt x="521" y="18540"/>
                    <a:pt x="2484"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6" name="Line"/>
            <p:cNvSpPr/>
            <p:nvPr/>
          </p:nvSpPr>
          <p:spPr>
            <a:xfrm>
              <a:off x="398859" y="3664419"/>
              <a:ext cx="65485" cy="95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7" name="Line"/>
            <p:cNvSpPr/>
            <p:nvPr/>
          </p:nvSpPr>
          <p:spPr>
            <a:xfrm>
              <a:off x="545975" y="3467966"/>
              <a:ext cx="102916" cy="181323"/>
            </a:xfrm>
            <a:custGeom>
              <a:avLst/>
              <a:gdLst/>
              <a:ahLst/>
              <a:cxnLst>
                <a:cxn ang="0">
                  <a:pos x="wd2" y="hd2"/>
                </a:cxn>
                <a:cxn ang="5400000">
                  <a:pos x="wd2" y="hd2"/>
                </a:cxn>
                <a:cxn ang="10800000">
                  <a:pos x="wd2" y="hd2"/>
                </a:cxn>
                <a:cxn ang="16200000">
                  <a:pos x="wd2" y="hd2"/>
                </a:cxn>
              </a:cxnLst>
              <a:rect l="0" t="0" r="r" b="b"/>
              <a:pathLst>
                <a:path w="21137" h="21453" fill="norm" stroke="1" extrusionOk="0">
                  <a:moveTo>
                    <a:pt x="6465" y="0"/>
                  </a:moveTo>
                  <a:cubicBezTo>
                    <a:pt x="4020" y="5870"/>
                    <a:pt x="1575" y="11739"/>
                    <a:pt x="556" y="15261"/>
                  </a:cubicBezTo>
                  <a:cubicBezTo>
                    <a:pt x="-463" y="18783"/>
                    <a:pt x="-55" y="19957"/>
                    <a:pt x="1575" y="20661"/>
                  </a:cubicBezTo>
                  <a:cubicBezTo>
                    <a:pt x="3205" y="21365"/>
                    <a:pt x="6058" y="21600"/>
                    <a:pt x="9522" y="21365"/>
                  </a:cubicBezTo>
                  <a:cubicBezTo>
                    <a:pt x="12986" y="21130"/>
                    <a:pt x="17062" y="20426"/>
                    <a:pt x="21137" y="1972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8" name="Line"/>
            <p:cNvSpPr/>
            <p:nvPr/>
          </p:nvSpPr>
          <p:spPr>
            <a:xfrm>
              <a:off x="631031" y="3604888"/>
              <a:ext cx="11907" cy="1131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59" name="Line"/>
            <p:cNvSpPr/>
            <p:nvPr/>
          </p:nvSpPr>
          <p:spPr>
            <a:xfrm>
              <a:off x="666750" y="3676325"/>
              <a:ext cx="47625" cy="833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0" name="Line"/>
            <p:cNvSpPr/>
            <p:nvPr/>
          </p:nvSpPr>
          <p:spPr>
            <a:xfrm>
              <a:off x="783124" y="3468850"/>
              <a:ext cx="88839" cy="219382"/>
            </a:xfrm>
            <a:custGeom>
              <a:avLst/>
              <a:gdLst/>
              <a:ahLst/>
              <a:cxnLst>
                <a:cxn ang="0">
                  <a:pos x="wd2" y="hd2"/>
                </a:cxn>
                <a:cxn ang="5400000">
                  <a:pos x="wd2" y="hd2"/>
                </a:cxn>
                <a:cxn ang="10800000">
                  <a:pos x="wd2" y="hd2"/>
                </a:cxn>
                <a:cxn ang="16200000">
                  <a:pos x="wd2" y="hd2"/>
                </a:cxn>
              </a:cxnLst>
              <a:rect l="0" t="0" r="r" b="b"/>
              <a:pathLst>
                <a:path w="21022" h="21513" fill="norm" stroke="1" extrusionOk="0">
                  <a:moveTo>
                    <a:pt x="18949" y="3999"/>
                  </a:moveTo>
                  <a:cubicBezTo>
                    <a:pt x="18480" y="3027"/>
                    <a:pt x="18010" y="2054"/>
                    <a:pt x="16836" y="1275"/>
                  </a:cubicBezTo>
                  <a:cubicBezTo>
                    <a:pt x="15662" y="497"/>
                    <a:pt x="13784" y="-87"/>
                    <a:pt x="10967" y="10"/>
                  </a:cubicBezTo>
                  <a:cubicBezTo>
                    <a:pt x="8149" y="108"/>
                    <a:pt x="4393" y="886"/>
                    <a:pt x="2280" y="1762"/>
                  </a:cubicBezTo>
                  <a:cubicBezTo>
                    <a:pt x="167" y="2637"/>
                    <a:pt x="-303" y="3610"/>
                    <a:pt x="167" y="4486"/>
                  </a:cubicBezTo>
                  <a:cubicBezTo>
                    <a:pt x="636" y="5362"/>
                    <a:pt x="2045" y="6140"/>
                    <a:pt x="3923" y="6335"/>
                  </a:cubicBezTo>
                  <a:cubicBezTo>
                    <a:pt x="5801" y="6529"/>
                    <a:pt x="8149" y="6140"/>
                    <a:pt x="10497" y="5848"/>
                  </a:cubicBezTo>
                  <a:cubicBezTo>
                    <a:pt x="12845" y="5556"/>
                    <a:pt x="15193" y="5362"/>
                    <a:pt x="17071" y="5654"/>
                  </a:cubicBezTo>
                  <a:cubicBezTo>
                    <a:pt x="18949" y="5945"/>
                    <a:pt x="20358" y="6724"/>
                    <a:pt x="20827" y="8864"/>
                  </a:cubicBezTo>
                  <a:cubicBezTo>
                    <a:pt x="21297" y="11005"/>
                    <a:pt x="20827" y="14508"/>
                    <a:pt x="20358" y="16745"/>
                  </a:cubicBezTo>
                  <a:cubicBezTo>
                    <a:pt x="19888" y="18983"/>
                    <a:pt x="19419" y="19956"/>
                    <a:pt x="19419" y="20540"/>
                  </a:cubicBezTo>
                  <a:cubicBezTo>
                    <a:pt x="19419" y="21124"/>
                    <a:pt x="19888" y="21318"/>
                    <a:pt x="20358" y="2151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1" name="Line"/>
            <p:cNvSpPr/>
            <p:nvPr/>
          </p:nvSpPr>
          <p:spPr>
            <a:xfrm>
              <a:off x="946546" y="3367966"/>
              <a:ext cx="103925" cy="417638"/>
            </a:xfrm>
            <a:custGeom>
              <a:avLst/>
              <a:gdLst/>
              <a:ahLst/>
              <a:cxnLst>
                <a:cxn ang="0">
                  <a:pos x="wd2" y="hd2"/>
                </a:cxn>
                <a:cxn ang="5400000">
                  <a:pos x="wd2" y="hd2"/>
                </a:cxn>
                <a:cxn ang="10800000">
                  <a:pos x="wd2" y="hd2"/>
                </a:cxn>
                <a:cxn ang="16200000">
                  <a:pos x="wd2" y="hd2"/>
                </a:cxn>
              </a:cxnLst>
              <a:rect l="0" t="0" r="r" b="b"/>
              <a:pathLst>
                <a:path w="20948" h="21443" fill="norm" stroke="1" extrusionOk="0">
                  <a:moveTo>
                    <a:pt x="1200" y="1772"/>
                  </a:moveTo>
                  <a:cubicBezTo>
                    <a:pt x="1200" y="1161"/>
                    <a:pt x="1200" y="549"/>
                    <a:pt x="2200" y="244"/>
                  </a:cubicBezTo>
                  <a:cubicBezTo>
                    <a:pt x="3200" y="-62"/>
                    <a:pt x="5200" y="-62"/>
                    <a:pt x="7000" y="142"/>
                  </a:cubicBezTo>
                  <a:cubicBezTo>
                    <a:pt x="8800" y="346"/>
                    <a:pt x="10400" y="753"/>
                    <a:pt x="11200" y="1823"/>
                  </a:cubicBezTo>
                  <a:cubicBezTo>
                    <a:pt x="12000" y="2893"/>
                    <a:pt x="12000" y="4625"/>
                    <a:pt x="11200" y="6000"/>
                  </a:cubicBezTo>
                  <a:cubicBezTo>
                    <a:pt x="10400" y="7376"/>
                    <a:pt x="8800" y="8395"/>
                    <a:pt x="7800" y="9159"/>
                  </a:cubicBezTo>
                  <a:cubicBezTo>
                    <a:pt x="6800" y="9923"/>
                    <a:pt x="6400" y="10432"/>
                    <a:pt x="7400" y="10891"/>
                  </a:cubicBezTo>
                  <a:cubicBezTo>
                    <a:pt x="8400" y="11349"/>
                    <a:pt x="10800" y="11757"/>
                    <a:pt x="13600" y="12725"/>
                  </a:cubicBezTo>
                  <a:cubicBezTo>
                    <a:pt x="16400" y="13693"/>
                    <a:pt x="19600" y="15221"/>
                    <a:pt x="20600" y="16495"/>
                  </a:cubicBezTo>
                  <a:cubicBezTo>
                    <a:pt x="21600" y="17768"/>
                    <a:pt x="20400" y="18787"/>
                    <a:pt x="17600" y="19602"/>
                  </a:cubicBezTo>
                  <a:cubicBezTo>
                    <a:pt x="14800" y="20417"/>
                    <a:pt x="10400" y="21029"/>
                    <a:pt x="7200" y="21283"/>
                  </a:cubicBezTo>
                  <a:cubicBezTo>
                    <a:pt x="4000" y="21538"/>
                    <a:pt x="2000" y="21436"/>
                    <a:pt x="0" y="2133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2" name="Line"/>
            <p:cNvSpPr/>
            <p:nvPr/>
          </p:nvSpPr>
          <p:spPr>
            <a:xfrm>
              <a:off x="1537548" y="3456060"/>
              <a:ext cx="135281" cy="275909"/>
            </a:xfrm>
            <a:custGeom>
              <a:avLst/>
              <a:gdLst/>
              <a:ahLst/>
              <a:cxnLst>
                <a:cxn ang="0">
                  <a:pos x="wd2" y="hd2"/>
                </a:cxn>
                <a:cxn ang="5400000">
                  <a:pos x="wd2" y="hd2"/>
                </a:cxn>
                <a:cxn ang="10800000">
                  <a:pos x="wd2" y="hd2"/>
                </a:cxn>
                <a:cxn ang="16200000">
                  <a:pos x="wd2" y="hd2"/>
                </a:cxn>
              </a:cxnLst>
              <a:rect l="0" t="0" r="r" b="b"/>
              <a:pathLst>
                <a:path w="21341" h="21452" fill="norm" stroke="1" extrusionOk="0">
                  <a:moveTo>
                    <a:pt x="21341" y="0"/>
                  </a:moveTo>
                  <a:cubicBezTo>
                    <a:pt x="18211" y="771"/>
                    <a:pt x="15080" y="1543"/>
                    <a:pt x="11480" y="4011"/>
                  </a:cubicBezTo>
                  <a:cubicBezTo>
                    <a:pt x="7880" y="6480"/>
                    <a:pt x="3811" y="10646"/>
                    <a:pt x="1776" y="13500"/>
                  </a:cubicBezTo>
                  <a:cubicBezTo>
                    <a:pt x="-259" y="16354"/>
                    <a:pt x="-259" y="17897"/>
                    <a:pt x="367" y="19054"/>
                  </a:cubicBezTo>
                  <a:cubicBezTo>
                    <a:pt x="993" y="20211"/>
                    <a:pt x="2245" y="20983"/>
                    <a:pt x="3811" y="21291"/>
                  </a:cubicBezTo>
                  <a:cubicBezTo>
                    <a:pt x="5376" y="21600"/>
                    <a:pt x="7254" y="21446"/>
                    <a:pt x="8506" y="20983"/>
                  </a:cubicBezTo>
                  <a:cubicBezTo>
                    <a:pt x="9758" y="20520"/>
                    <a:pt x="10384" y="19749"/>
                    <a:pt x="10541" y="18900"/>
                  </a:cubicBezTo>
                  <a:cubicBezTo>
                    <a:pt x="10698" y="18051"/>
                    <a:pt x="10384" y="17126"/>
                    <a:pt x="9289" y="16586"/>
                  </a:cubicBezTo>
                  <a:cubicBezTo>
                    <a:pt x="8193" y="16046"/>
                    <a:pt x="6315" y="15891"/>
                    <a:pt x="4906" y="15969"/>
                  </a:cubicBezTo>
                  <a:cubicBezTo>
                    <a:pt x="3498" y="16046"/>
                    <a:pt x="2558" y="16354"/>
                    <a:pt x="1619" y="1666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3" name="Line"/>
            <p:cNvSpPr/>
            <p:nvPr/>
          </p:nvSpPr>
          <p:spPr>
            <a:xfrm>
              <a:off x="1748234" y="3450107"/>
              <a:ext cx="394891" cy="218139"/>
            </a:xfrm>
            <a:custGeom>
              <a:avLst/>
              <a:gdLst/>
              <a:ahLst/>
              <a:cxnLst>
                <a:cxn ang="0">
                  <a:pos x="wd2" y="hd2"/>
                </a:cxn>
                <a:cxn ang="5400000">
                  <a:pos x="wd2" y="hd2"/>
                </a:cxn>
                <a:cxn ang="10800000">
                  <a:pos x="wd2" y="hd2"/>
                </a:cxn>
                <a:cxn ang="16200000">
                  <a:pos x="wd2" y="hd2"/>
                </a:cxn>
              </a:cxnLst>
              <a:rect l="0" t="0" r="r" b="b"/>
              <a:pathLst>
                <a:path w="21600" h="21391" fill="norm" stroke="1" extrusionOk="0">
                  <a:moveTo>
                    <a:pt x="434" y="11676"/>
                  </a:moveTo>
                  <a:cubicBezTo>
                    <a:pt x="217" y="14011"/>
                    <a:pt x="0" y="16346"/>
                    <a:pt x="0" y="18000"/>
                  </a:cubicBezTo>
                  <a:cubicBezTo>
                    <a:pt x="0" y="19654"/>
                    <a:pt x="217" y="20627"/>
                    <a:pt x="706" y="21114"/>
                  </a:cubicBezTo>
                  <a:cubicBezTo>
                    <a:pt x="1194" y="21600"/>
                    <a:pt x="1954" y="21600"/>
                    <a:pt x="3745" y="19849"/>
                  </a:cubicBezTo>
                  <a:cubicBezTo>
                    <a:pt x="5536" y="18097"/>
                    <a:pt x="8358" y="14595"/>
                    <a:pt x="11506" y="10995"/>
                  </a:cubicBezTo>
                  <a:cubicBezTo>
                    <a:pt x="14653" y="7395"/>
                    <a:pt x="18127" y="3697"/>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4" name="Line"/>
            <p:cNvSpPr/>
            <p:nvPr/>
          </p:nvSpPr>
          <p:spPr>
            <a:xfrm>
              <a:off x="4494609" y="3643120"/>
              <a:ext cx="11567" cy="342769"/>
            </a:xfrm>
            <a:custGeom>
              <a:avLst/>
              <a:gdLst/>
              <a:ahLst/>
              <a:cxnLst>
                <a:cxn ang="0">
                  <a:pos x="wd2" y="hd2"/>
                </a:cxn>
                <a:cxn ang="5400000">
                  <a:pos x="wd2" y="hd2"/>
                </a:cxn>
                <a:cxn ang="10800000">
                  <a:pos x="wd2" y="hd2"/>
                </a:cxn>
                <a:cxn ang="16200000">
                  <a:pos x="wd2" y="hd2"/>
                </a:cxn>
              </a:cxnLst>
              <a:rect l="0" t="0" r="r" b="b"/>
              <a:pathLst>
                <a:path w="20982" h="21443" fill="norm" stroke="1" extrusionOk="0">
                  <a:moveTo>
                    <a:pt x="10800" y="1333"/>
                  </a:moveTo>
                  <a:cubicBezTo>
                    <a:pt x="10800" y="588"/>
                    <a:pt x="10800" y="-157"/>
                    <a:pt x="12600" y="29"/>
                  </a:cubicBezTo>
                  <a:cubicBezTo>
                    <a:pt x="14400" y="215"/>
                    <a:pt x="18000" y="1333"/>
                    <a:pt x="19800" y="3567"/>
                  </a:cubicBezTo>
                  <a:cubicBezTo>
                    <a:pt x="21600" y="5802"/>
                    <a:pt x="21600" y="9153"/>
                    <a:pt x="18000" y="12319"/>
                  </a:cubicBezTo>
                  <a:cubicBezTo>
                    <a:pt x="14400" y="15484"/>
                    <a:pt x="7200" y="18464"/>
                    <a:pt x="0" y="214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5" name="Line"/>
            <p:cNvSpPr/>
            <p:nvPr/>
          </p:nvSpPr>
          <p:spPr>
            <a:xfrm>
              <a:off x="4698819" y="3664419"/>
              <a:ext cx="135119" cy="193721"/>
            </a:xfrm>
            <a:custGeom>
              <a:avLst/>
              <a:gdLst/>
              <a:ahLst/>
              <a:cxnLst>
                <a:cxn ang="0">
                  <a:pos x="wd2" y="hd2"/>
                </a:cxn>
                <a:cxn ang="5400000">
                  <a:pos x="wd2" y="hd2"/>
                </a:cxn>
                <a:cxn ang="10800000">
                  <a:pos x="wd2" y="hd2"/>
                </a:cxn>
                <a:cxn ang="16200000">
                  <a:pos x="wd2" y="hd2"/>
                </a:cxn>
              </a:cxnLst>
              <a:rect l="0" t="0" r="r" b="b"/>
              <a:pathLst>
                <a:path w="21315" h="21517" fill="norm" stroke="1" extrusionOk="0">
                  <a:moveTo>
                    <a:pt x="8167" y="0"/>
                  </a:moveTo>
                  <a:cubicBezTo>
                    <a:pt x="5350" y="5951"/>
                    <a:pt x="2532" y="11902"/>
                    <a:pt x="1124" y="15429"/>
                  </a:cubicBezTo>
                  <a:cubicBezTo>
                    <a:pt x="-285" y="18955"/>
                    <a:pt x="-285" y="20057"/>
                    <a:pt x="654" y="20718"/>
                  </a:cubicBezTo>
                  <a:cubicBezTo>
                    <a:pt x="1593" y="21380"/>
                    <a:pt x="3472" y="21600"/>
                    <a:pt x="7072" y="21490"/>
                  </a:cubicBezTo>
                  <a:cubicBezTo>
                    <a:pt x="10672" y="21380"/>
                    <a:pt x="15993" y="20939"/>
                    <a:pt x="21315" y="2049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6" name="Line"/>
            <p:cNvSpPr/>
            <p:nvPr/>
          </p:nvSpPr>
          <p:spPr>
            <a:xfrm>
              <a:off x="4800203" y="3795388"/>
              <a:ext cx="3969" cy="2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800" y="5305"/>
                    <a:pt x="0" y="10611"/>
                    <a:pt x="0" y="14211"/>
                  </a:cubicBezTo>
                  <a:cubicBezTo>
                    <a:pt x="0" y="17811"/>
                    <a:pt x="10800" y="1970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7" name="Line"/>
            <p:cNvSpPr/>
            <p:nvPr/>
          </p:nvSpPr>
          <p:spPr>
            <a:xfrm>
              <a:off x="5173265" y="3795388"/>
              <a:ext cx="184548" cy="654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697" y="18982"/>
                    <a:pt x="1394" y="16364"/>
                    <a:pt x="4994" y="12764"/>
                  </a:cubicBezTo>
                  <a:cubicBezTo>
                    <a:pt x="8594" y="9164"/>
                    <a:pt x="15097" y="4582"/>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8" name="Line"/>
            <p:cNvSpPr/>
            <p:nvPr/>
          </p:nvSpPr>
          <p:spPr>
            <a:xfrm>
              <a:off x="5488781" y="3690216"/>
              <a:ext cx="87641" cy="248502"/>
            </a:xfrm>
            <a:custGeom>
              <a:avLst/>
              <a:gdLst/>
              <a:ahLst/>
              <a:cxnLst>
                <a:cxn ang="0">
                  <a:pos x="wd2" y="hd2"/>
                </a:cxn>
                <a:cxn ang="5400000">
                  <a:pos x="wd2" y="hd2"/>
                </a:cxn>
                <a:cxn ang="10800000">
                  <a:pos x="wd2" y="hd2"/>
                </a:cxn>
                <a:cxn ang="16200000">
                  <a:pos x="wd2" y="hd2"/>
                </a:cxn>
              </a:cxnLst>
              <a:rect l="0" t="0" r="r" b="b"/>
              <a:pathLst>
                <a:path w="20738" h="21468" fill="norm" stroke="1" extrusionOk="0">
                  <a:moveTo>
                    <a:pt x="2817" y="2914"/>
                  </a:moveTo>
                  <a:cubicBezTo>
                    <a:pt x="2817" y="2057"/>
                    <a:pt x="2817" y="1200"/>
                    <a:pt x="3991" y="686"/>
                  </a:cubicBezTo>
                  <a:cubicBezTo>
                    <a:pt x="5165" y="171"/>
                    <a:pt x="7513" y="0"/>
                    <a:pt x="9861" y="0"/>
                  </a:cubicBezTo>
                  <a:cubicBezTo>
                    <a:pt x="12209" y="0"/>
                    <a:pt x="14557" y="171"/>
                    <a:pt x="16435" y="600"/>
                  </a:cubicBezTo>
                  <a:cubicBezTo>
                    <a:pt x="18313" y="1029"/>
                    <a:pt x="19722" y="1714"/>
                    <a:pt x="19487" y="2829"/>
                  </a:cubicBezTo>
                  <a:cubicBezTo>
                    <a:pt x="19252" y="3943"/>
                    <a:pt x="17374" y="5486"/>
                    <a:pt x="15496" y="6600"/>
                  </a:cubicBezTo>
                  <a:cubicBezTo>
                    <a:pt x="13617" y="7714"/>
                    <a:pt x="11739" y="8400"/>
                    <a:pt x="11974" y="8743"/>
                  </a:cubicBezTo>
                  <a:cubicBezTo>
                    <a:pt x="12209" y="9086"/>
                    <a:pt x="14557" y="9086"/>
                    <a:pt x="16904" y="9429"/>
                  </a:cubicBezTo>
                  <a:cubicBezTo>
                    <a:pt x="19252" y="9771"/>
                    <a:pt x="21600" y="10457"/>
                    <a:pt x="20426" y="12429"/>
                  </a:cubicBezTo>
                  <a:cubicBezTo>
                    <a:pt x="19252" y="14400"/>
                    <a:pt x="14557" y="17657"/>
                    <a:pt x="11035" y="19457"/>
                  </a:cubicBezTo>
                  <a:cubicBezTo>
                    <a:pt x="7513" y="21257"/>
                    <a:pt x="5165" y="21600"/>
                    <a:pt x="3522" y="21429"/>
                  </a:cubicBezTo>
                  <a:cubicBezTo>
                    <a:pt x="1878" y="21257"/>
                    <a:pt x="939" y="20571"/>
                    <a:pt x="0" y="1988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69" name="Line"/>
            <p:cNvSpPr/>
            <p:nvPr/>
          </p:nvSpPr>
          <p:spPr>
            <a:xfrm>
              <a:off x="5745648" y="3616794"/>
              <a:ext cx="28884" cy="363142"/>
            </a:xfrm>
            <a:custGeom>
              <a:avLst/>
              <a:gdLst/>
              <a:ahLst/>
              <a:cxnLst>
                <a:cxn ang="0">
                  <a:pos x="wd2" y="hd2"/>
                </a:cxn>
                <a:cxn ang="5400000">
                  <a:pos x="wd2" y="hd2"/>
                </a:cxn>
                <a:cxn ang="10800000">
                  <a:pos x="wd2" y="hd2"/>
                </a:cxn>
                <a:cxn ang="16200000">
                  <a:pos x="wd2" y="hd2"/>
                </a:cxn>
              </a:cxnLst>
              <a:rect l="0" t="0" r="r" b="b"/>
              <a:pathLst>
                <a:path w="20959" h="21600" fill="norm" stroke="1" extrusionOk="0">
                  <a:moveTo>
                    <a:pt x="20959" y="0"/>
                  </a:moveTo>
                  <a:cubicBezTo>
                    <a:pt x="18079" y="2597"/>
                    <a:pt x="15199" y="5193"/>
                    <a:pt x="10879" y="8085"/>
                  </a:cubicBezTo>
                  <a:cubicBezTo>
                    <a:pt x="6559" y="10977"/>
                    <a:pt x="799" y="14164"/>
                    <a:pt x="79" y="16466"/>
                  </a:cubicBezTo>
                  <a:cubicBezTo>
                    <a:pt x="-641" y="18767"/>
                    <a:pt x="3679" y="20184"/>
                    <a:pt x="799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0" name="Line"/>
            <p:cNvSpPr/>
            <p:nvPr/>
          </p:nvSpPr>
          <p:spPr>
            <a:xfrm>
              <a:off x="6030515" y="3752569"/>
              <a:ext cx="83345" cy="13054"/>
            </a:xfrm>
            <a:custGeom>
              <a:avLst/>
              <a:gdLst/>
              <a:ahLst/>
              <a:cxnLst>
                <a:cxn ang="0">
                  <a:pos x="wd2" y="hd2"/>
                </a:cxn>
                <a:cxn ang="5400000">
                  <a:pos x="wd2" y="hd2"/>
                </a:cxn>
                <a:cxn ang="10800000">
                  <a:pos x="wd2" y="hd2"/>
                </a:cxn>
                <a:cxn ang="16200000">
                  <a:pos x="wd2" y="hd2"/>
                </a:cxn>
              </a:cxnLst>
              <a:rect l="0" t="0" r="r" b="b"/>
              <a:pathLst>
                <a:path w="21600" h="20297" fill="norm" stroke="1" extrusionOk="0">
                  <a:moveTo>
                    <a:pt x="0" y="11040"/>
                  </a:moveTo>
                  <a:cubicBezTo>
                    <a:pt x="5143" y="4868"/>
                    <a:pt x="10286" y="-1303"/>
                    <a:pt x="13886" y="240"/>
                  </a:cubicBezTo>
                  <a:cubicBezTo>
                    <a:pt x="17486" y="1783"/>
                    <a:pt x="19543" y="11040"/>
                    <a:pt x="21600" y="2029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1" name="Line"/>
            <p:cNvSpPr/>
            <p:nvPr/>
          </p:nvSpPr>
          <p:spPr>
            <a:xfrm>
              <a:off x="5976937" y="3872778"/>
              <a:ext cx="172642"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221" y="20160"/>
                    <a:pt x="8441" y="18720"/>
                    <a:pt x="12041" y="15120"/>
                  </a:cubicBezTo>
                  <a:cubicBezTo>
                    <a:pt x="15641" y="11520"/>
                    <a:pt x="18621" y="576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2" name="Line"/>
            <p:cNvSpPr/>
            <p:nvPr/>
          </p:nvSpPr>
          <p:spPr>
            <a:xfrm>
              <a:off x="6334125" y="3777528"/>
              <a:ext cx="23813" cy="2321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5354"/>
                    <a:pt x="7200" y="10708"/>
                    <a:pt x="3600" y="14308"/>
                  </a:cubicBezTo>
                  <a:cubicBezTo>
                    <a:pt x="0" y="17908"/>
                    <a:pt x="0" y="19754"/>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3" name="Line"/>
            <p:cNvSpPr/>
            <p:nvPr/>
          </p:nvSpPr>
          <p:spPr>
            <a:xfrm>
              <a:off x="8671007" y="3616794"/>
              <a:ext cx="162974" cy="276125"/>
            </a:xfrm>
            <a:custGeom>
              <a:avLst/>
              <a:gdLst/>
              <a:ahLst/>
              <a:cxnLst>
                <a:cxn ang="0">
                  <a:pos x="wd2" y="hd2"/>
                </a:cxn>
                <a:cxn ang="5400000">
                  <a:pos x="wd2" y="hd2"/>
                </a:cxn>
                <a:cxn ang="10800000">
                  <a:pos x="wd2" y="hd2"/>
                </a:cxn>
                <a:cxn ang="16200000">
                  <a:pos x="wd2" y="hd2"/>
                </a:cxn>
              </a:cxnLst>
              <a:rect l="0" t="0" r="r" b="b"/>
              <a:pathLst>
                <a:path w="20870" h="21469" fill="norm" stroke="1" extrusionOk="0">
                  <a:moveTo>
                    <a:pt x="17879" y="4166"/>
                  </a:moveTo>
                  <a:cubicBezTo>
                    <a:pt x="17371" y="3394"/>
                    <a:pt x="16863" y="2623"/>
                    <a:pt x="15719" y="2314"/>
                  </a:cubicBezTo>
                  <a:cubicBezTo>
                    <a:pt x="14576" y="2006"/>
                    <a:pt x="12797" y="2160"/>
                    <a:pt x="10256" y="3549"/>
                  </a:cubicBezTo>
                  <a:cubicBezTo>
                    <a:pt x="7715" y="4937"/>
                    <a:pt x="4411" y="7560"/>
                    <a:pt x="2378" y="10414"/>
                  </a:cubicBezTo>
                  <a:cubicBezTo>
                    <a:pt x="345" y="13269"/>
                    <a:pt x="-417" y="16354"/>
                    <a:pt x="218" y="18360"/>
                  </a:cubicBezTo>
                  <a:cubicBezTo>
                    <a:pt x="854" y="20366"/>
                    <a:pt x="2887" y="21291"/>
                    <a:pt x="5809" y="21446"/>
                  </a:cubicBezTo>
                  <a:cubicBezTo>
                    <a:pt x="8731" y="21600"/>
                    <a:pt x="12543" y="20983"/>
                    <a:pt x="15465" y="19440"/>
                  </a:cubicBezTo>
                  <a:cubicBezTo>
                    <a:pt x="18388" y="17897"/>
                    <a:pt x="20421" y="15429"/>
                    <a:pt x="20802" y="12574"/>
                  </a:cubicBezTo>
                  <a:cubicBezTo>
                    <a:pt x="21183" y="9720"/>
                    <a:pt x="19912" y="6480"/>
                    <a:pt x="18515" y="4320"/>
                  </a:cubicBezTo>
                  <a:cubicBezTo>
                    <a:pt x="17117" y="2160"/>
                    <a:pt x="15592" y="1080"/>
                    <a:pt x="14068"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4" name="Line"/>
            <p:cNvSpPr/>
            <p:nvPr/>
          </p:nvSpPr>
          <p:spPr>
            <a:xfrm>
              <a:off x="2642042" y="4285794"/>
              <a:ext cx="142426" cy="384704"/>
            </a:xfrm>
            <a:custGeom>
              <a:avLst/>
              <a:gdLst/>
              <a:ahLst/>
              <a:cxnLst>
                <a:cxn ang="0">
                  <a:pos x="wd2" y="hd2"/>
                </a:cxn>
                <a:cxn ang="5400000">
                  <a:pos x="wd2" y="hd2"/>
                </a:cxn>
                <a:cxn ang="10800000">
                  <a:pos x="wd2" y="hd2"/>
                </a:cxn>
                <a:cxn ang="16200000">
                  <a:pos x="wd2" y="hd2"/>
                </a:cxn>
              </a:cxnLst>
              <a:rect l="0" t="0" r="r" b="b"/>
              <a:pathLst>
                <a:path w="21237" h="21474" fill="norm" stroke="1" extrusionOk="0">
                  <a:moveTo>
                    <a:pt x="19700" y="1536"/>
                  </a:moveTo>
                  <a:cubicBezTo>
                    <a:pt x="20587" y="871"/>
                    <a:pt x="21475" y="206"/>
                    <a:pt x="21179" y="40"/>
                  </a:cubicBezTo>
                  <a:cubicBezTo>
                    <a:pt x="20883" y="-126"/>
                    <a:pt x="19404" y="206"/>
                    <a:pt x="16297" y="1259"/>
                  </a:cubicBezTo>
                  <a:cubicBezTo>
                    <a:pt x="13190" y="2311"/>
                    <a:pt x="8456" y="4083"/>
                    <a:pt x="5645" y="5191"/>
                  </a:cubicBezTo>
                  <a:cubicBezTo>
                    <a:pt x="2834" y="6299"/>
                    <a:pt x="1946" y="6742"/>
                    <a:pt x="1207" y="7240"/>
                  </a:cubicBezTo>
                  <a:cubicBezTo>
                    <a:pt x="467" y="7739"/>
                    <a:pt x="-125" y="8292"/>
                    <a:pt x="23" y="8791"/>
                  </a:cubicBezTo>
                  <a:cubicBezTo>
                    <a:pt x="171" y="9289"/>
                    <a:pt x="1059" y="9732"/>
                    <a:pt x="3130" y="10009"/>
                  </a:cubicBezTo>
                  <a:cubicBezTo>
                    <a:pt x="5201" y="10286"/>
                    <a:pt x="8456" y="10397"/>
                    <a:pt x="10379" y="10729"/>
                  </a:cubicBezTo>
                  <a:cubicBezTo>
                    <a:pt x="12302" y="11062"/>
                    <a:pt x="12894" y="11616"/>
                    <a:pt x="12302" y="12391"/>
                  </a:cubicBezTo>
                  <a:cubicBezTo>
                    <a:pt x="11711" y="13166"/>
                    <a:pt x="9935" y="14163"/>
                    <a:pt x="8308" y="15216"/>
                  </a:cubicBezTo>
                  <a:cubicBezTo>
                    <a:pt x="6680" y="16268"/>
                    <a:pt x="5201" y="17376"/>
                    <a:pt x="4165" y="18317"/>
                  </a:cubicBezTo>
                  <a:cubicBezTo>
                    <a:pt x="3130" y="19259"/>
                    <a:pt x="2538" y="20034"/>
                    <a:pt x="2982" y="20477"/>
                  </a:cubicBezTo>
                  <a:cubicBezTo>
                    <a:pt x="3426" y="20920"/>
                    <a:pt x="4905" y="21031"/>
                    <a:pt x="7420" y="21142"/>
                  </a:cubicBezTo>
                  <a:cubicBezTo>
                    <a:pt x="9935" y="21252"/>
                    <a:pt x="13486" y="21363"/>
                    <a:pt x="17037" y="2147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5" name="Line"/>
            <p:cNvSpPr/>
            <p:nvPr/>
          </p:nvSpPr>
          <p:spPr>
            <a:xfrm>
              <a:off x="2943556" y="4337122"/>
              <a:ext cx="9195" cy="267892"/>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7055" y="0"/>
                  </a:moveTo>
                  <a:cubicBezTo>
                    <a:pt x="2735" y="5120"/>
                    <a:pt x="-1585" y="10240"/>
                    <a:pt x="575" y="13840"/>
                  </a:cubicBezTo>
                  <a:cubicBezTo>
                    <a:pt x="2735" y="17440"/>
                    <a:pt x="11375" y="19520"/>
                    <a:pt x="2001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6" name="Line"/>
            <p:cNvSpPr/>
            <p:nvPr/>
          </p:nvSpPr>
          <p:spPr>
            <a:xfrm>
              <a:off x="3012281" y="4309189"/>
              <a:ext cx="107409" cy="373215"/>
            </a:xfrm>
            <a:custGeom>
              <a:avLst/>
              <a:gdLst/>
              <a:ahLst/>
              <a:cxnLst>
                <a:cxn ang="0">
                  <a:pos x="wd2" y="hd2"/>
                </a:cxn>
                <a:cxn ang="5400000">
                  <a:pos x="wd2" y="hd2"/>
                </a:cxn>
                <a:cxn ang="10800000">
                  <a:pos x="wd2" y="hd2"/>
                </a:cxn>
                <a:cxn ang="16200000">
                  <a:pos x="wd2" y="hd2"/>
                </a:cxn>
              </a:cxnLst>
              <a:rect l="0" t="0" r="r" b="b"/>
              <a:pathLst>
                <a:path w="21257" h="21494" fill="norm" stroke="1" extrusionOk="0">
                  <a:moveTo>
                    <a:pt x="0" y="1608"/>
                  </a:moveTo>
                  <a:cubicBezTo>
                    <a:pt x="1964" y="1037"/>
                    <a:pt x="3927" y="465"/>
                    <a:pt x="6873" y="180"/>
                  </a:cubicBezTo>
                  <a:cubicBezTo>
                    <a:pt x="9818" y="-106"/>
                    <a:pt x="13745" y="-106"/>
                    <a:pt x="16691" y="580"/>
                  </a:cubicBezTo>
                  <a:cubicBezTo>
                    <a:pt x="19636" y="1265"/>
                    <a:pt x="21600" y="2637"/>
                    <a:pt x="21207" y="4180"/>
                  </a:cubicBezTo>
                  <a:cubicBezTo>
                    <a:pt x="20815" y="5723"/>
                    <a:pt x="18065" y="7437"/>
                    <a:pt x="15905" y="8465"/>
                  </a:cubicBezTo>
                  <a:cubicBezTo>
                    <a:pt x="13745" y="9494"/>
                    <a:pt x="12175" y="9837"/>
                    <a:pt x="11782" y="10294"/>
                  </a:cubicBezTo>
                  <a:cubicBezTo>
                    <a:pt x="11389" y="10751"/>
                    <a:pt x="12175" y="11323"/>
                    <a:pt x="13942" y="12123"/>
                  </a:cubicBezTo>
                  <a:cubicBezTo>
                    <a:pt x="15709" y="12923"/>
                    <a:pt x="18458" y="13951"/>
                    <a:pt x="19244" y="15151"/>
                  </a:cubicBezTo>
                  <a:cubicBezTo>
                    <a:pt x="20029" y="16351"/>
                    <a:pt x="18851" y="17723"/>
                    <a:pt x="16495" y="18808"/>
                  </a:cubicBezTo>
                  <a:cubicBezTo>
                    <a:pt x="14138" y="19894"/>
                    <a:pt x="10604" y="20694"/>
                    <a:pt x="7069" y="2149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7" name="Line"/>
            <p:cNvSpPr/>
            <p:nvPr/>
          </p:nvSpPr>
          <p:spPr>
            <a:xfrm>
              <a:off x="239034" y="4206153"/>
              <a:ext cx="118154" cy="287736"/>
            </a:xfrm>
            <a:custGeom>
              <a:avLst/>
              <a:gdLst/>
              <a:ahLst/>
              <a:cxnLst>
                <a:cxn ang="0">
                  <a:pos x="wd2" y="hd2"/>
                </a:cxn>
                <a:cxn ang="5400000">
                  <a:pos x="wd2" y="hd2"/>
                </a:cxn>
                <a:cxn ang="10800000">
                  <a:pos x="wd2" y="hd2"/>
                </a:cxn>
                <a:cxn ang="16200000">
                  <a:pos x="wd2" y="hd2"/>
                </a:cxn>
              </a:cxnLst>
              <a:rect l="0" t="0" r="r" b="b"/>
              <a:pathLst>
                <a:path w="21084" h="21600" fill="norm" stroke="1" extrusionOk="0">
                  <a:moveTo>
                    <a:pt x="20022" y="0"/>
                  </a:moveTo>
                  <a:cubicBezTo>
                    <a:pt x="16835" y="894"/>
                    <a:pt x="13648" y="1788"/>
                    <a:pt x="11523" y="2532"/>
                  </a:cubicBezTo>
                  <a:cubicBezTo>
                    <a:pt x="9399" y="3277"/>
                    <a:pt x="8336" y="3873"/>
                    <a:pt x="7628" y="4543"/>
                  </a:cubicBezTo>
                  <a:cubicBezTo>
                    <a:pt x="6920" y="5214"/>
                    <a:pt x="6566" y="5959"/>
                    <a:pt x="7274" y="6480"/>
                  </a:cubicBezTo>
                  <a:cubicBezTo>
                    <a:pt x="7982" y="7001"/>
                    <a:pt x="9753" y="7299"/>
                    <a:pt x="11169" y="7821"/>
                  </a:cubicBezTo>
                  <a:cubicBezTo>
                    <a:pt x="12586" y="8342"/>
                    <a:pt x="13648" y="9087"/>
                    <a:pt x="13825" y="10204"/>
                  </a:cubicBezTo>
                  <a:cubicBezTo>
                    <a:pt x="14002" y="11321"/>
                    <a:pt x="13294" y="12811"/>
                    <a:pt x="10992" y="14301"/>
                  </a:cubicBezTo>
                  <a:cubicBezTo>
                    <a:pt x="8691" y="15790"/>
                    <a:pt x="4795" y="17280"/>
                    <a:pt x="2494" y="18397"/>
                  </a:cubicBezTo>
                  <a:cubicBezTo>
                    <a:pt x="192" y="19514"/>
                    <a:pt x="-516" y="20259"/>
                    <a:pt x="369" y="20781"/>
                  </a:cubicBezTo>
                  <a:cubicBezTo>
                    <a:pt x="1254" y="21302"/>
                    <a:pt x="3733" y="21600"/>
                    <a:pt x="7451" y="21600"/>
                  </a:cubicBezTo>
                  <a:cubicBezTo>
                    <a:pt x="11169" y="21600"/>
                    <a:pt x="16127" y="21302"/>
                    <a:pt x="21084" y="2100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8" name="Line"/>
            <p:cNvSpPr/>
            <p:nvPr/>
          </p:nvSpPr>
          <p:spPr>
            <a:xfrm>
              <a:off x="440531" y="4279135"/>
              <a:ext cx="102632" cy="200863"/>
            </a:xfrm>
            <a:custGeom>
              <a:avLst/>
              <a:gdLst/>
              <a:ahLst/>
              <a:cxnLst>
                <a:cxn ang="0">
                  <a:pos x="wd2" y="hd2"/>
                </a:cxn>
                <a:cxn ang="5400000">
                  <a:pos x="wd2" y="hd2"/>
                </a:cxn>
                <a:cxn ang="10800000">
                  <a:pos x="wd2" y="hd2"/>
                </a:cxn>
                <a:cxn ang="16200000">
                  <a:pos x="wd2" y="hd2"/>
                </a:cxn>
              </a:cxnLst>
              <a:rect l="0" t="0" r="r" b="b"/>
              <a:pathLst>
                <a:path w="21078" h="21435" fill="norm" stroke="1" extrusionOk="0">
                  <a:moveTo>
                    <a:pt x="0" y="2376"/>
                  </a:moveTo>
                  <a:cubicBezTo>
                    <a:pt x="1223" y="1529"/>
                    <a:pt x="2445" y="682"/>
                    <a:pt x="4483" y="259"/>
                  </a:cubicBezTo>
                  <a:cubicBezTo>
                    <a:pt x="6521" y="-165"/>
                    <a:pt x="9374" y="-165"/>
                    <a:pt x="11411" y="1000"/>
                  </a:cubicBezTo>
                  <a:cubicBezTo>
                    <a:pt x="13449" y="2164"/>
                    <a:pt x="14672" y="4494"/>
                    <a:pt x="14672" y="6082"/>
                  </a:cubicBezTo>
                  <a:cubicBezTo>
                    <a:pt x="14672" y="7670"/>
                    <a:pt x="13449" y="8517"/>
                    <a:pt x="12226" y="9364"/>
                  </a:cubicBezTo>
                  <a:cubicBezTo>
                    <a:pt x="11004" y="10211"/>
                    <a:pt x="9781" y="11059"/>
                    <a:pt x="10189" y="11588"/>
                  </a:cubicBezTo>
                  <a:cubicBezTo>
                    <a:pt x="10596" y="12117"/>
                    <a:pt x="12634" y="12329"/>
                    <a:pt x="14672" y="12647"/>
                  </a:cubicBezTo>
                  <a:cubicBezTo>
                    <a:pt x="16709" y="12964"/>
                    <a:pt x="18747" y="13388"/>
                    <a:pt x="19970" y="14129"/>
                  </a:cubicBezTo>
                  <a:cubicBezTo>
                    <a:pt x="21192" y="14870"/>
                    <a:pt x="21600" y="15929"/>
                    <a:pt x="20174" y="17200"/>
                  </a:cubicBezTo>
                  <a:cubicBezTo>
                    <a:pt x="18747" y="18470"/>
                    <a:pt x="15487" y="19953"/>
                    <a:pt x="12634" y="20694"/>
                  </a:cubicBezTo>
                  <a:cubicBezTo>
                    <a:pt x="9781" y="21435"/>
                    <a:pt x="7336" y="21435"/>
                    <a:pt x="4891" y="2143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79" name="Line"/>
            <p:cNvSpPr/>
            <p:nvPr/>
          </p:nvSpPr>
          <p:spPr>
            <a:xfrm>
              <a:off x="577453" y="4462138"/>
              <a:ext cx="59532"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0" name="Line"/>
            <p:cNvSpPr/>
            <p:nvPr/>
          </p:nvSpPr>
          <p:spPr>
            <a:xfrm>
              <a:off x="717112" y="4283544"/>
              <a:ext cx="92514" cy="273845"/>
            </a:xfrm>
            <a:custGeom>
              <a:avLst/>
              <a:gdLst/>
              <a:ahLst/>
              <a:cxnLst>
                <a:cxn ang="0">
                  <a:pos x="wd2" y="hd2"/>
                </a:cxn>
                <a:cxn ang="5400000">
                  <a:pos x="wd2" y="hd2"/>
                </a:cxn>
                <a:cxn ang="10800000">
                  <a:pos x="wd2" y="hd2"/>
                </a:cxn>
                <a:cxn ang="16200000">
                  <a:pos x="wd2" y="hd2"/>
                </a:cxn>
              </a:cxnLst>
              <a:rect l="0" t="0" r="r" b="b"/>
              <a:pathLst>
                <a:path w="21426" h="21600" fill="norm" stroke="1" extrusionOk="0">
                  <a:moveTo>
                    <a:pt x="9017" y="0"/>
                  </a:moveTo>
                  <a:cubicBezTo>
                    <a:pt x="6260" y="2504"/>
                    <a:pt x="3503" y="5009"/>
                    <a:pt x="1894" y="6730"/>
                  </a:cubicBezTo>
                  <a:cubicBezTo>
                    <a:pt x="286" y="8452"/>
                    <a:pt x="-174" y="9391"/>
                    <a:pt x="56" y="10252"/>
                  </a:cubicBezTo>
                  <a:cubicBezTo>
                    <a:pt x="286" y="11113"/>
                    <a:pt x="1205" y="11896"/>
                    <a:pt x="3043" y="12209"/>
                  </a:cubicBezTo>
                  <a:cubicBezTo>
                    <a:pt x="4881" y="12522"/>
                    <a:pt x="7639" y="12365"/>
                    <a:pt x="10166" y="12052"/>
                  </a:cubicBezTo>
                  <a:cubicBezTo>
                    <a:pt x="12694" y="11739"/>
                    <a:pt x="14992" y="11270"/>
                    <a:pt x="16830" y="11348"/>
                  </a:cubicBezTo>
                  <a:cubicBezTo>
                    <a:pt x="18669" y="11426"/>
                    <a:pt x="20047" y="12052"/>
                    <a:pt x="20277" y="12757"/>
                  </a:cubicBezTo>
                  <a:cubicBezTo>
                    <a:pt x="20507" y="13461"/>
                    <a:pt x="19588" y="14243"/>
                    <a:pt x="19588" y="15730"/>
                  </a:cubicBezTo>
                  <a:cubicBezTo>
                    <a:pt x="19588" y="17217"/>
                    <a:pt x="20507" y="19409"/>
                    <a:pt x="2142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1" name="Line"/>
            <p:cNvSpPr/>
            <p:nvPr/>
          </p:nvSpPr>
          <p:spPr>
            <a:xfrm>
              <a:off x="833437" y="4515716"/>
              <a:ext cx="65485" cy="59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2" name="Line"/>
            <p:cNvSpPr/>
            <p:nvPr/>
          </p:nvSpPr>
          <p:spPr>
            <a:xfrm>
              <a:off x="980349" y="4308814"/>
              <a:ext cx="111365" cy="224762"/>
            </a:xfrm>
            <a:custGeom>
              <a:avLst/>
              <a:gdLst/>
              <a:ahLst/>
              <a:cxnLst>
                <a:cxn ang="0">
                  <a:pos x="wd2" y="hd2"/>
                </a:cxn>
                <a:cxn ang="5400000">
                  <a:pos x="wd2" y="hd2"/>
                </a:cxn>
                <a:cxn ang="10800000">
                  <a:pos x="wd2" y="hd2"/>
                </a:cxn>
                <a:cxn ang="16200000">
                  <a:pos x="wd2" y="hd2"/>
                </a:cxn>
              </a:cxnLst>
              <a:rect l="0" t="0" r="r" b="b"/>
              <a:pathLst>
                <a:path w="20900" h="21461" fill="norm" stroke="1" extrusionOk="0">
                  <a:moveTo>
                    <a:pt x="14884" y="8956"/>
                  </a:moveTo>
                  <a:cubicBezTo>
                    <a:pt x="16001" y="6872"/>
                    <a:pt x="17118" y="4787"/>
                    <a:pt x="17305" y="3272"/>
                  </a:cubicBezTo>
                  <a:cubicBezTo>
                    <a:pt x="17491" y="1756"/>
                    <a:pt x="16746" y="808"/>
                    <a:pt x="15443" y="335"/>
                  </a:cubicBezTo>
                  <a:cubicBezTo>
                    <a:pt x="14139" y="-139"/>
                    <a:pt x="12277" y="-139"/>
                    <a:pt x="9670" y="524"/>
                  </a:cubicBezTo>
                  <a:cubicBezTo>
                    <a:pt x="7063" y="1187"/>
                    <a:pt x="3712" y="2514"/>
                    <a:pt x="1849" y="3650"/>
                  </a:cubicBezTo>
                  <a:cubicBezTo>
                    <a:pt x="-13" y="4787"/>
                    <a:pt x="-385" y="5735"/>
                    <a:pt x="360" y="6303"/>
                  </a:cubicBezTo>
                  <a:cubicBezTo>
                    <a:pt x="1105" y="6872"/>
                    <a:pt x="2967" y="7061"/>
                    <a:pt x="5760" y="6966"/>
                  </a:cubicBezTo>
                  <a:cubicBezTo>
                    <a:pt x="8553" y="6872"/>
                    <a:pt x="12277" y="6493"/>
                    <a:pt x="15070" y="6114"/>
                  </a:cubicBezTo>
                  <a:cubicBezTo>
                    <a:pt x="17863" y="5735"/>
                    <a:pt x="19725" y="5356"/>
                    <a:pt x="20470" y="5735"/>
                  </a:cubicBezTo>
                  <a:cubicBezTo>
                    <a:pt x="21215" y="6114"/>
                    <a:pt x="20843" y="7250"/>
                    <a:pt x="20470" y="9998"/>
                  </a:cubicBezTo>
                  <a:cubicBezTo>
                    <a:pt x="20098" y="12745"/>
                    <a:pt x="19725" y="17103"/>
                    <a:pt x="19353" y="214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3" name="Line"/>
            <p:cNvSpPr/>
            <p:nvPr/>
          </p:nvSpPr>
          <p:spPr>
            <a:xfrm>
              <a:off x="1143000" y="4228538"/>
              <a:ext cx="108292" cy="346710"/>
            </a:xfrm>
            <a:custGeom>
              <a:avLst/>
              <a:gdLst/>
              <a:ahLst/>
              <a:cxnLst>
                <a:cxn ang="0">
                  <a:pos x="wd2" y="hd2"/>
                </a:cxn>
                <a:cxn ang="5400000">
                  <a:pos x="wd2" y="hd2"/>
                </a:cxn>
                <a:cxn ang="10800000">
                  <a:pos x="wd2" y="hd2"/>
                </a:cxn>
                <a:cxn ang="16200000">
                  <a:pos x="wd2" y="hd2"/>
                </a:cxn>
              </a:cxnLst>
              <a:rect l="0" t="0" r="r" b="b"/>
              <a:pathLst>
                <a:path w="21049" h="21443" fill="norm" stroke="1" extrusionOk="0">
                  <a:moveTo>
                    <a:pt x="0" y="1929"/>
                  </a:moveTo>
                  <a:cubicBezTo>
                    <a:pt x="386" y="1316"/>
                    <a:pt x="771" y="702"/>
                    <a:pt x="2507" y="334"/>
                  </a:cubicBezTo>
                  <a:cubicBezTo>
                    <a:pt x="4243" y="-34"/>
                    <a:pt x="7329" y="-157"/>
                    <a:pt x="10029" y="273"/>
                  </a:cubicBezTo>
                  <a:cubicBezTo>
                    <a:pt x="12729" y="702"/>
                    <a:pt x="15043" y="1684"/>
                    <a:pt x="16007" y="2788"/>
                  </a:cubicBezTo>
                  <a:cubicBezTo>
                    <a:pt x="16971" y="3893"/>
                    <a:pt x="16586" y="5120"/>
                    <a:pt x="15814" y="5979"/>
                  </a:cubicBezTo>
                  <a:cubicBezTo>
                    <a:pt x="15043" y="6838"/>
                    <a:pt x="13886" y="7329"/>
                    <a:pt x="12729" y="7820"/>
                  </a:cubicBezTo>
                  <a:cubicBezTo>
                    <a:pt x="11571" y="8311"/>
                    <a:pt x="10414" y="8802"/>
                    <a:pt x="10414" y="9354"/>
                  </a:cubicBezTo>
                  <a:cubicBezTo>
                    <a:pt x="10414" y="9907"/>
                    <a:pt x="11571" y="10520"/>
                    <a:pt x="13693" y="11502"/>
                  </a:cubicBezTo>
                  <a:cubicBezTo>
                    <a:pt x="15814" y="12484"/>
                    <a:pt x="18900" y="13834"/>
                    <a:pt x="20250" y="15184"/>
                  </a:cubicBezTo>
                  <a:cubicBezTo>
                    <a:pt x="21600" y="16534"/>
                    <a:pt x="21214" y="17884"/>
                    <a:pt x="19286" y="18927"/>
                  </a:cubicBezTo>
                  <a:cubicBezTo>
                    <a:pt x="17357" y="19970"/>
                    <a:pt x="13886" y="20707"/>
                    <a:pt x="10414" y="214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4" name="Line"/>
            <p:cNvSpPr/>
            <p:nvPr/>
          </p:nvSpPr>
          <p:spPr>
            <a:xfrm>
              <a:off x="1637109" y="4264775"/>
              <a:ext cx="130970" cy="235246"/>
            </a:xfrm>
            <a:custGeom>
              <a:avLst/>
              <a:gdLst/>
              <a:ahLst/>
              <a:cxnLst>
                <a:cxn ang="0">
                  <a:pos x="wd2" y="hd2"/>
                </a:cxn>
                <a:cxn ang="5400000">
                  <a:pos x="wd2" y="hd2"/>
                </a:cxn>
                <a:cxn ang="10800000">
                  <a:pos x="wd2" y="hd2"/>
                </a:cxn>
                <a:cxn ang="16200000">
                  <a:pos x="wd2" y="hd2"/>
                </a:cxn>
              </a:cxnLst>
              <a:rect l="0" t="0" r="r" b="b"/>
              <a:pathLst>
                <a:path w="21600" h="21162" fill="norm" stroke="1" extrusionOk="0">
                  <a:moveTo>
                    <a:pt x="21600" y="3295"/>
                  </a:moveTo>
                  <a:cubicBezTo>
                    <a:pt x="19964" y="2046"/>
                    <a:pt x="18327" y="796"/>
                    <a:pt x="16691" y="261"/>
                  </a:cubicBezTo>
                  <a:cubicBezTo>
                    <a:pt x="15055" y="-275"/>
                    <a:pt x="13418" y="-96"/>
                    <a:pt x="10964" y="1867"/>
                  </a:cubicBezTo>
                  <a:cubicBezTo>
                    <a:pt x="8509" y="3831"/>
                    <a:pt x="5236" y="7580"/>
                    <a:pt x="3764" y="10793"/>
                  </a:cubicBezTo>
                  <a:cubicBezTo>
                    <a:pt x="2291" y="14006"/>
                    <a:pt x="2618" y="16684"/>
                    <a:pt x="3436" y="18290"/>
                  </a:cubicBezTo>
                  <a:cubicBezTo>
                    <a:pt x="4255" y="19897"/>
                    <a:pt x="5564" y="20432"/>
                    <a:pt x="7200" y="20789"/>
                  </a:cubicBezTo>
                  <a:cubicBezTo>
                    <a:pt x="8836" y="21146"/>
                    <a:pt x="10800" y="21325"/>
                    <a:pt x="12109" y="20968"/>
                  </a:cubicBezTo>
                  <a:cubicBezTo>
                    <a:pt x="13418" y="20611"/>
                    <a:pt x="14073" y="19718"/>
                    <a:pt x="13255" y="18558"/>
                  </a:cubicBezTo>
                  <a:cubicBezTo>
                    <a:pt x="12436" y="17398"/>
                    <a:pt x="10145" y="15970"/>
                    <a:pt x="7691" y="15434"/>
                  </a:cubicBezTo>
                  <a:cubicBezTo>
                    <a:pt x="5236" y="14899"/>
                    <a:pt x="2618" y="15256"/>
                    <a:pt x="0" y="1561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5" name="Line"/>
            <p:cNvSpPr/>
            <p:nvPr/>
          </p:nvSpPr>
          <p:spPr>
            <a:xfrm>
              <a:off x="1822677" y="4301403"/>
              <a:ext cx="338308" cy="161751"/>
            </a:xfrm>
            <a:custGeom>
              <a:avLst/>
              <a:gdLst/>
              <a:ahLst/>
              <a:cxnLst>
                <a:cxn ang="0">
                  <a:pos x="wd2" y="hd2"/>
                </a:cxn>
                <a:cxn ang="5400000">
                  <a:pos x="wd2" y="hd2"/>
                </a:cxn>
                <a:cxn ang="10800000">
                  <a:pos x="wd2" y="hd2"/>
                </a:cxn>
                <a:cxn ang="16200000">
                  <a:pos x="wd2" y="hd2"/>
                </a:cxn>
              </a:cxnLst>
              <a:rect l="0" t="0" r="r" b="b"/>
              <a:pathLst>
                <a:path w="21535" h="21213" fill="norm" stroke="1" extrusionOk="0">
                  <a:moveTo>
                    <a:pt x="1072" y="13272"/>
                  </a:moveTo>
                  <a:cubicBezTo>
                    <a:pt x="693" y="14313"/>
                    <a:pt x="314" y="15354"/>
                    <a:pt x="124" y="16655"/>
                  </a:cubicBezTo>
                  <a:cubicBezTo>
                    <a:pt x="-65" y="17957"/>
                    <a:pt x="-65" y="19518"/>
                    <a:pt x="314" y="20429"/>
                  </a:cubicBezTo>
                  <a:cubicBezTo>
                    <a:pt x="693" y="21340"/>
                    <a:pt x="1451" y="21600"/>
                    <a:pt x="2777" y="20429"/>
                  </a:cubicBezTo>
                  <a:cubicBezTo>
                    <a:pt x="4103" y="19258"/>
                    <a:pt x="5998" y="16655"/>
                    <a:pt x="9219" y="13012"/>
                  </a:cubicBezTo>
                  <a:cubicBezTo>
                    <a:pt x="12440" y="9369"/>
                    <a:pt x="16988" y="4684"/>
                    <a:pt x="21535"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6" name="Line"/>
            <p:cNvSpPr/>
            <p:nvPr/>
          </p:nvSpPr>
          <p:spPr>
            <a:xfrm>
              <a:off x="4458890" y="4426419"/>
              <a:ext cx="29767" cy="3214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600" y="2933"/>
                    <a:pt x="21600" y="5867"/>
                    <a:pt x="18000" y="9467"/>
                  </a:cubicBezTo>
                  <a:cubicBezTo>
                    <a:pt x="14400" y="13067"/>
                    <a:pt x="7200" y="1733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7" name="Line"/>
            <p:cNvSpPr/>
            <p:nvPr/>
          </p:nvSpPr>
          <p:spPr>
            <a:xfrm>
              <a:off x="4635602" y="4474044"/>
              <a:ext cx="138805" cy="174671"/>
            </a:xfrm>
            <a:custGeom>
              <a:avLst/>
              <a:gdLst/>
              <a:ahLst/>
              <a:cxnLst>
                <a:cxn ang="0">
                  <a:pos x="wd2" y="hd2"/>
                </a:cxn>
                <a:cxn ang="5400000">
                  <a:pos x="wd2" y="hd2"/>
                </a:cxn>
                <a:cxn ang="10800000">
                  <a:pos x="wd2" y="hd2"/>
                </a:cxn>
                <a:cxn ang="16200000">
                  <a:pos x="wd2" y="hd2"/>
                </a:cxn>
              </a:cxnLst>
              <a:rect l="0" t="0" r="r" b="b"/>
              <a:pathLst>
                <a:path w="21280" h="21363" fill="norm" stroke="1" extrusionOk="0">
                  <a:moveTo>
                    <a:pt x="10328" y="0"/>
                  </a:moveTo>
                  <a:cubicBezTo>
                    <a:pt x="8198" y="3883"/>
                    <a:pt x="6069" y="7766"/>
                    <a:pt x="4395" y="10679"/>
                  </a:cubicBezTo>
                  <a:cubicBezTo>
                    <a:pt x="2722" y="13591"/>
                    <a:pt x="1505" y="15533"/>
                    <a:pt x="745" y="17231"/>
                  </a:cubicBezTo>
                  <a:cubicBezTo>
                    <a:pt x="-16" y="18930"/>
                    <a:pt x="-320" y="20387"/>
                    <a:pt x="441" y="20993"/>
                  </a:cubicBezTo>
                  <a:cubicBezTo>
                    <a:pt x="1201" y="21600"/>
                    <a:pt x="3026" y="21357"/>
                    <a:pt x="6677" y="20993"/>
                  </a:cubicBezTo>
                  <a:cubicBezTo>
                    <a:pt x="10328" y="20629"/>
                    <a:pt x="15804" y="20144"/>
                    <a:pt x="21280" y="196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8" name="Line"/>
            <p:cNvSpPr/>
            <p:nvPr/>
          </p:nvSpPr>
          <p:spPr>
            <a:xfrm>
              <a:off x="4726781" y="4563341"/>
              <a:ext cx="29766" cy="1785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89" name="Line"/>
            <p:cNvSpPr/>
            <p:nvPr/>
          </p:nvSpPr>
          <p:spPr>
            <a:xfrm>
              <a:off x="4953000" y="4610966"/>
              <a:ext cx="202407"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0" name="Line"/>
            <p:cNvSpPr/>
            <p:nvPr/>
          </p:nvSpPr>
          <p:spPr>
            <a:xfrm>
              <a:off x="5381965" y="4509763"/>
              <a:ext cx="23473" cy="238126"/>
            </a:xfrm>
            <a:custGeom>
              <a:avLst/>
              <a:gdLst/>
              <a:ahLst/>
              <a:cxnLst>
                <a:cxn ang="0">
                  <a:pos x="wd2" y="hd2"/>
                </a:cxn>
                <a:cxn ang="5400000">
                  <a:pos x="wd2" y="hd2"/>
                </a:cxn>
                <a:cxn ang="10800000">
                  <a:pos x="wd2" y="hd2"/>
                </a:cxn>
                <a:cxn ang="16200000">
                  <a:pos x="wd2" y="hd2"/>
                </a:cxn>
              </a:cxnLst>
              <a:rect l="0" t="0" r="r" b="b"/>
              <a:pathLst>
                <a:path w="21291" h="21600" fill="norm" stroke="1" extrusionOk="0">
                  <a:moveTo>
                    <a:pt x="21291" y="0"/>
                  </a:moveTo>
                  <a:cubicBezTo>
                    <a:pt x="15891" y="5220"/>
                    <a:pt x="10491" y="10440"/>
                    <a:pt x="6891" y="13500"/>
                  </a:cubicBezTo>
                  <a:cubicBezTo>
                    <a:pt x="3291" y="16560"/>
                    <a:pt x="1491" y="17460"/>
                    <a:pt x="591" y="18360"/>
                  </a:cubicBezTo>
                  <a:cubicBezTo>
                    <a:pt x="-309" y="19260"/>
                    <a:pt x="-309" y="20160"/>
                    <a:pt x="1491" y="20700"/>
                  </a:cubicBezTo>
                  <a:cubicBezTo>
                    <a:pt x="3291" y="21240"/>
                    <a:pt x="6891" y="21420"/>
                    <a:pt x="1049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1" name="Line"/>
            <p:cNvSpPr/>
            <p:nvPr/>
          </p:nvSpPr>
          <p:spPr>
            <a:xfrm>
              <a:off x="5595937" y="4402607"/>
              <a:ext cx="41673" cy="4226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543" y="2637"/>
                    <a:pt x="17486" y="5273"/>
                    <a:pt x="13886" y="8366"/>
                  </a:cubicBezTo>
                  <a:cubicBezTo>
                    <a:pt x="10286" y="11459"/>
                    <a:pt x="5143" y="15008"/>
                    <a:pt x="2571" y="17290"/>
                  </a:cubicBezTo>
                  <a:cubicBezTo>
                    <a:pt x="0" y="19572"/>
                    <a:pt x="0" y="2058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2" name="Line"/>
            <p:cNvSpPr/>
            <p:nvPr/>
          </p:nvSpPr>
          <p:spPr>
            <a:xfrm>
              <a:off x="5875734" y="4592579"/>
              <a:ext cx="154782" cy="18388"/>
            </a:xfrm>
            <a:custGeom>
              <a:avLst/>
              <a:gdLst/>
              <a:ahLst/>
              <a:cxnLst>
                <a:cxn ang="0">
                  <a:pos x="wd2" y="hd2"/>
                </a:cxn>
                <a:cxn ang="5400000">
                  <a:pos x="wd2" y="hd2"/>
                </a:cxn>
                <a:cxn ang="10800000">
                  <a:pos x="wd2" y="hd2"/>
                </a:cxn>
                <a:cxn ang="16200000">
                  <a:pos x="wd2" y="hd2"/>
                </a:cxn>
              </a:cxnLst>
              <a:rect l="0" t="0" r="r" b="b"/>
              <a:pathLst>
                <a:path w="21600" h="20015" fill="norm" stroke="1" extrusionOk="0">
                  <a:moveTo>
                    <a:pt x="0" y="20015"/>
                  </a:moveTo>
                  <a:cubicBezTo>
                    <a:pt x="4154" y="11375"/>
                    <a:pt x="8308" y="2735"/>
                    <a:pt x="11908" y="575"/>
                  </a:cubicBezTo>
                  <a:cubicBezTo>
                    <a:pt x="15508" y="-1585"/>
                    <a:pt x="18554" y="2735"/>
                    <a:pt x="21600" y="70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3" name="Line"/>
            <p:cNvSpPr/>
            <p:nvPr/>
          </p:nvSpPr>
          <p:spPr>
            <a:xfrm>
              <a:off x="5845968" y="4688357"/>
              <a:ext cx="202407"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176" y="18000"/>
                    <a:pt x="6353" y="14400"/>
                    <a:pt x="9953" y="10800"/>
                  </a:cubicBezTo>
                  <a:cubicBezTo>
                    <a:pt x="13553" y="7200"/>
                    <a:pt x="17576" y="3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4" name="Line"/>
            <p:cNvSpPr/>
            <p:nvPr/>
          </p:nvSpPr>
          <p:spPr>
            <a:xfrm>
              <a:off x="6173390" y="4480879"/>
              <a:ext cx="196409" cy="314635"/>
            </a:xfrm>
            <a:custGeom>
              <a:avLst/>
              <a:gdLst/>
              <a:ahLst/>
              <a:cxnLst>
                <a:cxn ang="0">
                  <a:pos x="wd2" y="hd2"/>
                </a:cxn>
                <a:cxn ang="5400000">
                  <a:pos x="wd2" y="hd2"/>
                </a:cxn>
                <a:cxn ang="10800000">
                  <a:pos x="wd2" y="hd2"/>
                </a:cxn>
                <a:cxn ang="16200000">
                  <a:pos x="wd2" y="hd2"/>
                </a:cxn>
              </a:cxnLst>
              <a:rect l="0" t="0" r="r" b="b"/>
              <a:pathLst>
                <a:path w="21379" h="21540" fill="norm" stroke="1" extrusionOk="0">
                  <a:moveTo>
                    <a:pt x="7776" y="3200"/>
                  </a:moveTo>
                  <a:cubicBezTo>
                    <a:pt x="10152" y="2114"/>
                    <a:pt x="12528" y="1027"/>
                    <a:pt x="14364" y="483"/>
                  </a:cubicBezTo>
                  <a:cubicBezTo>
                    <a:pt x="16200" y="-60"/>
                    <a:pt x="17496" y="-60"/>
                    <a:pt x="18684" y="76"/>
                  </a:cubicBezTo>
                  <a:cubicBezTo>
                    <a:pt x="19872" y="212"/>
                    <a:pt x="20952" y="483"/>
                    <a:pt x="21276" y="1298"/>
                  </a:cubicBezTo>
                  <a:cubicBezTo>
                    <a:pt x="21600" y="2114"/>
                    <a:pt x="21168" y="3472"/>
                    <a:pt x="19872" y="4627"/>
                  </a:cubicBezTo>
                  <a:cubicBezTo>
                    <a:pt x="18576" y="5782"/>
                    <a:pt x="16416" y="6732"/>
                    <a:pt x="14796" y="7480"/>
                  </a:cubicBezTo>
                  <a:cubicBezTo>
                    <a:pt x="13176" y="8227"/>
                    <a:pt x="12096" y="8770"/>
                    <a:pt x="11988" y="9314"/>
                  </a:cubicBezTo>
                  <a:cubicBezTo>
                    <a:pt x="11880" y="9857"/>
                    <a:pt x="12744" y="10400"/>
                    <a:pt x="13932" y="11215"/>
                  </a:cubicBezTo>
                  <a:cubicBezTo>
                    <a:pt x="15120" y="12031"/>
                    <a:pt x="16632" y="13117"/>
                    <a:pt x="17388" y="14000"/>
                  </a:cubicBezTo>
                  <a:cubicBezTo>
                    <a:pt x="18144" y="14883"/>
                    <a:pt x="18144" y="15563"/>
                    <a:pt x="16416" y="16582"/>
                  </a:cubicBezTo>
                  <a:cubicBezTo>
                    <a:pt x="14688" y="17600"/>
                    <a:pt x="11232" y="18959"/>
                    <a:pt x="8208" y="19842"/>
                  </a:cubicBezTo>
                  <a:cubicBezTo>
                    <a:pt x="5184" y="20725"/>
                    <a:pt x="2592" y="21132"/>
                    <a:pt x="0" y="215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5" name="Line"/>
            <p:cNvSpPr/>
            <p:nvPr/>
          </p:nvSpPr>
          <p:spPr>
            <a:xfrm>
              <a:off x="6071128" y="4896716"/>
              <a:ext cx="251091" cy="61755"/>
            </a:xfrm>
            <a:custGeom>
              <a:avLst/>
              <a:gdLst/>
              <a:ahLst/>
              <a:cxnLst>
                <a:cxn ang="0">
                  <a:pos x="wd2" y="hd2"/>
                </a:cxn>
                <a:cxn ang="5400000">
                  <a:pos x="wd2" y="hd2"/>
                </a:cxn>
                <a:cxn ang="10800000">
                  <a:pos x="wd2" y="hd2"/>
                </a:cxn>
                <a:cxn ang="16200000">
                  <a:pos x="wd2" y="hd2"/>
                </a:cxn>
              </a:cxnLst>
              <a:rect l="0" t="0" r="r" b="b"/>
              <a:pathLst>
                <a:path w="21521" h="21006" fill="norm" stroke="1" extrusionOk="0">
                  <a:moveTo>
                    <a:pt x="1112" y="10125"/>
                  </a:moveTo>
                  <a:cubicBezTo>
                    <a:pt x="6384" y="6750"/>
                    <a:pt x="11656" y="3375"/>
                    <a:pt x="14718" y="1688"/>
                  </a:cubicBezTo>
                  <a:cubicBezTo>
                    <a:pt x="17779" y="0"/>
                    <a:pt x="18630" y="0"/>
                    <a:pt x="19565" y="0"/>
                  </a:cubicBezTo>
                  <a:cubicBezTo>
                    <a:pt x="20501" y="0"/>
                    <a:pt x="21521" y="0"/>
                    <a:pt x="21521" y="1012"/>
                  </a:cubicBezTo>
                  <a:cubicBezTo>
                    <a:pt x="21521" y="2025"/>
                    <a:pt x="20501" y="4050"/>
                    <a:pt x="17099" y="6750"/>
                  </a:cubicBezTo>
                  <a:cubicBezTo>
                    <a:pt x="13697" y="9450"/>
                    <a:pt x="7915" y="12825"/>
                    <a:pt x="4513" y="15188"/>
                  </a:cubicBezTo>
                  <a:cubicBezTo>
                    <a:pt x="1112" y="17550"/>
                    <a:pt x="91" y="18900"/>
                    <a:pt x="6" y="19912"/>
                  </a:cubicBezTo>
                  <a:cubicBezTo>
                    <a:pt x="-79" y="20925"/>
                    <a:pt x="771" y="21600"/>
                    <a:pt x="3152" y="20250"/>
                  </a:cubicBezTo>
                  <a:cubicBezTo>
                    <a:pt x="5534" y="18900"/>
                    <a:pt x="9445" y="15525"/>
                    <a:pt x="11827" y="13500"/>
                  </a:cubicBezTo>
                  <a:cubicBezTo>
                    <a:pt x="14208" y="11475"/>
                    <a:pt x="15058" y="10800"/>
                    <a:pt x="15143" y="11475"/>
                  </a:cubicBezTo>
                  <a:cubicBezTo>
                    <a:pt x="15228" y="12150"/>
                    <a:pt x="14548" y="14175"/>
                    <a:pt x="13442" y="15862"/>
                  </a:cubicBezTo>
                  <a:cubicBezTo>
                    <a:pt x="12337" y="17550"/>
                    <a:pt x="10806" y="18900"/>
                    <a:pt x="10636" y="19238"/>
                  </a:cubicBezTo>
                  <a:cubicBezTo>
                    <a:pt x="10466" y="19575"/>
                    <a:pt x="11656" y="18900"/>
                    <a:pt x="13017" y="17888"/>
                  </a:cubicBezTo>
                  <a:cubicBezTo>
                    <a:pt x="14378" y="16875"/>
                    <a:pt x="15908" y="15525"/>
                    <a:pt x="17439" y="1417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6" name="Line"/>
            <p:cNvSpPr/>
            <p:nvPr/>
          </p:nvSpPr>
          <p:spPr>
            <a:xfrm>
              <a:off x="8554640" y="4664544"/>
              <a:ext cx="196454" cy="246808"/>
            </a:xfrm>
            <a:custGeom>
              <a:avLst/>
              <a:gdLst/>
              <a:ahLst/>
              <a:cxnLst>
                <a:cxn ang="0">
                  <a:pos x="wd2" y="hd2"/>
                </a:cxn>
                <a:cxn ang="5400000">
                  <a:pos x="wd2" y="hd2"/>
                </a:cxn>
                <a:cxn ang="10800000">
                  <a:pos x="wd2" y="hd2"/>
                </a:cxn>
                <a:cxn ang="16200000">
                  <a:pos x="wd2" y="hd2"/>
                </a:cxn>
              </a:cxnLst>
              <a:rect l="0" t="0" r="r" b="b"/>
              <a:pathLst>
                <a:path w="21600" h="21492" fill="norm" stroke="1" extrusionOk="0">
                  <a:moveTo>
                    <a:pt x="21600" y="0"/>
                  </a:moveTo>
                  <a:cubicBezTo>
                    <a:pt x="20509" y="0"/>
                    <a:pt x="19418" y="0"/>
                    <a:pt x="17455" y="1469"/>
                  </a:cubicBezTo>
                  <a:cubicBezTo>
                    <a:pt x="15491" y="2938"/>
                    <a:pt x="12655" y="5875"/>
                    <a:pt x="10473" y="8554"/>
                  </a:cubicBezTo>
                  <a:cubicBezTo>
                    <a:pt x="8291" y="11232"/>
                    <a:pt x="6764" y="13651"/>
                    <a:pt x="5782" y="15293"/>
                  </a:cubicBezTo>
                  <a:cubicBezTo>
                    <a:pt x="4800" y="16934"/>
                    <a:pt x="4364" y="17798"/>
                    <a:pt x="4145" y="18662"/>
                  </a:cubicBezTo>
                  <a:cubicBezTo>
                    <a:pt x="3927" y="19526"/>
                    <a:pt x="3927" y="20390"/>
                    <a:pt x="4473" y="20909"/>
                  </a:cubicBezTo>
                  <a:cubicBezTo>
                    <a:pt x="5018" y="21427"/>
                    <a:pt x="6109" y="21600"/>
                    <a:pt x="7200" y="21427"/>
                  </a:cubicBezTo>
                  <a:cubicBezTo>
                    <a:pt x="8291" y="21254"/>
                    <a:pt x="9382" y="20736"/>
                    <a:pt x="10473" y="20304"/>
                  </a:cubicBezTo>
                  <a:cubicBezTo>
                    <a:pt x="11564" y="19872"/>
                    <a:pt x="12655" y="19526"/>
                    <a:pt x="13309" y="18922"/>
                  </a:cubicBezTo>
                  <a:cubicBezTo>
                    <a:pt x="13964" y="18317"/>
                    <a:pt x="14182" y="17453"/>
                    <a:pt x="14073" y="16589"/>
                  </a:cubicBezTo>
                  <a:cubicBezTo>
                    <a:pt x="13964" y="15725"/>
                    <a:pt x="13527" y="14861"/>
                    <a:pt x="12109" y="14342"/>
                  </a:cubicBezTo>
                  <a:cubicBezTo>
                    <a:pt x="10691" y="13824"/>
                    <a:pt x="8291" y="13651"/>
                    <a:pt x="6109" y="13824"/>
                  </a:cubicBezTo>
                  <a:cubicBezTo>
                    <a:pt x="3927" y="13997"/>
                    <a:pt x="1964" y="14515"/>
                    <a:pt x="0" y="1503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7" name="Line"/>
            <p:cNvSpPr/>
            <p:nvPr/>
          </p:nvSpPr>
          <p:spPr>
            <a:xfrm>
              <a:off x="2700328" y="5136447"/>
              <a:ext cx="123745" cy="298857"/>
            </a:xfrm>
            <a:custGeom>
              <a:avLst/>
              <a:gdLst/>
              <a:ahLst/>
              <a:cxnLst>
                <a:cxn ang="0">
                  <a:pos x="wd2" y="hd2"/>
                </a:cxn>
                <a:cxn ang="5400000">
                  <a:pos x="wd2" y="hd2"/>
                </a:cxn>
                <a:cxn ang="10800000">
                  <a:pos x="wd2" y="hd2"/>
                </a:cxn>
                <a:cxn ang="16200000">
                  <a:pos x="wd2" y="hd2"/>
                </a:cxn>
              </a:cxnLst>
              <a:rect l="0" t="0" r="r" b="b"/>
              <a:pathLst>
                <a:path w="21046" h="21402" fill="norm" stroke="1" extrusionOk="0">
                  <a:moveTo>
                    <a:pt x="20657" y="1590"/>
                  </a:moveTo>
                  <a:cubicBezTo>
                    <a:pt x="20995" y="880"/>
                    <a:pt x="21332" y="169"/>
                    <a:pt x="20657" y="27"/>
                  </a:cubicBezTo>
                  <a:cubicBezTo>
                    <a:pt x="19982" y="-115"/>
                    <a:pt x="18295" y="311"/>
                    <a:pt x="16269" y="1093"/>
                  </a:cubicBezTo>
                  <a:cubicBezTo>
                    <a:pt x="14244" y="1874"/>
                    <a:pt x="11882" y="3011"/>
                    <a:pt x="10701" y="4361"/>
                  </a:cubicBezTo>
                  <a:cubicBezTo>
                    <a:pt x="9519" y="5711"/>
                    <a:pt x="9519" y="7274"/>
                    <a:pt x="9857" y="8767"/>
                  </a:cubicBezTo>
                  <a:cubicBezTo>
                    <a:pt x="10194" y="10259"/>
                    <a:pt x="10869" y="11680"/>
                    <a:pt x="10026" y="12959"/>
                  </a:cubicBezTo>
                  <a:cubicBezTo>
                    <a:pt x="9182" y="14238"/>
                    <a:pt x="6819" y="15374"/>
                    <a:pt x="4963" y="16227"/>
                  </a:cubicBezTo>
                  <a:cubicBezTo>
                    <a:pt x="3107" y="17080"/>
                    <a:pt x="1757" y="17648"/>
                    <a:pt x="913" y="18288"/>
                  </a:cubicBezTo>
                  <a:cubicBezTo>
                    <a:pt x="69" y="18927"/>
                    <a:pt x="-268" y="19638"/>
                    <a:pt x="238" y="20206"/>
                  </a:cubicBezTo>
                  <a:cubicBezTo>
                    <a:pt x="744" y="20774"/>
                    <a:pt x="2094" y="21201"/>
                    <a:pt x="3951" y="21343"/>
                  </a:cubicBezTo>
                  <a:cubicBezTo>
                    <a:pt x="5807" y="21485"/>
                    <a:pt x="8169" y="21343"/>
                    <a:pt x="10532" y="2120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8" name="Line"/>
            <p:cNvSpPr/>
            <p:nvPr/>
          </p:nvSpPr>
          <p:spPr>
            <a:xfrm>
              <a:off x="2915046" y="5173784"/>
              <a:ext cx="115095" cy="202244"/>
            </a:xfrm>
            <a:custGeom>
              <a:avLst/>
              <a:gdLst/>
              <a:ahLst/>
              <a:cxnLst>
                <a:cxn ang="0">
                  <a:pos x="wd2" y="hd2"/>
                </a:cxn>
                <a:cxn ang="5400000">
                  <a:pos x="wd2" y="hd2"/>
                </a:cxn>
                <a:cxn ang="10800000">
                  <a:pos x="wd2" y="hd2"/>
                </a:cxn>
                <a:cxn ang="16200000">
                  <a:pos x="wd2" y="hd2"/>
                </a:cxn>
              </a:cxnLst>
              <a:rect l="0" t="0" r="r" b="b"/>
              <a:pathLst>
                <a:path w="21600" h="21373" fill="norm" stroke="1" extrusionOk="0">
                  <a:moveTo>
                    <a:pt x="13779" y="3434"/>
                  </a:moveTo>
                  <a:cubicBezTo>
                    <a:pt x="13407" y="2386"/>
                    <a:pt x="13034" y="1337"/>
                    <a:pt x="11917" y="708"/>
                  </a:cubicBezTo>
                  <a:cubicBezTo>
                    <a:pt x="10800" y="79"/>
                    <a:pt x="8938" y="-131"/>
                    <a:pt x="7076" y="79"/>
                  </a:cubicBezTo>
                  <a:cubicBezTo>
                    <a:pt x="5214" y="288"/>
                    <a:pt x="3352" y="918"/>
                    <a:pt x="2048" y="1756"/>
                  </a:cubicBezTo>
                  <a:cubicBezTo>
                    <a:pt x="745" y="2595"/>
                    <a:pt x="0" y="3644"/>
                    <a:pt x="0" y="4692"/>
                  </a:cubicBezTo>
                  <a:cubicBezTo>
                    <a:pt x="0" y="5741"/>
                    <a:pt x="745" y="6789"/>
                    <a:pt x="3166" y="6894"/>
                  </a:cubicBezTo>
                  <a:cubicBezTo>
                    <a:pt x="5586" y="6999"/>
                    <a:pt x="9683" y="6160"/>
                    <a:pt x="12662" y="5112"/>
                  </a:cubicBezTo>
                  <a:cubicBezTo>
                    <a:pt x="15641" y="4063"/>
                    <a:pt x="17503" y="2805"/>
                    <a:pt x="18248" y="2910"/>
                  </a:cubicBezTo>
                  <a:cubicBezTo>
                    <a:pt x="18993" y="3015"/>
                    <a:pt x="18621" y="4483"/>
                    <a:pt x="18062" y="7419"/>
                  </a:cubicBezTo>
                  <a:cubicBezTo>
                    <a:pt x="17503" y="10354"/>
                    <a:pt x="16759" y="14758"/>
                    <a:pt x="16200" y="17485"/>
                  </a:cubicBezTo>
                  <a:cubicBezTo>
                    <a:pt x="15641" y="20211"/>
                    <a:pt x="15269" y="21259"/>
                    <a:pt x="16200" y="21364"/>
                  </a:cubicBezTo>
                  <a:cubicBezTo>
                    <a:pt x="17131" y="21469"/>
                    <a:pt x="19366" y="20630"/>
                    <a:pt x="21600" y="1979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299" name="Line"/>
            <p:cNvSpPr/>
            <p:nvPr/>
          </p:nvSpPr>
          <p:spPr>
            <a:xfrm>
              <a:off x="3101578" y="5111028"/>
              <a:ext cx="101741" cy="339330"/>
            </a:xfrm>
            <a:custGeom>
              <a:avLst/>
              <a:gdLst/>
              <a:ahLst/>
              <a:cxnLst>
                <a:cxn ang="0">
                  <a:pos x="wd2" y="hd2"/>
                </a:cxn>
                <a:cxn ang="5400000">
                  <a:pos x="wd2" y="hd2"/>
                </a:cxn>
                <a:cxn ang="10800000">
                  <a:pos x="wd2" y="hd2"/>
                </a:cxn>
                <a:cxn ang="16200000">
                  <a:pos x="wd2" y="hd2"/>
                </a:cxn>
              </a:cxnLst>
              <a:rect l="0" t="0" r="r" b="b"/>
              <a:pathLst>
                <a:path w="20895" h="21600" fill="norm" stroke="1" extrusionOk="0">
                  <a:moveTo>
                    <a:pt x="12226" y="0"/>
                  </a:moveTo>
                  <a:cubicBezTo>
                    <a:pt x="14264" y="0"/>
                    <a:pt x="16302" y="0"/>
                    <a:pt x="18136" y="695"/>
                  </a:cubicBezTo>
                  <a:cubicBezTo>
                    <a:pt x="19970" y="1389"/>
                    <a:pt x="21600" y="2779"/>
                    <a:pt x="20581" y="4105"/>
                  </a:cubicBezTo>
                  <a:cubicBezTo>
                    <a:pt x="19562" y="5432"/>
                    <a:pt x="15894" y="6695"/>
                    <a:pt x="13449" y="7579"/>
                  </a:cubicBezTo>
                  <a:cubicBezTo>
                    <a:pt x="11004" y="8463"/>
                    <a:pt x="9781" y="8968"/>
                    <a:pt x="9374" y="9537"/>
                  </a:cubicBezTo>
                  <a:cubicBezTo>
                    <a:pt x="8966" y="10105"/>
                    <a:pt x="9374" y="10737"/>
                    <a:pt x="10392" y="11242"/>
                  </a:cubicBezTo>
                  <a:cubicBezTo>
                    <a:pt x="11411" y="11747"/>
                    <a:pt x="13042" y="12126"/>
                    <a:pt x="14672" y="12632"/>
                  </a:cubicBezTo>
                  <a:cubicBezTo>
                    <a:pt x="16302" y="13137"/>
                    <a:pt x="17932" y="13768"/>
                    <a:pt x="18747" y="14400"/>
                  </a:cubicBezTo>
                  <a:cubicBezTo>
                    <a:pt x="19562" y="15032"/>
                    <a:pt x="19562" y="15663"/>
                    <a:pt x="19562" y="16295"/>
                  </a:cubicBezTo>
                  <a:cubicBezTo>
                    <a:pt x="19562" y="16926"/>
                    <a:pt x="19562" y="17558"/>
                    <a:pt x="18136" y="18316"/>
                  </a:cubicBezTo>
                  <a:cubicBezTo>
                    <a:pt x="16709" y="19074"/>
                    <a:pt x="13857" y="19958"/>
                    <a:pt x="10596" y="20526"/>
                  </a:cubicBezTo>
                  <a:cubicBezTo>
                    <a:pt x="7336" y="21095"/>
                    <a:pt x="3668" y="21347"/>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0" name="Line"/>
            <p:cNvSpPr/>
            <p:nvPr/>
          </p:nvSpPr>
          <p:spPr>
            <a:xfrm>
              <a:off x="257271" y="5043658"/>
              <a:ext cx="117776" cy="344021"/>
            </a:xfrm>
            <a:custGeom>
              <a:avLst/>
              <a:gdLst/>
              <a:ahLst/>
              <a:cxnLst>
                <a:cxn ang="0">
                  <a:pos x="wd2" y="hd2"/>
                </a:cxn>
                <a:cxn ang="5400000">
                  <a:pos x="wd2" y="hd2"/>
                </a:cxn>
                <a:cxn ang="10800000">
                  <a:pos x="wd2" y="hd2"/>
                </a:cxn>
                <a:cxn ang="16200000">
                  <a:pos x="wd2" y="hd2"/>
                </a:cxn>
              </a:cxnLst>
              <a:rect l="0" t="0" r="r" b="b"/>
              <a:pathLst>
                <a:path w="21366" h="21398" fill="norm" stroke="1" extrusionOk="0">
                  <a:moveTo>
                    <a:pt x="20286" y="1598"/>
                  </a:moveTo>
                  <a:cubicBezTo>
                    <a:pt x="20286" y="981"/>
                    <a:pt x="20286" y="364"/>
                    <a:pt x="19386" y="117"/>
                  </a:cubicBezTo>
                  <a:cubicBezTo>
                    <a:pt x="18486" y="-130"/>
                    <a:pt x="16686" y="-7"/>
                    <a:pt x="14886" y="672"/>
                  </a:cubicBezTo>
                  <a:cubicBezTo>
                    <a:pt x="13086" y="1351"/>
                    <a:pt x="11286" y="2585"/>
                    <a:pt x="10746" y="3881"/>
                  </a:cubicBezTo>
                  <a:cubicBezTo>
                    <a:pt x="10206" y="5177"/>
                    <a:pt x="10926" y="6535"/>
                    <a:pt x="12006" y="7831"/>
                  </a:cubicBezTo>
                  <a:cubicBezTo>
                    <a:pt x="13086" y="9127"/>
                    <a:pt x="14526" y="10361"/>
                    <a:pt x="13806" y="11596"/>
                  </a:cubicBezTo>
                  <a:cubicBezTo>
                    <a:pt x="13086" y="12830"/>
                    <a:pt x="10206" y="14064"/>
                    <a:pt x="7506" y="15175"/>
                  </a:cubicBezTo>
                  <a:cubicBezTo>
                    <a:pt x="4806" y="16286"/>
                    <a:pt x="2286" y="17273"/>
                    <a:pt x="1026" y="18137"/>
                  </a:cubicBezTo>
                  <a:cubicBezTo>
                    <a:pt x="-234" y="19001"/>
                    <a:pt x="-234" y="19742"/>
                    <a:pt x="486" y="20297"/>
                  </a:cubicBezTo>
                  <a:cubicBezTo>
                    <a:pt x="1206" y="20853"/>
                    <a:pt x="2646" y="21223"/>
                    <a:pt x="6246" y="21347"/>
                  </a:cubicBezTo>
                  <a:cubicBezTo>
                    <a:pt x="9846" y="21470"/>
                    <a:pt x="15606" y="21347"/>
                    <a:pt x="21366" y="2122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1" name="Line"/>
            <p:cNvSpPr/>
            <p:nvPr/>
          </p:nvSpPr>
          <p:spPr>
            <a:xfrm>
              <a:off x="529828" y="5111028"/>
              <a:ext cx="11907" cy="2381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5940"/>
                    <a:pt x="0" y="11880"/>
                    <a:pt x="1800" y="15390"/>
                  </a:cubicBezTo>
                  <a:cubicBezTo>
                    <a:pt x="3600" y="18900"/>
                    <a:pt x="7200" y="19980"/>
                    <a:pt x="10800" y="20610"/>
                  </a:cubicBezTo>
                  <a:cubicBezTo>
                    <a:pt x="14400" y="21240"/>
                    <a:pt x="18000" y="2142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2" name="Line"/>
            <p:cNvSpPr/>
            <p:nvPr/>
          </p:nvSpPr>
          <p:spPr>
            <a:xfrm>
              <a:off x="565546" y="5313435"/>
              <a:ext cx="83345" cy="1369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3" name="Line"/>
            <p:cNvSpPr/>
            <p:nvPr/>
          </p:nvSpPr>
          <p:spPr>
            <a:xfrm>
              <a:off x="750093" y="5097057"/>
              <a:ext cx="98894" cy="246144"/>
            </a:xfrm>
            <a:custGeom>
              <a:avLst/>
              <a:gdLst/>
              <a:ahLst/>
              <a:cxnLst>
                <a:cxn ang="0">
                  <a:pos x="wd2" y="hd2"/>
                </a:cxn>
                <a:cxn ang="5400000">
                  <a:pos x="wd2" y="hd2"/>
                </a:cxn>
                <a:cxn ang="10800000">
                  <a:pos x="wd2" y="hd2"/>
                </a:cxn>
                <a:cxn ang="16200000">
                  <a:pos x="wd2" y="hd2"/>
                </a:cxn>
              </a:cxnLst>
              <a:rect l="0" t="0" r="r" b="b"/>
              <a:pathLst>
                <a:path w="21107" h="21434" fill="norm" stroke="1" extrusionOk="0">
                  <a:moveTo>
                    <a:pt x="0" y="2253"/>
                  </a:moveTo>
                  <a:cubicBezTo>
                    <a:pt x="1271" y="1389"/>
                    <a:pt x="2541" y="525"/>
                    <a:pt x="4871" y="180"/>
                  </a:cubicBezTo>
                  <a:cubicBezTo>
                    <a:pt x="7200" y="-166"/>
                    <a:pt x="10588" y="7"/>
                    <a:pt x="12494" y="525"/>
                  </a:cubicBezTo>
                  <a:cubicBezTo>
                    <a:pt x="14400" y="1044"/>
                    <a:pt x="14824" y="1908"/>
                    <a:pt x="14400" y="3204"/>
                  </a:cubicBezTo>
                  <a:cubicBezTo>
                    <a:pt x="13976" y="4500"/>
                    <a:pt x="12706" y="6228"/>
                    <a:pt x="11224" y="7524"/>
                  </a:cubicBezTo>
                  <a:cubicBezTo>
                    <a:pt x="9741" y="8820"/>
                    <a:pt x="8047" y="9684"/>
                    <a:pt x="8259" y="10116"/>
                  </a:cubicBezTo>
                  <a:cubicBezTo>
                    <a:pt x="8471" y="10548"/>
                    <a:pt x="10588" y="10548"/>
                    <a:pt x="13129" y="10720"/>
                  </a:cubicBezTo>
                  <a:cubicBezTo>
                    <a:pt x="15671" y="10893"/>
                    <a:pt x="18635" y="11239"/>
                    <a:pt x="20118" y="12016"/>
                  </a:cubicBezTo>
                  <a:cubicBezTo>
                    <a:pt x="21600" y="12794"/>
                    <a:pt x="21600" y="14004"/>
                    <a:pt x="18847" y="15645"/>
                  </a:cubicBezTo>
                  <a:cubicBezTo>
                    <a:pt x="16094" y="17287"/>
                    <a:pt x="10588" y="19360"/>
                    <a:pt x="5082" y="2143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4" name="Line"/>
            <p:cNvSpPr/>
            <p:nvPr/>
          </p:nvSpPr>
          <p:spPr>
            <a:xfrm>
              <a:off x="851296" y="5319388"/>
              <a:ext cx="78841" cy="101204"/>
            </a:xfrm>
            <a:custGeom>
              <a:avLst/>
              <a:gdLst/>
              <a:ahLst/>
              <a:cxnLst>
                <a:cxn ang="0">
                  <a:pos x="wd2" y="hd2"/>
                </a:cxn>
                <a:cxn ang="5400000">
                  <a:pos x="wd2" y="hd2"/>
                </a:cxn>
                <a:cxn ang="10800000">
                  <a:pos x="wd2" y="hd2"/>
                </a:cxn>
                <a:cxn ang="16200000">
                  <a:pos x="wd2" y="hd2"/>
                </a:cxn>
              </a:cxnLst>
              <a:rect l="0" t="0" r="r" b="b"/>
              <a:pathLst>
                <a:path w="20931" h="21600" fill="norm" stroke="1" extrusionOk="0">
                  <a:moveTo>
                    <a:pt x="20546" y="0"/>
                  </a:moveTo>
                  <a:cubicBezTo>
                    <a:pt x="21073" y="2965"/>
                    <a:pt x="21600" y="5929"/>
                    <a:pt x="18176" y="9529"/>
                  </a:cubicBezTo>
                  <a:cubicBezTo>
                    <a:pt x="14751" y="13129"/>
                    <a:pt x="7376" y="17365"/>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5" name="Line"/>
            <p:cNvSpPr/>
            <p:nvPr/>
          </p:nvSpPr>
          <p:spPr>
            <a:xfrm>
              <a:off x="1012976" y="5134841"/>
              <a:ext cx="76446" cy="261938"/>
            </a:xfrm>
            <a:custGeom>
              <a:avLst/>
              <a:gdLst/>
              <a:ahLst/>
              <a:cxnLst>
                <a:cxn ang="0">
                  <a:pos x="wd2" y="hd2"/>
                </a:cxn>
                <a:cxn ang="5400000">
                  <a:pos x="wd2" y="hd2"/>
                </a:cxn>
                <a:cxn ang="10800000">
                  <a:pos x="wd2" y="hd2"/>
                </a:cxn>
                <a:cxn ang="16200000">
                  <a:pos x="wd2" y="hd2"/>
                </a:cxn>
              </a:cxnLst>
              <a:rect l="0" t="0" r="r" b="b"/>
              <a:pathLst>
                <a:path w="21336" h="21600" fill="norm" stroke="1" extrusionOk="0">
                  <a:moveTo>
                    <a:pt x="4721" y="0"/>
                  </a:moveTo>
                  <a:cubicBezTo>
                    <a:pt x="3059" y="2455"/>
                    <a:pt x="1398" y="4909"/>
                    <a:pt x="567" y="6791"/>
                  </a:cubicBezTo>
                  <a:cubicBezTo>
                    <a:pt x="-264" y="8673"/>
                    <a:pt x="-264" y="9982"/>
                    <a:pt x="1121" y="10555"/>
                  </a:cubicBezTo>
                  <a:cubicBezTo>
                    <a:pt x="2505" y="11127"/>
                    <a:pt x="5274" y="10964"/>
                    <a:pt x="7767" y="10636"/>
                  </a:cubicBezTo>
                  <a:cubicBezTo>
                    <a:pt x="10259" y="10309"/>
                    <a:pt x="12474" y="9818"/>
                    <a:pt x="13859" y="10064"/>
                  </a:cubicBezTo>
                  <a:cubicBezTo>
                    <a:pt x="15244" y="10309"/>
                    <a:pt x="15798" y="11291"/>
                    <a:pt x="16074" y="13009"/>
                  </a:cubicBezTo>
                  <a:cubicBezTo>
                    <a:pt x="16351" y="14727"/>
                    <a:pt x="16351" y="17182"/>
                    <a:pt x="17182" y="18736"/>
                  </a:cubicBezTo>
                  <a:cubicBezTo>
                    <a:pt x="18013" y="20291"/>
                    <a:pt x="19674" y="20945"/>
                    <a:pt x="2133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6" name="Line"/>
            <p:cNvSpPr/>
            <p:nvPr/>
          </p:nvSpPr>
          <p:spPr>
            <a:xfrm>
              <a:off x="1202531" y="5093169"/>
              <a:ext cx="97997" cy="345282"/>
            </a:xfrm>
            <a:custGeom>
              <a:avLst/>
              <a:gdLst/>
              <a:ahLst/>
              <a:cxnLst>
                <a:cxn ang="0">
                  <a:pos x="wd2" y="hd2"/>
                </a:cxn>
                <a:cxn ang="5400000">
                  <a:pos x="wd2" y="hd2"/>
                </a:cxn>
                <a:cxn ang="10800000">
                  <a:pos x="wd2" y="hd2"/>
                </a:cxn>
                <a:cxn ang="16200000">
                  <a:pos x="wd2" y="hd2"/>
                </a:cxn>
              </a:cxnLst>
              <a:rect l="0" t="0" r="r" b="b"/>
              <a:pathLst>
                <a:path w="20916" h="21600" fill="norm" stroke="1" extrusionOk="0">
                  <a:moveTo>
                    <a:pt x="0" y="745"/>
                  </a:moveTo>
                  <a:cubicBezTo>
                    <a:pt x="1694" y="372"/>
                    <a:pt x="3388" y="0"/>
                    <a:pt x="5082" y="0"/>
                  </a:cubicBezTo>
                  <a:cubicBezTo>
                    <a:pt x="6776" y="0"/>
                    <a:pt x="8471" y="372"/>
                    <a:pt x="9741" y="1241"/>
                  </a:cubicBezTo>
                  <a:cubicBezTo>
                    <a:pt x="11012" y="2110"/>
                    <a:pt x="11859" y="3476"/>
                    <a:pt x="11224" y="4841"/>
                  </a:cubicBezTo>
                  <a:cubicBezTo>
                    <a:pt x="10588" y="6207"/>
                    <a:pt x="8471" y="7572"/>
                    <a:pt x="7624" y="8566"/>
                  </a:cubicBezTo>
                  <a:cubicBezTo>
                    <a:pt x="6776" y="9559"/>
                    <a:pt x="7200" y="10179"/>
                    <a:pt x="9318" y="10986"/>
                  </a:cubicBezTo>
                  <a:cubicBezTo>
                    <a:pt x="11435" y="11793"/>
                    <a:pt x="15247" y="12786"/>
                    <a:pt x="17788" y="13966"/>
                  </a:cubicBezTo>
                  <a:cubicBezTo>
                    <a:pt x="20329" y="15145"/>
                    <a:pt x="21600" y="16510"/>
                    <a:pt x="20541" y="17690"/>
                  </a:cubicBezTo>
                  <a:cubicBezTo>
                    <a:pt x="19482" y="18869"/>
                    <a:pt x="16094" y="19862"/>
                    <a:pt x="12494" y="20483"/>
                  </a:cubicBezTo>
                  <a:cubicBezTo>
                    <a:pt x="8894" y="21103"/>
                    <a:pt x="5082" y="21352"/>
                    <a:pt x="127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7" name="Line"/>
            <p:cNvSpPr/>
            <p:nvPr/>
          </p:nvSpPr>
          <p:spPr>
            <a:xfrm>
              <a:off x="1654968" y="5166591"/>
              <a:ext cx="107157" cy="1785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20"/>
                  </a:moveTo>
                  <a:cubicBezTo>
                    <a:pt x="20000" y="960"/>
                    <a:pt x="18400" y="0"/>
                    <a:pt x="17000" y="0"/>
                  </a:cubicBezTo>
                  <a:cubicBezTo>
                    <a:pt x="15600" y="0"/>
                    <a:pt x="14400" y="960"/>
                    <a:pt x="12800" y="3720"/>
                  </a:cubicBezTo>
                  <a:cubicBezTo>
                    <a:pt x="11200" y="6480"/>
                    <a:pt x="9200" y="11040"/>
                    <a:pt x="8400" y="13920"/>
                  </a:cubicBezTo>
                  <a:cubicBezTo>
                    <a:pt x="7600" y="16800"/>
                    <a:pt x="8000" y="18000"/>
                    <a:pt x="8800" y="19200"/>
                  </a:cubicBezTo>
                  <a:cubicBezTo>
                    <a:pt x="9600" y="20400"/>
                    <a:pt x="10800" y="21600"/>
                    <a:pt x="11800" y="21600"/>
                  </a:cubicBezTo>
                  <a:cubicBezTo>
                    <a:pt x="12800" y="21600"/>
                    <a:pt x="13600" y="20400"/>
                    <a:pt x="13400" y="19320"/>
                  </a:cubicBezTo>
                  <a:cubicBezTo>
                    <a:pt x="13200" y="18240"/>
                    <a:pt x="12000" y="17280"/>
                    <a:pt x="9800" y="16680"/>
                  </a:cubicBezTo>
                  <a:cubicBezTo>
                    <a:pt x="7600" y="16080"/>
                    <a:pt x="4400" y="15840"/>
                    <a:pt x="2600" y="16320"/>
                  </a:cubicBezTo>
                  <a:cubicBezTo>
                    <a:pt x="800" y="16800"/>
                    <a:pt x="400" y="18000"/>
                    <a:pt x="0" y="192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8" name="Line"/>
            <p:cNvSpPr/>
            <p:nvPr/>
          </p:nvSpPr>
          <p:spPr>
            <a:xfrm>
              <a:off x="1828849" y="5182466"/>
              <a:ext cx="433339" cy="142087"/>
            </a:xfrm>
            <a:custGeom>
              <a:avLst/>
              <a:gdLst/>
              <a:ahLst/>
              <a:cxnLst>
                <a:cxn ang="0">
                  <a:pos x="wd2" y="hd2"/>
                </a:cxn>
                <a:cxn ang="5400000">
                  <a:pos x="wd2" y="hd2"/>
                </a:cxn>
                <a:cxn ang="10800000">
                  <a:pos x="wd2" y="hd2"/>
                </a:cxn>
                <a:cxn ang="16200000">
                  <a:pos x="wd2" y="hd2"/>
                </a:cxn>
              </a:cxnLst>
              <a:rect l="0" t="0" r="r" b="b"/>
              <a:pathLst>
                <a:path w="21538" h="21187" fill="norm" stroke="1" extrusionOk="0">
                  <a:moveTo>
                    <a:pt x="1417" y="6214"/>
                  </a:moveTo>
                  <a:cubicBezTo>
                    <a:pt x="924" y="9173"/>
                    <a:pt x="431" y="12132"/>
                    <a:pt x="185" y="14499"/>
                  </a:cubicBezTo>
                  <a:cubicBezTo>
                    <a:pt x="-62" y="16866"/>
                    <a:pt x="-62" y="18641"/>
                    <a:pt x="185" y="19825"/>
                  </a:cubicBezTo>
                  <a:cubicBezTo>
                    <a:pt x="431" y="21008"/>
                    <a:pt x="924" y="21600"/>
                    <a:pt x="2206" y="20860"/>
                  </a:cubicBezTo>
                  <a:cubicBezTo>
                    <a:pt x="3489" y="20121"/>
                    <a:pt x="5560" y="18049"/>
                    <a:pt x="8667" y="14647"/>
                  </a:cubicBezTo>
                  <a:cubicBezTo>
                    <a:pt x="11774" y="11244"/>
                    <a:pt x="15916" y="6510"/>
                    <a:pt x="18234" y="3847"/>
                  </a:cubicBezTo>
                  <a:cubicBezTo>
                    <a:pt x="20552" y="1184"/>
                    <a:pt x="21045" y="592"/>
                    <a:pt x="21538"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09" name="Line"/>
            <p:cNvSpPr/>
            <p:nvPr/>
          </p:nvSpPr>
          <p:spPr>
            <a:xfrm>
              <a:off x="4423171" y="5206278"/>
              <a:ext cx="35720" cy="3512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0400" y="4149"/>
                    <a:pt x="19200" y="8298"/>
                    <a:pt x="15600" y="11898"/>
                  </a:cubicBezTo>
                  <a:cubicBezTo>
                    <a:pt x="12000" y="15498"/>
                    <a:pt x="6000" y="1854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0" name="Line"/>
            <p:cNvSpPr/>
            <p:nvPr/>
          </p:nvSpPr>
          <p:spPr>
            <a:xfrm>
              <a:off x="4631531" y="5279204"/>
              <a:ext cx="134690" cy="227966"/>
            </a:xfrm>
            <a:custGeom>
              <a:avLst/>
              <a:gdLst/>
              <a:ahLst/>
              <a:cxnLst>
                <a:cxn ang="0">
                  <a:pos x="wd2" y="hd2"/>
                </a:cxn>
                <a:cxn ang="5400000">
                  <a:pos x="wd2" y="hd2"/>
                </a:cxn>
                <a:cxn ang="10800000">
                  <a:pos x="wd2" y="hd2"/>
                </a:cxn>
                <a:cxn ang="16200000">
                  <a:pos x="wd2" y="hd2"/>
                </a:cxn>
              </a:cxnLst>
              <a:rect l="0" t="0" r="r" b="b"/>
              <a:pathLst>
                <a:path w="21248" h="21391" fill="norm" stroke="1" extrusionOk="0">
                  <a:moveTo>
                    <a:pt x="939" y="3212"/>
                  </a:moveTo>
                  <a:cubicBezTo>
                    <a:pt x="4696" y="2094"/>
                    <a:pt x="8452" y="977"/>
                    <a:pt x="11270" y="419"/>
                  </a:cubicBezTo>
                  <a:cubicBezTo>
                    <a:pt x="14087" y="-140"/>
                    <a:pt x="15965" y="-140"/>
                    <a:pt x="16904" y="419"/>
                  </a:cubicBezTo>
                  <a:cubicBezTo>
                    <a:pt x="17843" y="977"/>
                    <a:pt x="17843" y="2094"/>
                    <a:pt x="16748" y="3305"/>
                  </a:cubicBezTo>
                  <a:cubicBezTo>
                    <a:pt x="15652" y="4515"/>
                    <a:pt x="13461" y="5819"/>
                    <a:pt x="11896" y="6843"/>
                  </a:cubicBezTo>
                  <a:cubicBezTo>
                    <a:pt x="10330" y="7867"/>
                    <a:pt x="9391" y="8612"/>
                    <a:pt x="9704" y="9170"/>
                  </a:cubicBezTo>
                  <a:cubicBezTo>
                    <a:pt x="10017" y="9729"/>
                    <a:pt x="11583" y="10101"/>
                    <a:pt x="13774" y="11032"/>
                  </a:cubicBezTo>
                  <a:cubicBezTo>
                    <a:pt x="15965" y="11963"/>
                    <a:pt x="18783" y="13453"/>
                    <a:pt x="20191" y="14757"/>
                  </a:cubicBezTo>
                  <a:cubicBezTo>
                    <a:pt x="21600" y="16060"/>
                    <a:pt x="21600" y="17177"/>
                    <a:pt x="20191" y="18108"/>
                  </a:cubicBezTo>
                  <a:cubicBezTo>
                    <a:pt x="18783" y="19039"/>
                    <a:pt x="15965" y="19784"/>
                    <a:pt x="12991" y="20343"/>
                  </a:cubicBezTo>
                  <a:cubicBezTo>
                    <a:pt x="10017" y="20901"/>
                    <a:pt x="6887" y="21274"/>
                    <a:pt x="4383" y="21367"/>
                  </a:cubicBezTo>
                  <a:cubicBezTo>
                    <a:pt x="1878" y="21460"/>
                    <a:pt x="0" y="21274"/>
                    <a:pt x="0" y="20994"/>
                  </a:cubicBezTo>
                  <a:cubicBezTo>
                    <a:pt x="0" y="20715"/>
                    <a:pt x="1878" y="20343"/>
                    <a:pt x="3757" y="199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1" name="Line"/>
            <p:cNvSpPr/>
            <p:nvPr/>
          </p:nvSpPr>
          <p:spPr>
            <a:xfrm>
              <a:off x="4974519" y="5372966"/>
              <a:ext cx="228513" cy="65485"/>
            </a:xfrm>
            <a:custGeom>
              <a:avLst/>
              <a:gdLst/>
              <a:ahLst/>
              <a:cxnLst>
                <a:cxn ang="0">
                  <a:pos x="wd2" y="hd2"/>
                </a:cxn>
                <a:cxn ang="5400000">
                  <a:pos x="wd2" y="hd2"/>
                </a:cxn>
                <a:cxn ang="10800000">
                  <a:pos x="wd2" y="hd2"/>
                </a:cxn>
                <a:cxn ang="16200000">
                  <a:pos x="wd2" y="hd2"/>
                </a:cxn>
              </a:cxnLst>
              <a:rect l="0" t="0" r="r" b="b"/>
              <a:pathLst>
                <a:path w="21443" h="21600" fill="norm" stroke="1" extrusionOk="0">
                  <a:moveTo>
                    <a:pt x="1333" y="21600"/>
                  </a:moveTo>
                  <a:cubicBezTo>
                    <a:pt x="588" y="18982"/>
                    <a:pt x="-157" y="16364"/>
                    <a:pt x="29" y="14400"/>
                  </a:cubicBezTo>
                  <a:cubicBezTo>
                    <a:pt x="215" y="12436"/>
                    <a:pt x="1333" y="11127"/>
                    <a:pt x="5057" y="8836"/>
                  </a:cubicBezTo>
                  <a:cubicBezTo>
                    <a:pt x="8781" y="6545"/>
                    <a:pt x="15112" y="3273"/>
                    <a:pt x="21443"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2" name="Line"/>
            <p:cNvSpPr/>
            <p:nvPr/>
          </p:nvSpPr>
          <p:spPr>
            <a:xfrm>
              <a:off x="5366990" y="5260740"/>
              <a:ext cx="127745" cy="267008"/>
            </a:xfrm>
            <a:custGeom>
              <a:avLst/>
              <a:gdLst/>
              <a:ahLst/>
              <a:cxnLst>
                <a:cxn ang="0">
                  <a:pos x="wd2" y="hd2"/>
                </a:cxn>
                <a:cxn ang="5400000">
                  <a:pos x="wd2" y="hd2"/>
                </a:cxn>
                <a:cxn ang="10800000">
                  <a:pos x="wd2" y="hd2"/>
                </a:cxn>
                <a:cxn ang="16200000">
                  <a:pos x="wd2" y="hd2"/>
                </a:cxn>
              </a:cxnLst>
              <a:rect l="0" t="0" r="r" b="b"/>
              <a:pathLst>
                <a:path w="21392" h="21529" fill="norm" stroke="1" extrusionOk="0">
                  <a:moveTo>
                    <a:pt x="21392" y="3769"/>
                  </a:moveTo>
                  <a:cubicBezTo>
                    <a:pt x="21392" y="2969"/>
                    <a:pt x="21392" y="2169"/>
                    <a:pt x="19730" y="1449"/>
                  </a:cubicBezTo>
                  <a:cubicBezTo>
                    <a:pt x="18069" y="729"/>
                    <a:pt x="14746" y="89"/>
                    <a:pt x="11589" y="9"/>
                  </a:cubicBezTo>
                  <a:cubicBezTo>
                    <a:pt x="8432" y="-71"/>
                    <a:pt x="5441" y="409"/>
                    <a:pt x="3447" y="969"/>
                  </a:cubicBezTo>
                  <a:cubicBezTo>
                    <a:pt x="1454" y="1529"/>
                    <a:pt x="457" y="2169"/>
                    <a:pt x="124" y="2889"/>
                  </a:cubicBezTo>
                  <a:cubicBezTo>
                    <a:pt x="-208" y="3609"/>
                    <a:pt x="124" y="4409"/>
                    <a:pt x="1121" y="4809"/>
                  </a:cubicBezTo>
                  <a:cubicBezTo>
                    <a:pt x="2118" y="5209"/>
                    <a:pt x="3780" y="5209"/>
                    <a:pt x="6272" y="5049"/>
                  </a:cubicBezTo>
                  <a:cubicBezTo>
                    <a:pt x="8764" y="4889"/>
                    <a:pt x="12087" y="4569"/>
                    <a:pt x="14746" y="4329"/>
                  </a:cubicBezTo>
                  <a:cubicBezTo>
                    <a:pt x="17404" y="4089"/>
                    <a:pt x="19398" y="3929"/>
                    <a:pt x="20229" y="4249"/>
                  </a:cubicBezTo>
                  <a:cubicBezTo>
                    <a:pt x="21060" y="4569"/>
                    <a:pt x="20727" y="5369"/>
                    <a:pt x="19897" y="7609"/>
                  </a:cubicBezTo>
                  <a:cubicBezTo>
                    <a:pt x="19066" y="9849"/>
                    <a:pt x="17737" y="13529"/>
                    <a:pt x="17404" y="16089"/>
                  </a:cubicBezTo>
                  <a:cubicBezTo>
                    <a:pt x="17072" y="18649"/>
                    <a:pt x="17737" y="20089"/>
                    <a:pt x="18401" y="215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3" name="Line"/>
            <p:cNvSpPr/>
            <p:nvPr/>
          </p:nvSpPr>
          <p:spPr>
            <a:xfrm>
              <a:off x="5635318" y="5188419"/>
              <a:ext cx="38011" cy="333376"/>
            </a:xfrm>
            <a:custGeom>
              <a:avLst/>
              <a:gdLst/>
              <a:ahLst/>
              <a:cxnLst>
                <a:cxn ang="0">
                  <a:pos x="wd2" y="hd2"/>
                </a:cxn>
                <a:cxn ang="5400000">
                  <a:pos x="wd2" y="hd2"/>
                </a:cxn>
                <a:cxn ang="10800000">
                  <a:pos x="wd2" y="hd2"/>
                </a:cxn>
                <a:cxn ang="16200000">
                  <a:pos x="wd2" y="hd2"/>
                </a:cxn>
              </a:cxnLst>
              <a:rect l="0" t="0" r="r" b="b"/>
              <a:pathLst>
                <a:path w="20687" h="21600" fill="norm" stroke="1" extrusionOk="0">
                  <a:moveTo>
                    <a:pt x="20687" y="0"/>
                  </a:moveTo>
                  <a:cubicBezTo>
                    <a:pt x="18527" y="3214"/>
                    <a:pt x="16367" y="6429"/>
                    <a:pt x="12587" y="9707"/>
                  </a:cubicBezTo>
                  <a:cubicBezTo>
                    <a:pt x="8807" y="12986"/>
                    <a:pt x="3407" y="16329"/>
                    <a:pt x="1247" y="18321"/>
                  </a:cubicBezTo>
                  <a:cubicBezTo>
                    <a:pt x="-913" y="20314"/>
                    <a:pt x="167" y="20957"/>
                    <a:pt x="124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4" name="Line"/>
            <p:cNvSpPr/>
            <p:nvPr/>
          </p:nvSpPr>
          <p:spPr>
            <a:xfrm>
              <a:off x="5959078" y="5353960"/>
              <a:ext cx="160735" cy="13054"/>
            </a:xfrm>
            <a:custGeom>
              <a:avLst/>
              <a:gdLst/>
              <a:ahLst/>
              <a:cxnLst>
                <a:cxn ang="0">
                  <a:pos x="wd2" y="hd2"/>
                </a:cxn>
                <a:cxn ang="5400000">
                  <a:pos x="wd2" y="hd2"/>
                </a:cxn>
                <a:cxn ang="10800000">
                  <a:pos x="wd2" y="hd2"/>
                </a:cxn>
                <a:cxn ang="16200000">
                  <a:pos x="wd2" y="hd2"/>
                </a:cxn>
              </a:cxnLst>
              <a:rect l="0" t="0" r="r" b="b"/>
              <a:pathLst>
                <a:path w="21600" h="20297" fill="norm" stroke="1" extrusionOk="0">
                  <a:moveTo>
                    <a:pt x="0" y="20297"/>
                  </a:moveTo>
                  <a:cubicBezTo>
                    <a:pt x="5867" y="11040"/>
                    <a:pt x="11733" y="1783"/>
                    <a:pt x="15333" y="240"/>
                  </a:cubicBezTo>
                  <a:cubicBezTo>
                    <a:pt x="18933" y="-1303"/>
                    <a:pt x="20267" y="4868"/>
                    <a:pt x="21600" y="110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5" name="Line"/>
            <p:cNvSpPr/>
            <p:nvPr/>
          </p:nvSpPr>
          <p:spPr>
            <a:xfrm>
              <a:off x="5905500" y="5444403"/>
              <a:ext cx="250032"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886" y="21600"/>
                    <a:pt x="3771" y="21600"/>
                    <a:pt x="7371" y="18000"/>
                  </a:cubicBezTo>
                  <a:cubicBezTo>
                    <a:pt x="10971" y="14400"/>
                    <a:pt x="16286"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6" name="Line"/>
            <p:cNvSpPr/>
            <p:nvPr/>
          </p:nvSpPr>
          <p:spPr>
            <a:xfrm>
              <a:off x="6226968" y="5267180"/>
              <a:ext cx="190501" cy="263793"/>
            </a:xfrm>
            <a:custGeom>
              <a:avLst/>
              <a:gdLst/>
              <a:ahLst/>
              <a:cxnLst>
                <a:cxn ang="0">
                  <a:pos x="wd2" y="hd2"/>
                </a:cxn>
                <a:cxn ang="5400000">
                  <a:pos x="wd2" y="hd2"/>
                </a:cxn>
                <a:cxn ang="10800000">
                  <a:pos x="wd2" y="hd2"/>
                </a:cxn>
                <a:cxn ang="16200000">
                  <a:pos x="wd2" y="hd2"/>
                </a:cxn>
              </a:cxnLst>
              <a:rect l="0" t="0" r="r" b="b"/>
              <a:pathLst>
                <a:path w="21600" h="21270" fill="norm" stroke="1" extrusionOk="0">
                  <a:moveTo>
                    <a:pt x="21600" y="370"/>
                  </a:moveTo>
                  <a:cubicBezTo>
                    <a:pt x="20250" y="50"/>
                    <a:pt x="18900" y="-270"/>
                    <a:pt x="16875" y="370"/>
                  </a:cubicBezTo>
                  <a:cubicBezTo>
                    <a:pt x="14850" y="1010"/>
                    <a:pt x="12150" y="2610"/>
                    <a:pt x="9338" y="5330"/>
                  </a:cubicBezTo>
                  <a:cubicBezTo>
                    <a:pt x="6525" y="8050"/>
                    <a:pt x="3600" y="11890"/>
                    <a:pt x="2250" y="14610"/>
                  </a:cubicBezTo>
                  <a:cubicBezTo>
                    <a:pt x="900" y="17330"/>
                    <a:pt x="1125" y="18930"/>
                    <a:pt x="1800" y="19890"/>
                  </a:cubicBezTo>
                  <a:cubicBezTo>
                    <a:pt x="2475" y="20850"/>
                    <a:pt x="3600" y="21170"/>
                    <a:pt x="5400" y="21250"/>
                  </a:cubicBezTo>
                  <a:cubicBezTo>
                    <a:pt x="7200" y="21330"/>
                    <a:pt x="9675" y="21170"/>
                    <a:pt x="11362" y="20770"/>
                  </a:cubicBezTo>
                  <a:cubicBezTo>
                    <a:pt x="13050" y="20370"/>
                    <a:pt x="13950" y="19730"/>
                    <a:pt x="14512" y="18850"/>
                  </a:cubicBezTo>
                  <a:cubicBezTo>
                    <a:pt x="15075" y="17970"/>
                    <a:pt x="15300" y="16850"/>
                    <a:pt x="13388" y="16050"/>
                  </a:cubicBezTo>
                  <a:cubicBezTo>
                    <a:pt x="11475" y="15250"/>
                    <a:pt x="7425" y="14770"/>
                    <a:pt x="4838" y="14770"/>
                  </a:cubicBezTo>
                  <a:cubicBezTo>
                    <a:pt x="2250" y="14770"/>
                    <a:pt x="1125" y="15250"/>
                    <a:pt x="0" y="157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7" name="Line"/>
            <p:cNvSpPr/>
            <p:nvPr/>
          </p:nvSpPr>
          <p:spPr>
            <a:xfrm>
              <a:off x="6232921" y="5652763"/>
              <a:ext cx="125017"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029" y="14400"/>
                    <a:pt x="2057" y="7200"/>
                    <a:pt x="5657" y="3600"/>
                  </a:cubicBezTo>
                  <a:cubicBezTo>
                    <a:pt x="9257" y="0"/>
                    <a:pt x="15429"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8" name="Line"/>
            <p:cNvSpPr/>
            <p:nvPr/>
          </p:nvSpPr>
          <p:spPr>
            <a:xfrm>
              <a:off x="6257822" y="5712294"/>
              <a:ext cx="94163" cy="15876"/>
            </a:xfrm>
            <a:custGeom>
              <a:avLst/>
              <a:gdLst/>
              <a:ahLst/>
              <a:cxnLst>
                <a:cxn ang="0">
                  <a:pos x="wd2" y="hd2"/>
                </a:cxn>
                <a:cxn ang="5400000">
                  <a:pos x="wd2" y="hd2"/>
                </a:cxn>
                <a:cxn ang="10800000">
                  <a:pos x="wd2" y="hd2"/>
                </a:cxn>
                <a:cxn ang="16200000">
                  <a:pos x="wd2" y="hd2"/>
                </a:cxn>
              </a:cxnLst>
              <a:rect l="0" t="0" r="r" b="b"/>
              <a:pathLst>
                <a:path w="20917" h="21600" fill="norm" stroke="1" extrusionOk="0">
                  <a:moveTo>
                    <a:pt x="3725" y="16200"/>
                  </a:moveTo>
                  <a:cubicBezTo>
                    <a:pt x="1521" y="18900"/>
                    <a:pt x="-683" y="21600"/>
                    <a:pt x="199" y="21600"/>
                  </a:cubicBezTo>
                  <a:cubicBezTo>
                    <a:pt x="1080" y="21600"/>
                    <a:pt x="5048" y="18900"/>
                    <a:pt x="9015" y="14850"/>
                  </a:cubicBezTo>
                  <a:cubicBezTo>
                    <a:pt x="12982" y="10800"/>
                    <a:pt x="16950" y="5400"/>
                    <a:pt x="20917"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19" name="Line"/>
            <p:cNvSpPr/>
            <p:nvPr/>
          </p:nvSpPr>
          <p:spPr>
            <a:xfrm>
              <a:off x="8453437" y="5532251"/>
              <a:ext cx="214313" cy="319252"/>
            </a:xfrm>
            <a:custGeom>
              <a:avLst/>
              <a:gdLst/>
              <a:ahLst/>
              <a:cxnLst>
                <a:cxn ang="0">
                  <a:pos x="wd2" y="hd2"/>
                </a:cxn>
                <a:cxn ang="5400000">
                  <a:pos x="wd2" y="hd2"/>
                </a:cxn>
                <a:cxn ang="10800000">
                  <a:pos x="wd2" y="hd2"/>
                </a:cxn>
                <a:cxn ang="16200000">
                  <a:pos x="wd2" y="hd2"/>
                </a:cxn>
              </a:cxnLst>
              <a:rect l="0" t="0" r="r" b="b"/>
              <a:pathLst>
                <a:path w="21600" h="21319" fill="norm" stroke="1" extrusionOk="0">
                  <a:moveTo>
                    <a:pt x="21600" y="97"/>
                  </a:moveTo>
                  <a:cubicBezTo>
                    <a:pt x="20600" y="-35"/>
                    <a:pt x="19600" y="-168"/>
                    <a:pt x="17700" y="693"/>
                  </a:cubicBezTo>
                  <a:cubicBezTo>
                    <a:pt x="15800" y="1555"/>
                    <a:pt x="13000" y="3410"/>
                    <a:pt x="10200" y="5861"/>
                  </a:cubicBezTo>
                  <a:cubicBezTo>
                    <a:pt x="7400" y="8313"/>
                    <a:pt x="4600" y="11361"/>
                    <a:pt x="3100" y="13746"/>
                  </a:cubicBezTo>
                  <a:cubicBezTo>
                    <a:pt x="1600" y="16131"/>
                    <a:pt x="1400" y="17854"/>
                    <a:pt x="2100" y="19113"/>
                  </a:cubicBezTo>
                  <a:cubicBezTo>
                    <a:pt x="2800" y="20372"/>
                    <a:pt x="4400" y="21167"/>
                    <a:pt x="6500" y="21299"/>
                  </a:cubicBezTo>
                  <a:cubicBezTo>
                    <a:pt x="8600" y="21432"/>
                    <a:pt x="11200" y="20902"/>
                    <a:pt x="12600" y="19974"/>
                  </a:cubicBezTo>
                  <a:cubicBezTo>
                    <a:pt x="14000" y="19047"/>
                    <a:pt x="14200" y="17722"/>
                    <a:pt x="11900" y="16794"/>
                  </a:cubicBezTo>
                  <a:cubicBezTo>
                    <a:pt x="9600" y="15866"/>
                    <a:pt x="4800" y="15336"/>
                    <a:pt x="0" y="1480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0" name="Line"/>
            <p:cNvSpPr/>
            <p:nvPr/>
          </p:nvSpPr>
          <p:spPr>
            <a:xfrm>
              <a:off x="10525523" y="3095652"/>
              <a:ext cx="125761" cy="383058"/>
            </a:xfrm>
            <a:custGeom>
              <a:avLst/>
              <a:gdLst/>
              <a:ahLst/>
              <a:cxnLst>
                <a:cxn ang="0">
                  <a:pos x="wd2" y="hd2"/>
                </a:cxn>
                <a:cxn ang="5400000">
                  <a:pos x="wd2" y="hd2"/>
                </a:cxn>
                <a:cxn ang="10800000">
                  <a:pos x="wd2" y="hd2"/>
                </a:cxn>
                <a:cxn ang="16200000">
                  <a:pos x="wd2" y="hd2"/>
                </a:cxn>
              </a:cxnLst>
              <a:rect l="0" t="0" r="r" b="b"/>
              <a:pathLst>
                <a:path w="21389" h="21383" fill="norm" stroke="1" extrusionOk="0">
                  <a:moveTo>
                    <a:pt x="8032" y="6493"/>
                  </a:moveTo>
                  <a:cubicBezTo>
                    <a:pt x="6007" y="10038"/>
                    <a:pt x="3982" y="13583"/>
                    <a:pt x="2801" y="15687"/>
                  </a:cubicBezTo>
                  <a:cubicBezTo>
                    <a:pt x="1620" y="17792"/>
                    <a:pt x="1282" y="18456"/>
                    <a:pt x="945" y="19287"/>
                  </a:cubicBezTo>
                  <a:cubicBezTo>
                    <a:pt x="607" y="20118"/>
                    <a:pt x="270" y="21115"/>
                    <a:pt x="101" y="21336"/>
                  </a:cubicBezTo>
                  <a:cubicBezTo>
                    <a:pt x="-68" y="21558"/>
                    <a:pt x="-68" y="21004"/>
                    <a:pt x="438" y="19066"/>
                  </a:cubicBezTo>
                  <a:cubicBezTo>
                    <a:pt x="945" y="17127"/>
                    <a:pt x="1957" y="13804"/>
                    <a:pt x="2970" y="10924"/>
                  </a:cubicBezTo>
                  <a:cubicBezTo>
                    <a:pt x="3982" y="8044"/>
                    <a:pt x="4995" y="5607"/>
                    <a:pt x="6176" y="3946"/>
                  </a:cubicBezTo>
                  <a:cubicBezTo>
                    <a:pt x="7357" y="2284"/>
                    <a:pt x="8707" y="1398"/>
                    <a:pt x="10226" y="844"/>
                  </a:cubicBezTo>
                  <a:cubicBezTo>
                    <a:pt x="11745" y="290"/>
                    <a:pt x="13432" y="69"/>
                    <a:pt x="15120" y="13"/>
                  </a:cubicBezTo>
                  <a:cubicBezTo>
                    <a:pt x="16807" y="-42"/>
                    <a:pt x="18494" y="69"/>
                    <a:pt x="19676" y="401"/>
                  </a:cubicBezTo>
                  <a:cubicBezTo>
                    <a:pt x="20857" y="733"/>
                    <a:pt x="21532" y="1287"/>
                    <a:pt x="21363" y="2284"/>
                  </a:cubicBezTo>
                  <a:cubicBezTo>
                    <a:pt x="21194" y="3281"/>
                    <a:pt x="20182" y="4721"/>
                    <a:pt x="18157" y="5773"/>
                  </a:cubicBezTo>
                  <a:cubicBezTo>
                    <a:pt x="16132" y="6826"/>
                    <a:pt x="13095" y="7490"/>
                    <a:pt x="10732" y="7878"/>
                  </a:cubicBezTo>
                  <a:cubicBezTo>
                    <a:pt x="8370" y="8266"/>
                    <a:pt x="6682" y="8376"/>
                    <a:pt x="6682" y="8210"/>
                  </a:cubicBezTo>
                  <a:cubicBezTo>
                    <a:pt x="6682" y="8044"/>
                    <a:pt x="8370" y="7601"/>
                    <a:pt x="10057" y="71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1" name="Line"/>
            <p:cNvSpPr/>
            <p:nvPr/>
          </p:nvSpPr>
          <p:spPr>
            <a:xfrm>
              <a:off x="10739437" y="3170310"/>
              <a:ext cx="77392"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2" name="Line"/>
            <p:cNvSpPr/>
            <p:nvPr/>
          </p:nvSpPr>
          <p:spPr>
            <a:xfrm>
              <a:off x="10751343" y="3241747"/>
              <a:ext cx="136923"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3" name="Line"/>
            <p:cNvSpPr/>
            <p:nvPr/>
          </p:nvSpPr>
          <p:spPr>
            <a:xfrm>
              <a:off x="10739437" y="3277466"/>
              <a:ext cx="95251"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4" name="Line"/>
            <p:cNvSpPr/>
            <p:nvPr/>
          </p:nvSpPr>
          <p:spPr>
            <a:xfrm>
              <a:off x="11068473" y="3049026"/>
              <a:ext cx="182934" cy="197994"/>
            </a:xfrm>
            <a:custGeom>
              <a:avLst/>
              <a:gdLst/>
              <a:ahLst/>
              <a:cxnLst>
                <a:cxn ang="0">
                  <a:pos x="wd2" y="hd2"/>
                </a:cxn>
                <a:cxn ang="5400000">
                  <a:pos x="wd2" y="hd2"/>
                </a:cxn>
                <a:cxn ang="10800000">
                  <a:pos x="wd2" y="hd2"/>
                </a:cxn>
                <a:cxn ang="16200000">
                  <a:pos x="wd2" y="hd2"/>
                </a:cxn>
              </a:cxnLst>
              <a:rect l="0" t="0" r="r" b="b"/>
              <a:pathLst>
                <a:path w="21411" h="21338" fill="norm" stroke="1" extrusionOk="0">
                  <a:moveTo>
                    <a:pt x="14443" y="2164"/>
                  </a:moveTo>
                  <a:cubicBezTo>
                    <a:pt x="15140" y="1309"/>
                    <a:pt x="15837" y="454"/>
                    <a:pt x="15605" y="133"/>
                  </a:cubicBezTo>
                  <a:cubicBezTo>
                    <a:pt x="15372" y="-188"/>
                    <a:pt x="14211" y="26"/>
                    <a:pt x="11656" y="1309"/>
                  </a:cubicBezTo>
                  <a:cubicBezTo>
                    <a:pt x="9101" y="2592"/>
                    <a:pt x="5153" y="4945"/>
                    <a:pt x="2946" y="6656"/>
                  </a:cubicBezTo>
                  <a:cubicBezTo>
                    <a:pt x="740" y="8366"/>
                    <a:pt x="276" y="9436"/>
                    <a:pt x="624" y="10077"/>
                  </a:cubicBezTo>
                  <a:cubicBezTo>
                    <a:pt x="972" y="10719"/>
                    <a:pt x="2134" y="10933"/>
                    <a:pt x="3295" y="11040"/>
                  </a:cubicBezTo>
                  <a:cubicBezTo>
                    <a:pt x="4456" y="11147"/>
                    <a:pt x="5617" y="11147"/>
                    <a:pt x="6779" y="11254"/>
                  </a:cubicBezTo>
                  <a:cubicBezTo>
                    <a:pt x="7940" y="11361"/>
                    <a:pt x="9101" y="11574"/>
                    <a:pt x="9566" y="12216"/>
                  </a:cubicBezTo>
                  <a:cubicBezTo>
                    <a:pt x="10030" y="12858"/>
                    <a:pt x="9798" y="13927"/>
                    <a:pt x="8288" y="15103"/>
                  </a:cubicBezTo>
                  <a:cubicBezTo>
                    <a:pt x="6779" y="16279"/>
                    <a:pt x="3992" y="17562"/>
                    <a:pt x="2250" y="18632"/>
                  </a:cubicBezTo>
                  <a:cubicBezTo>
                    <a:pt x="508" y="19701"/>
                    <a:pt x="-189" y="20557"/>
                    <a:pt x="43" y="20984"/>
                  </a:cubicBezTo>
                  <a:cubicBezTo>
                    <a:pt x="276" y="21412"/>
                    <a:pt x="1437" y="21412"/>
                    <a:pt x="5153" y="21198"/>
                  </a:cubicBezTo>
                  <a:cubicBezTo>
                    <a:pt x="8869" y="20984"/>
                    <a:pt x="15140" y="20557"/>
                    <a:pt x="21411" y="2012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5" name="Line"/>
            <p:cNvSpPr/>
            <p:nvPr/>
          </p:nvSpPr>
          <p:spPr>
            <a:xfrm>
              <a:off x="11275880" y="3096709"/>
              <a:ext cx="166027" cy="49789"/>
            </a:xfrm>
            <a:custGeom>
              <a:avLst/>
              <a:gdLst/>
              <a:ahLst/>
              <a:cxnLst>
                <a:cxn ang="0">
                  <a:pos x="wd2" y="hd2"/>
                </a:cxn>
                <a:cxn ang="5400000">
                  <a:pos x="wd2" y="hd2"/>
                </a:cxn>
                <a:cxn ang="10800000">
                  <a:pos x="wd2" y="hd2"/>
                </a:cxn>
                <a:cxn ang="16200000">
                  <a:pos x="wd2" y="hd2"/>
                </a:cxn>
              </a:cxnLst>
              <a:rect l="0" t="0" r="r" b="b"/>
              <a:pathLst>
                <a:path w="21261" h="20844" fill="norm" stroke="1" extrusionOk="0">
                  <a:moveTo>
                    <a:pt x="677" y="20844"/>
                  </a:moveTo>
                  <a:cubicBezTo>
                    <a:pt x="169" y="16690"/>
                    <a:pt x="-339" y="12536"/>
                    <a:pt x="296" y="9213"/>
                  </a:cubicBezTo>
                  <a:cubicBezTo>
                    <a:pt x="932" y="5890"/>
                    <a:pt x="2710" y="3398"/>
                    <a:pt x="5379" y="1736"/>
                  </a:cubicBezTo>
                  <a:cubicBezTo>
                    <a:pt x="8047" y="75"/>
                    <a:pt x="11605" y="-756"/>
                    <a:pt x="14400" y="906"/>
                  </a:cubicBezTo>
                  <a:cubicBezTo>
                    <a:pt x="17195" y="2567"/>
                    <a:pt x="19228" y="6721"/>
                    <a:pt x="21261" y="1087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6" name="Line"/>
            <p:cNvSpPr/>
            <p:nvPr/>
          </p:nvSpPr>
          <p:spPr>
            <a:xfrm>
              <a:off x="11257359" y="3235794"/>
              <a:ext cx="154782"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7" name="Line"/>
            <p:cNvSpPr/>
            <p:nvPr/>
          </p:nvSpPr>
          <p:spPr>
            <a:xfrm>
              <a:off x="11049000" y="3462614"/>
              <a:ext cx="839391" cy="47025"/>
            </a:xfrm>
            <a:custGeom>
              <a:avLst/>
              <a:gdLst/>
              <a:ahLst/>
              <a:cxnLst>
                <a:cxn ang="0">
                  <a:pos x="wd2" y="hd2"/>
                </a:cxn>
                <a:cxn ang="5400000">
                  <a:pos x="wd2" y="hd2"/>
                </a:cxn>
                <a:cxn ang="10800000">
                  <a:pos x="wd2" y="hd2"/>
                </a:cxn>
                <a:cxn ang="16200000">
                  <a:pos x="wd2" y="hd2"/>
                </a:cxn>
              </a:cxnLst>
              <a:rect l="0" t="0" r="r" b="b"/>
              <a:pathLst>
                <a:path w="21600" h="21327" fill="norm" stroke="1" extrusionOk="0">
                  <a:moveTo>
                    <a:pt x="0" y="21327"/>
                  </a:moveTo>
                  <a:cubicBezTo>
                    <a:pt x="1123" y="15927"/>
                    <a:pt x="2247" y="10527"/>
                    <a:pt x="3779" y="6927"/>
                  </a:cubicBezTo>
                  <a:cubicBezTo>
                    <a:pt x="5311" y="3327"/>
                    <a:pt x="7251" y="1527"/>
                    <a:pt x="9217" y="627"/>
                  </a:cubicBezTo>
                  <a:cubicBezTo>
                    <a:pt x="11183" y="-273"/>
                    <a:pt x="13174" y="-273"/>
                    <a:pt x="15013" y="1077"/>
                  </a:cubicBezTo>
                  <a:cubicBezTo>
                    <a:pt x="16851" y="2427"/>
                    <a:pt x="18536" y="5127"/>
                    <a:pt x="19609" y="8277"/>
                  </a:cubicBezTo>
                  <a:cubicBezTo>
                    <a:pt x="20681" y="11427"/>
                    <a:pt x="21140" y="15027"/>
                    <a:pt x="21600" y="1862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8" name="Line"/>
            <p:cNvSpPr/>
            <p:nvPr/>
          </p:nvSpPr>
          <p:spPr>
            <a:xfrm>
              <a:off x="11425022" y="3702122"/>
              <a:ext cx="146425" cy="145711"/>
            </a:xfrm>
            <a:custGeom>
              <a:avLst/>
              <a:gdLst/>
              <a:ahLst/>
              <a:cxnLst>
                <a:cxn ang="0">
                  <a:pos x="wd2" y="hd2"/>
                </a:cxn>
                <a:cxn ang="5400000">
                  <a:pos x="wd2" y="hd2"/>
                </a:cxn>
                <a:cxn ang="10800000">
                  <a:pos x="wd2" y="hd2"/>
                </a:cxn>
                <a:cxn ang="16200000">
                  <a:pos x="wd2" y="hd2"/>
                </a:cxn>
              </a:cxnLst>
              <a:rect l="0" t="0" r="r" b="b"/>
              <a:pathLst>
                <a:path w="21251" h="21147" fill="norm" stroke="1" extrusionOk="0">
                  <a:moveTo>
                    <a:pt x="4178" y="576"/>
                  </a:moveTo>
                  <a:cubicBezTo>
                    <a:pt x="3314" y="5472"/>
                    <a:pt x="2450" y="10368"/>
                    <a:pt x="1730" y="14112"/>
                  </a:cubicBezTo>
                  <a:cubicBezTo>
                    <a:pt x="1010" y="17856"/>
                    <a:pt x="434" y="20448"/>
                    <a:pt x="146" y="21024"/>
                  </a:cubicBezTo>
                  <a:cubicBezTo>
                    <a:pt x="-142" y="21600"/>
                    <a:pt x="-142" y="20160"/>
                    <a:pt x="1442" y="16704"/>
                  </a:cubicBezTo>
                  <a:cubicBezTo>
                    <a:pt x="3026" y="13248"/>
                    <a:pt x="6194" y="7776"/>
                    <a:pt x="8498" y="4464"/>
                  </a:cubicBezTo>
                  <a:cubicBezTo>
                    <a:pt x="10802" y="1152"/>
                    <a:pt x="12242" y="0"/>
                    <a:pt x="14258" y="0"/>
                  </a:cubicBezTo>
                  <a:cubicBezTo>
                    <a:pt x="16274" y="0"/>
                    <a:pt x="18866" y="1152"/>
                    <a:pt x="20162" y="3600"/>
                  </a:cubicBezTo>
                  <a:cubicBezTo>
                    <a:pt x="21458" y="6048"/>
                    <a:pt x="21458" y="9792"/>
                    <a:pt x="20882" y="12816"/>
                  </a:cubicBezTo>
                  <a:cubicBezTo>
                    <a:pt x="20306" y="15840"/>
                    <a:pt x="19154" y="18144"/>
                    <a:pt x="18002" y="2044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29" name="Line"/>
            <p:cNvSpPr/>
            <p:nvPr/>
          </p:nvSpPr>
          <p:spPr>
            <a:xfrm>
              <a:off x="11697890" y="3640607"/>
              <a:ext cx="27582" cy="148829"/>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12960" y="0"/>
                  </a:moveTo>
                  <a:cubicBezTo>
                    <a:pt x="17280" y="1152"/>
                    <a:pt x="21600" y="2304"/>
                    <a:pt x="19440" y="5904"/>
                  </a:cubicBezTo>
                  <a:cubicBezTo>
                    <a:pt x="17280" y="9504"/>
                    <a:pt x="8640" y="1555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0" name="Line"/>
            <p:cNvSpPr/>
            <p:nvPr/>
          </p:nvSpPr>
          <p:spPr>
            <a:xfrm>
              <a:off x="11630294" y="3902544"/>
              <a:ext cx="64062" cy="109871"/>
            </a:xfrm>
            <a:custGeom>
              <a:avLst/>
              <a:gdLst/>
              <a:ahLst/>
              <a:cxnLst>
                <a:cxn ang="0">
                  <a:pos x="wd2" y="hd2"/>
                </a:cxn>
                <a:cxn ang="5400000">
                  <a:pos x="wd2" y="hd2"/>
                </a:cxn>
                <a:cxn ang="10800000">
                  <a:pos x="wd2" y="hd2"/>
                </a:cxn>
                <a:cxn ang="16200000">
                  <a:pos x="wd2" y="hd2"/>
                </a:cxn>
              </a:cxnLst>
              <a:rect l="0" t="0" r="r" b="b"/>
              <a:pathLst>
                <a:path w="19923" h="21356" fill="norm" stroke="1" extrusionOk="0">
                  <a:moveTo>
                    <a:pt x="8062" y="8100"/>
                  </a:moveTo>
                  <a:cubicBezTo>
                    <a:pt x="5593" y="10029"/>
                    <a:pt x="3125" y="11957"/>
                    <a:pt x="1582" y="14079"/>
                  </a:cubicBezTo>
                  <a:cubicBezTo>
                    <a:pt x="39" y="16200"/>
                    <a:pt x="-578" y="18514"/>
                    <a:pt x="656" y="19864"/>
                  </a:cubicBezTo>
                  <a:cubicBezTo>
                    <a:pt x="1891" y="21214"/>
                    <a:pt x="4976" y="21600"/>
                    <a:pt x="8062" y="21214"/>
                  </a:cubicBezTo>
                  <a:cubicBezTo>
                    <a:pt x="11148" y="20829"/>
                    <a:pt x="14233" y="19671"/>
                    <a:pt x="16702" y="16971"/>
                  </a:cubicBezTo>
                  <a:cubicBezTo>
                    <a:pt x="19171" y="14271"/>
                    <a:pt x="21022" y="10029"/>
                    <a:pt x="19171" y="6943"/>
                  </a:cubicBezTo>
                  <a:cubicBezTo>
                    <a:pt x="17319" y="3857"/>
                    <a:pt x="11765" y="1929"/>
                    <a:pt x="6211"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1" name="Line"/>
            <p:cNvSpPr/>
            <p:nvPr/>
          </p:nvSpPr>
          <p:spPr>
            <a:xfrm>
              <a:off x="10656093" y="4396653"/>
              <a:ext cx="107157"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2" name="Line"/>
            <p:cNvSpPr/>
            <p:nvPr/>
          </p:nvSpPr>
          <p:spPr>
            <a:xfrm>
              <a:off x="10662046" y="4491903"/>
              <a:ext cx="178595"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520" y="4800"/>
                    <a:pt x="11040" y="9600"/>
                    <a:pt x="14640" y="13200"/>
                  </a:cubicBezTo>
                  <a:cubicBezTo>
                    <a:pt x="18240" y="16800"/>
                    <a:pt x="19920" y="192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3" name="Line"/>
            <p:cNvSpPr/>
            <p:nvPr/>
          </p:nvSpPr>
          <p:spPr>
            <a:xfrm>
              <a:off x="11120437" y="4360935"/>
              <a:ext cx="23813" cy="1845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4" name="Line"/>
            <p:cNvSpPr/>
            <p:nvPr/>
          </p:nvSpPr>
          <p:spPr>
            <a:xfrm>
              <a:off x="11197828" y="4386514"/>
              <a:ext cx="214313" cy="188734"/>
            </a:xfrm>
            <a:custGeom>
              <a:avLst/>
              <a:gdLst/>
              <a:ahLst/>
              <a:cxnLst>
                <a:cxn ang="0">
                  <a:pos x="wd2" y="hd2"/>
                </a:cxn>
                <a:cxn ang="5400000">
                  <a:pos x="wd2" y="hd2"/>
                </a:cxn>
                <a:cxn ang="10800000">
                  <a:pos x="wd2" y="hd2"/>
                </a:cxn>
                <a:cxn ang="16200000">
                  <a:pos x="wd2" y="hd2"/>
                </a:cxn>
              </a:cxnLst>
              <a:rect l="0" t="0" r="r" b="b"/>
              <a:pathLst>
                <a:path w="21600" h="21400" fill="norm" stroke="1" extrusionOk="0">
                  <a:moveTo>
                    <a:pt x="0" y="2500"/>
                  </a:moveTo>
                  <a:cubicBezTo>
                    <a:pt x="1200" y="1150"/>
                    <a:pt x="2400" y="-200"/>
                    <a:pt x="4200" y="25"/>
                  </a:cubicBezTo>
                  <a:cubicBezTo>
                    <a:pt x="6000" y="250"/>
                    <a:pt x="8400" y="2050"/>
                    <a:pt x="9200" y="4525"/>
                  </a:cubicBezTo>
                  <a:cubicBezTo>
                    <a:pt x="10000" y="7000"/>
                    <a:pt x="9200" y="10150"/>
                    <a:pt x="8500" y="12175"/>
                  </a:cubicBezTo>
                  <a:cubicBezTo>
                    <a:pt x="7800" y="14200"/>
                    <a:pt x="7200" y="15100"/>
                    <a:pt x="6700" y="16225"/>
                  </a:cubicBezTo>
                  <a:cubicBezTo>
                    <a:pt x="6200" y="17350"/>
                    <a:pt x="5800" y="18700"/>
                    <a:pt x="6100" y="19375"/>
                  </a:cubicBezTo>
                  <a:cubicBezTo>
                    <a:pt x="6400" y="20050"/>
                    <a:pt x="7400" y="20050"/>
                    <a:pt x="10100" y="20275"/>
                  </a:cubicBezTo>
                  <a:cubicBezTo>
                    <a:pt x="12800" y="20500"/>
                    <a:pt x="17200" y="20950"/>
                    <a:pt x="21600" y="214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5" name="Line"/>
            <p:cNvSpPr/>
            <p:nvPr/>
          </p:nvSpPr>
          <p:spPr>
            <a:xfrm>
              <a:off x="10923984" y="4681257"/>
              <a:ext cx="553641" cy="24960"/>
            </a:xfrm>
            <a:custGeom>
              <a:avLst/>
              <a:gdLst/>
              <a:ahLst/>
              <a:cxnLst>
                <a:cxn ang="0">
                  <a:pos x="wd2" y="hd2"/>
                </a:cxn>
                <a:cxn ang="5400000">
                  <a:pos x="wd2" y="hd2"/>
                </a:cxn>
                <a:cxn ang="10800000">
                  <a:pos x="wd2" y="hd2"/>
                </a:cxn>
                <a:cxn ang="16200000">
                  <a:pos x="wd2" y="hd2"/>
                </a:cxn>
              </a:cxnLst>
              <a:rect l="0" t="0" r="r" b="b"/>
              <a:pathLst>
                <a:path w="21600" h="20898" fill="norm" stroke="1" extrusionOk="0">
                  <a:moveTo>
                    <a:pt x="0" y="20898"/>
                  </a:moveTo>
                  <a:cubicBezTo>
                    <a:pt x="2477" y="17575"/>
                    <a:pt x="4955" y="14252"/>
                    <a:pt x="7587" y="10098"/>
                  </a:cubicBezTo>
                  <a:cubicBezTo>
                    <a:pt x="10219" y="5944"/>
                    <a:pt x="13006" y="960"/>
                    <a:pt x="15368" y="129"/>
                  </a:cubicBezTo>
                  <a:cubicBezTo>
                    <a:pt x="17729" y="-702"/>
                    <a:pt x="19665" y="2621"/>
                    <a:pt x="21600" y="59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6" name="Line"/>
            <p:cNvSpPr/>
            <p:nvPr/>
          </p:nvSpPr>
          <p:spPr>
            <a:xfrm>
              <a:off x="10959703" y="4788437"/>
              <a:ext cx="208360" cy="126655"/>
            </a:xfrm>
            <a:custGeom>
              <a:avLst/>
              <a:gdLst/>
              <a:ahLst/>
              <a:cxnLst>
                <a:cxn ang="0">
                  <a:pos x="wd2" y="hd2"/>
                </a:cxn>
                <a:cxn ang="5400000">
                  <a:pos x="wd2" y="hd2"/>
                </a:cxn>
                <a:cxn ang="10800000">
                  <a:pos x="wd2" y="hd2"/>
                </a:cxn>
                <a:cxn ang="16200000">
                  <a:pos x="wd2" y="hd2"/>
                </a:cxn>
              </a:cxnLst>
              <a:rect l="0" t="0" r="r" b="b"/>
              <a:pathLst>
                <a:path w="21600" h="20888" fill="norm" stroke="1" extrusionOk="0">
                  <a:moveTo>
                    <a:pt x="0" y="4113"/>
                  </a:moveTo>
                  <a:cubicBezTo>
                    <a:pt x="617" y="2804"/>
                    <a:pt x="1234" y="1495"/>
                    <a:pt x="2777" y="676"/>
                  </a:cubicBezTo>
                  <a:cubicBezTo>
                    <a:pt x="4320" y="-142"/>
                    <a:pt x="6789" y="-469"/>
                    <a:pt x="8434" y="1167"/>
                  </a:cubicBezTo>
                  <a:cubicBezTo>
                    <a:pt x="10080" y="2804"/>
                    <a:pt x="10903" y="6404"/>
                    <a:pt x="10491" y="9513"/>
                  </a:cubicBezTo>
                  <a:cubicBezTo>
                    <a:pt x="10080" y="12622"/>
                    <a:pt x="8434" y="15240"/>
                    <a:pt x="6891" y="17204"/>
                  </a:cubicBezTo>
                  <a:cubicBezTo>
                    <a:pt x="5349" y="19167"/>
                    <a:pt x="3909" y="20476"/>
                    <a:pt x="4114" y="20804"/>
                  </a:cubicBezTo>
                  <a:cubicBezTo>
                    <a:pt x="4320" y="21131"/>
                    <a:pt x="6171" y="20476"/>
                    <a:pt x="9360" y="19495"/>
                  </a:cubicBezTo>
                  <a:cubicBezTo>
                    <a:pt x="12549" y="18513"/>
                    <a:pt x="17074" y="17204"/>
                    <a:pt x="21600" y="1589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7" name="Line"/>
            <p:cNvSpPr/>
            <p:nvPr/>
          </p:nvSpPr>
          <p:spPr>
            <a:xfrm>
              <a:off x="11241099" y="4777653"/>
              <a:ext cx="69475" cy="226220"/>
            </a:xfrm>
            <a:custGeom>
              <a:avLst/>
              <a:gdLst/>
              <a:ahLst/>
              <a:cxnLst>
                <a:cxn ang="0">
                  <a:pos x="wd2" y="hd2"/>
                </a:cxn>
                <a:cxn ang="5400000">
                  <a:pos x="wd2" y="hd2"/>
                </a:cxn>
                <a:cxn ang="10800000">
                  <a:pos x="wd2" y="hd2"/>
                </a:cxn>
                <a:cxn ang="16200000">
                  <a:pos x="wd2" y="hd2"/>
                </a:cxn>
              </a:cxnLst>
              <a:rect l="0" t="0" r="r" b="b"/>
              <a:pathLst>
                <a:path w="20438" h="21600" fill="norm" stroke="1" extrusionOk="0">
                  <a:moveTo>
                    <a:pt x="6534" y="0"/>
                  </a:moveTo>
                  <a:cubicBezTo>
                    <a:pt x="3615" y="1895"/>
                    <a:pt x="697" y="3789"/>
                    <a:pt x="113" y="5589"/>
                  </a:cubicBezTo>
                  <a:cubicBezTo>
                    <a:pt x="-471" y="7389"/>
                    <a:pt x="1280" y="9095"/>
                    <a:pt x="3615" y="10042"/>
                  </a:cubicBezTo>
                  <a:cubicBezTo>
                    <a:pt x="5951" y="10989"/>
                    <a:pt x="8870" y="11179"/>
                    <a:pt x="12080" y="10989"/>
                  </a:cubicBezTo>
                  <a:cubicBezTo>
                    <a:pt x="15291" y="10800"/>
                    <a:pt x="18794" y="10232"/>
                    <a:pt x="19961" y="10421"/>
                  </a:cubicBezTo>
                  <a:cubicBezTo>
                    <a:pt x="21129" y="10611"/>
                    <a:pt x="19961" y="11558"/>
                    <a:pt x="18502" y="13074"/>
                  </a:cubicBezTo>
                  <a:cubicBezTo>
                    <a:pt x="17043" y="14589"/>
                    <a:pt x="15291" y="16674"/>
                    <a:pt x="14999" y="18189"/>
                  </a:cubicBezTo>
                  <a:cubicBezTo>
                    <a:pt x="14707" y="19705"/>
                    <a:pt x="15875" y="20653"/>
                    <a:pt x="1704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8" name="Line"/>
            <p:cNvSpPr/>
            <p:nvPr/>
          </p:nvSpPr>
          <p:spPr>
            <a:xfrm>
              <a:off x="11614546" y="4652638"/>
              <a:ext cx="89298"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280" y="10800"/>
                    <a:pt x="10560" y="0"/>
                    <a:pt x="14160" y="0"/>
                  </a:cubicBezTo>
                  <a:cubicBezTo>
                    <a:pt x="17760" y="0"/>
                    <a:pt x="19680" y="10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39" name="Line"/>
            <p:cNvSpPr/>
            <p:nvPr/>
          </p:nvSpPr>
          <p:spPr>
            <a:xfrm>
              <a:off x="11626453" y="4694310"/>
              <a:ext cx="119063"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0" name="Line"/>
            <p:cNvSpPr/>
            <p:nvPr/>
          </p:nvSpPr>
          <p:spPr>
            <a:xfrm>
              <a:off x="11864578" y="4515716"/>
              <a:ext cx="17860" cy="1666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800" y="5914"/>
                    <a:pt x="12000" y="11829"/>
                    <a:pt x="8400" y="15429"/>
                  </a:cubicBezTo>
                  <a:cubicBezTo>
                    <a:pt x="4800" y="19029"/>
                    <a:pt x="2400" y="20314"/>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1" name="Line"/>
            <p:cNvSpPr/>
            <p:nvPr/>
          </p:nvSpPr>
          <p:spPr>
            <a:xfrm>
              <a:off x="11870531" y="4551435"/>
              <a:ext cx="101204" cy="2559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094" y="4186"/>
                    <a:pt x="10588" y="8372"/>
                    <a:pt x="6988" y="11972"/>
                  </a:cubicBezTo>
                  <a:cubicBezTo>
                    <a:pt x="3388" y="15572"/>
                    <a:pt x="1694" y="1858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2" name="Line"/>
            <p:cNvSpPr/>
            <p:nvPr/>
          </p:nvSpPr>
          <p:spPr>
            <a:xfrm>
              <a:off x="11906250" y="4732013"/>
              <a:ext cx="172641" cy="134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541"/>
                  </a:moveTo>
                  <a:cubicBezTo>
                    <a:pt x="745" y="1271"/>
                    <a:pt x="1490" y="0"/>
                    <a:pt x="3352" y="0"/>
                  </a:cubicBezTo>
                  <a:cubicBezTo>
                    <a:pt x="5214" y="0"/>
                    <a:pt x="8193" y="1271"/>
                    <a:pt x="9807" y="2700"/>
                  </a:cubicBezTo>
                  <a:cubicBezTo>
                    <a:pt x="11421" y="4129"/>
                    <a:pt x="11669" y="5718"/>
                    <a:pt x="10800" y="7782"/>
                  </a:cubicBezTo>
                  <a:cubicBezTo>
                    <a:pt x="9931" y="9847"/>
                    <a:pt x="7945" y="12388"/>
                    <a:pt x="6083" y="14771"/>
                  </a:cubicBezTo>
                  <a:cubicBezTo>
                    <a:pt x="4221" y="17153"/>
                    <a:pt x="2483" y="19376"/>
                    <a:pt x="2731" y="20488"/>
                  </a:cubicBezTo>
                  <a:cubicBezTo>
                    <a:pt x="2979" y="21600"/>
                    <a:pt x="5214" y="21600"/>
                    <a:pt x="8690" y="21600"/>
                  </a:cubicBezTo>
                  <a:cubicBezTo>
                    <a:pt x="12166" y="21600"/>
                    <a:pt x="16883" y="216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3" name="Line"/>
            <p:cNvSpPr/>
            <p:nvPr/>
          </p:nvSpPr>
          <p:spPr>
            <a:xfrm>
              <a:off x="10670698" y="5575372"/>
              <a:ext cx="169308" cy="195613"/>
            </a:xfrm>
            <a:custGeom>
              <a:avLst/>
              <a:gdLst/>
              <a:ahLst/>
              <a:cxnLst>
                <a:cxn ang="0">
                  <a:pos x="wd2" y="hd2"/>
                </a:cxn>
                <a:cxn ang="5400000">
                  <a:pos x="wd2" y="hd2"/>
                </a:cxn>
                <a:cxn ang="10800000">
                  <a:pos x="wd2" y="hd2"/>
                </a:cxn>
                <a:cxn ang="16200000">
                  <a:pos x="wd2" y="hd2"/>
                </a:cxn>
              </a:cxnLst>
              <a:rect l="0" t="0" r="r" b="b"/>
              <a:pathLst>
                <a:path w="20942" h="21082" fill="norm" stroke="1" extrusionOk="0">
                  <a:moveTo>
                    <a:pt x="12921" y="1283"/>
                  </a:moveTo>
                  <a:cubicBezTo>
                    <a:pt x="11939" y="642"/>
                    <a:pt x="10957" y="0"/>
                    <a:pt x="9976" y="0"/>
                  </a:cubicBezTo>
                  <a:cubicBezTo>
                    <a:pt x="8994" y="0"/>
                    <a:pt x="8012" y="642"/>
                    <a:pt x="6048" y="3101"/>
                  </a:cubicBezTo>
                  <a:cubicBezTo>
                    <a:pt x="4085" y="5560"/>
                    <a:pt x="1139" y="9838"/>
                    <a:pt x="280" y="13152"/>
                  </a:cubicBezTo>
                  <a:cubicBezTo>
                    <a:pt x="-579" y="16467"/>
                    <a:pt x="648" y="18820"/>
                    <a:pt x="2489" y="20103"/>
                  </a:cubicBezTo>
                  <a:cubicBezTo>
                    <a:pt x="4330" y="21386"/>
                    <a:pt x="6785" y="21600"/>
                    <a:pt x="9976" y="19568"/>
                  </a:cubicBezTo>
                  <a:cubicBezTo>
                    <a:pt x="13166" y="17537"/>
                    <a:pt x="17094" y="13259"/>
                    <a:pt x="19057" y="10372"/>
                  </a:cubicBezTo>
                  <a:cubicBezTo>
                    <a:pt x="21021" y="7485"/>
                    <a:pt x="21021" y="5988"/>
                    <a:pt x="20898" y="4705"/>
                  </a:cubicBezTo>
                  <a:cubicBezTo>
                    <a:pt x="20776" y="3422"/>
                    <a:pt x="20530" y="2352"/>
                    <a:pt x="19180" y="1925"/>
                  </a:cubicBezTo>
                  <a:cubicBezTo>
                    <a:pt x="17830" y="1497"/>
                    <a:pt x="15376" y="1711"/>
                    <a:pt x="12921" y="192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4" name="Line"/>
            <p:cNvSpPr/>
            <p:nvPr/>
          </p:nvSpPr>
          <p:spPr>
            <a:xfrm>
              <a:off x="10953750" y="5706341"/>
              <a:ext cx="11907"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5" name="Line"/>
            <p:cNvSpPr/>
            <p:nvPr/>
          </p:nvSpPr>
          <p:spPr>
            <a:xfrm>
              <a:off x="11125544" y="5541638"/>
              <a:ext cx="84439" cy="238126"/>
            </a:xfrm>
            <a:custGeom>
              <a:avLst/>
              <a:gdLst/>
              <a:ahLst/>
              <a:cxnLst>
                <a:cxn ang="0">
                  <a:pos x="wd2" y="hd2"/>
                </a:cxn>
                <a:cxn ang="5400000">
                  <a:pos x="wd2" y="hd2"/>
                </a:cxn>
                <a:cxn ang="10800000">
                  <a:pos x="wd2" y="hd2"/>
                </a:cxn>
                <a:cxn ang="16200000">
                  <a:pos x="wd2" y="hd2"/>
                </a:cxn>
              </a:cxnLst>
              <a:rect l="0" t="0" r="r" b="b"/>
              <a:pathLst>
                <a:path w="19555" h="21600" fill="norm" stroke="1" extrusionOk="0">
                  <a:moveTo>
                    <a:pt x="19498" y="1440"/>
                  </a:moveTo>
                  <a:cubicBezTo>
                    <a:pt x="18119" y="720"/>
                    <a:pt x="16740" y="0"/>
                    <a:pt x="13064" y="0"/>
                  </a:cubicBezTo>
                  <a:cubicBezTo>
                    <a:pt x="9387" y="0"/>
                    <a:pt x="3413" y="720"/>
                    <a:pt x="1115" y="2160"/>
                  </a:cubicBezTo>
                  <a:cubicBezTo>
                    <a:pt x="-1183" y="3600"/>
                    <a:pt x="196" y="5760"/>
                    <a:pt x="4102" y="8550"/>
                  </a:cubicBezTo>
                  <a:cubicBezTo>
                    <a:pt x="8008" y="11340"/>
                    <a:pt x="14443" y="14760"/>
                    <a:pt x="17430" y="16920"/>
                  </a:cubicBezTo>
                  <a:cubicBezTo>
                    <a:pt x="20417" y="19080"/>
                    <a:pt x="19957" y="19980"/>
                    <a:pt x="17889" y="20610"/>
                  </a:cubicBezTo>
                  <a:cubicBezTo>
                    <a:pt x="15821" y="21240"/>
                    <a:pt x="12145" y="21600"/>
                    <a:pt x="9157" y="21600"/>
                  </a:cubicBezTo>
                  <a:cubicBezTo>
                    <a:pt x="6170" y="21600"/>
                    <a:pt x="3872" y="21240"/>
                    <a:pt x="1574" y="2088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6" name="Line"/>
            <p:cNvSpPr/>
            <p:nvPr/>
          </p:nvSpPr>
          <p:spPr>
            <a:xfrm>
              <a:off x="11126390" y="5544460"/>
              <a:ext cx="226220" cy="13054"/>
            </a:xfrm>
            <a:custGeom>
              <a:avLst/>
              <a:gdLst/>
              <a:ahLst/>
              <a:cxnLst>
                <a:cxn ang="0">
                  <a:pos x="wd2" y="hd2"/>
                </a:cxn>
                <a:cxn ang="5400000">
                  <a:pos x="wd2" y="hd2"/>
                </a:cxn>
                <a:cxn ang="10800000">
                  <a:pos x="wd2" y="hd2"/>
                </a:cxn>
                <a:cxn ang="16200000">
                  <a:pos x="wd2" y="hd2"/>
                </a:cxn>
              </a:cxnLst>
              <a:rect l="0" t="0" r="r" b="b"/>
              <a:pathLst>
                <a:path w="21600" h="20297" fill="norm" stroke="1" extrusionOk="0">
                  <a:moveTo>
                    <a:pt x="0" y="20297"/>
                  </a:moveTo>
                  <a:cubicBezTo>
                    <a:pt x="4737" y="11040"/>
                    <a:pt x="9474" y="1783"/>
                    <a:pt x="13074" y="240"/>
                  </a:cubicBezTo>
                  <a:cubicBezTo>
                    <a:pt x="16674" y="-1303"/>
                    <a:pt x="19137" y="4868"/>
                    <a:pt x="21600" y="110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7" name="Line"/>
            <p:cNvSpPr/>
            <p:nvPr/>
          </p:nvSpPr>
          <p:spPr>
            <a:xfrm>
              <a:off x="11389263" y="5599185"/>
              <a:ext cx="155831" cy="167680"/>
            </a:xfrm>
            <a:custGeom>
              <a:avLst/>
              <a:gdLst/>
              <a:ahLst/>
              <a:cxnLst>
                <a:cxn ang="0">
                  <a:pos x="wd2" y="hd2"/>
                </a:cxn>
                <a:cxn ang="5400000">
                  <a:pos x="wd2" y="hd2"/>
                </a:cxn>
                <a:cxn ang="10800000">
                  <a:pos x="wd2" y="hd2"/>
                </a:cxn>
                <a:cxn ang="16200000">
                  <a:pos x="wd2" y="hd2"/>
                </a:cxn>
              </a:cxnLst>
              <a:rect l="0" t="0" r="r" b="b"/>
              <a:pathLst>
                <a:path w="21471" h="21223" fill="norm" stroke="1" extrusionOk="0">
                  <a:moveTo>
                    <a:pt x="16276" y="0"/>
                  </a:moveTo>
                  <a:cubicBezTo>
                    <a:pt x="12175" y="1005"/>
                    <a:pt x="8074" y="2009"/>
                    <a:pt x="5066" y="4772"/>
                  </a:cubicBezTo>
                  <a:cubicBezTo>
                    <a:pt x="2058" y="7535"/>
                    <a:pt x="144" y="12056"/>
                    <a:pt x="8" y="15321"/>
                  </a:cubicBezTo>
                  <a:cubicBezTo>
                    <a:pt x="-129" y="18586"/>
                    <a:pt x="1512" y="20595"/>
                    <a:pt x="4929" y="21098"/>
                  </a:cubicBezTo>
                  <a:cubicBezTo>
                    <a:pt x="8347" y="21600"/>
                    <a:pt x="13542" y="20595"/>
                    <a:pt x="16823" y="18084"/>
                  </a:cubicBezTo>
                  <a:cubicBezTo>
                    <a:pt x="20104" y="15572"/>
                    <a:pt x="21471" y="11553"/>
                    <a:pt x="21471" y="8414"/>
                  </a:cubicBezTo>
                  <a:cubicBezTo>
                    <a:pt x="21471" y="5274"/>
                    <a:pt x="20104" y="3014"/>
                    <a:pt x="18053" y="2260"/>
                  </a:cubicBezTo>
                  <a:cubicBezTo>
                    <a:pt x="16003" y="1507"/>
                    <a:pt x="13268" y="2260"/>
                    <a:pt x="10534" y="301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8" name="Line"/>
            <p:cNvSpPr/>
            <p:nvPr/>
          </p:nvSpPr>
          <p:spPr>
            <a:xfrm>
              <a:off x="10519171" y="5902794"/>
              <a:ext cx="958454" cy="7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323"/>
                  </a:moveTo>
                  <a:cubicBezTo>
                    <a:pt x="894" y="2215"/>
                    <a:pt x="1789" y="1108"/>
                    <a:pt x="3198" y="554"/>
                  </a:cubicBezTo>
                  <a:cubicBezTo>
                    <a:pt x="4606" y="0"/>
                    <a:pt x="6529" y="0"/>
                    <a:pt x="8363" y="0"/>
                  </a:cubicBezTo>
                  <a:cubicBezTo>
                    <a:pt x="10196" y="0"/>
                    <a:pt x="11940" y="0"/>
                    <a:pt x="13640" y="554"/>
                  </a:cubicBezTo>
                  <a:cubicBezTo>
                    <a:pt x="15339" y="1108"/>
                    <a:pt x="16994" y="2215"/>
                    <a:pt x="17978" y="3046"/>
                  </a:cubicBezTo>
                  <a:cubicBezTo>
                    <a:pt x="18961" y="3877"/>
                    <a:pt x="19275" y="4431"/>
                    <a:pt x="19543" y="5262"/>
                  </a:cubicBezTo>
                  <a:cubicBezTo>
                    <a:pt x="19811" y="6092"/>
                    <a:pt x="20035" y="7200"/>
                    <a:pt x="20035" y="7754"/>
                  </a:cubicBezTo>
                  <a:cubicBezTo>
                    <a:pt x="20035" y="8308"/>
                    <a:pt x="19811" y="8308"/>
                    <a:pt x="18805" y="8031"/>
                  </a:cubicBezTo>
                  <a:cubicBezTo>
                    <a:pt x="17799" y="7754"/>
                    <a:pt x="16010" y="7200"/>
                    <a:pt x="14243" y="6646"/>
                  </a:cubicBezTo>
                  <a:cubicBezTo>
                    <a:pt x="12477" y="6092"/>
                    <a:pt x="10733" y="5538"/>
                    <a:pt x="9078" y="5538"/>
                  </a:cubicBezTo>
                  <a:cubicBezTo>
                    <a:pt x="7424" y="5538"/>
                    <a:pt x="5858" y="6092"/>
                    <a:pt x="4852" y="6923"/>
                  </a:cubicBezTo>
                  <a:cubicBezTo>
                    <a:pt x="3846" y="7754"/>
                    <a:pt x="3399" y="8862"/>
                    <a:pt x="3063" y="9969"/>
                  </a:cubicBezTo>
                  <a:cubicBezTo>
                    <a:pt x="2728" y="11077"/>
                    <a:pt x="2504" y="12185"/>
                    <a:pt x="2504" y="12738"/>
                  </a:cubicBezTo>
                  <a:cubicBezTo>
                    <a:pt x="2504" y="13292"/>
                    <a:pt x="2728" y="13292"/>
                    <a:pt x="3712" y="13292"/>
                  </a:cubicBezTo>
                  <a:cubicBezTo>
                    <a:pt x="4696" y="13292"/>
                    <a:pt x="6440" y="13292"/>
                    <a:pt x="8184" y="13015"/>
                  </a:cubicBezTo>
                  <a:cubicBezTo>
                    <a:pt x="9928" y="12738"/>
                    <a:pt x="11672" y="12185"/>
                    <a:pt x="13528" y="12738"/>
                  </a:cubicBezTo>
                  <a:cubicBezTo>
                    <a:pt x="15384" y="13292"/>
                    <a:pt x="17352" y="14954"/>
                    <a:pt x="18716" y="16615"/>
                  </a:cubicBezTo>
                  <a:cubicBezTo>
                    <a:pt x="20080" y="18277"/>
                    <a:pt x="20840" y="19938"/>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49" name="Line"/>
            <p:cNvSpPr/>
            <p:nvPr/>
          </p:nvSpPr>
          <p:spPr>
            <a:xfrm>
              <a:off x="5953" y="2361158"/>
              <a:ext cx="988315" cy="249559"/>
            </a:xfrm>
            <a:custGeom>
              <a:avLst/>
              <a:gdLst/>
              <a:ahLst/>
              <a:cxnLst>
                <a:cxn ang="0">
                  <a:pos x="wd2" y="hd2"/>
                </a:cxn>
                <a:cxn ang="5400000">
                  <a:pos x="wd2" y="hd2"/>
                </a:cxn>
                <a:cxn ang="10800000">
                  <a:pos x="wd2" y="hd2"/>
                </a:cxn>
                <a:cxn ang="16200000">
                  <a:pos x="wd2" y="hd2"/>
                </a:cxn>
              </a:cxnLst>
              <a:rect l="0" t="0" r="r" b="b"/>
              <a:pathLst>
                <a:path w="21559" h="21559" fill="norm" stroke="1" extrusionOk="0">
                  <a:moveTo>
                    <a:pt x="21557" y="13330"/>
                  </a:moveTo>
                  <a:cubicBezTo>
                    <a:pt x="21513" y="12473"/>
                    <a:pt x="21470" y="11616"/>
                    <a:pt x="21492" y="10416"/>
                  </a:cubicBezTo>
                  <a:cubicBezTo>
                    <a:pt x="21513" y="9216"/>
                    <a:pt x="21600" y="7673"/>
                    <a:pt x="21535" y="6816"/>
                  </a:cubicBezTo>
                  <a:cubicBezTo>
                    <a:pt x="21470" y="5959"/>
                    <a:pt x="21254" y="5788"/>
                    <a:pt x="20799" y="5102"/>
                  </a:cubicBezTo>
                  <a:cubicBezTo>
                    <a:pt x="20345" y="4416"/>
                    <a:pt x="19652" y="3216"/>
                    <a:pt x="18786" y="2359"/>
                  </a:cubicBezTo>
                  <a:cubicBezTo>
                    <a:pt x="17921" y="1502"/>
                    <a:pt x="16882" y="988"/>
                    <a:pt x="15756" y="645"/>
                  </a:cubicBezTo>
                  <a:cubicBezTo>
                    <a:pt x="14631" y="302"/>
                    <a:pt x="13419" y="130"/>
                    <a:pt x="12099" y="45"/>
                  </a:cubicBezTo>
                  <a:cubicBezTo>
                    <a:pt x="10778" y="-41"/>
                    <a:pt x="9350" y="-41"/>
                    <a:pt x="8116" y="388"/>
                  </a:cubicBezTo>
                  <a:cubicBezTo>
                    <a:pt x="6883" y="816"/>
                    <a:pt x="5844" y="1673"/>
                    <a:pt x="4870" y="3730"/>
                  </a:cubicBezTo>
                  <a:cubicBezTo>
                    <a:pt x="3896" y="5788"/>
                    <a:pt x="2987" y="9045"/>
                    <a:pt x="2186" y="12216"/>
                  </a:cubicBezTo>
                  <a:cubicBezTo>
                    <a:pt x="1385" y="15388"/>
                    <a:pt x="693" y="18473"/>
                    <a:pt x="0" y="215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0" name="Line"/>
            <p:cNvSpPr/>
            <p:nvPr/>
          </p:nvSpPr>
          <p:spPr>
            <a:xfrm>
              <a:off x="0" y="2417726"/>
              <a:ext cx="1125280" cy="698326"/>
            </a:xfrm>
            <a:custGeom>
              <a:avLst/>
              <a:gdLst/>
              <a:ahLst/>
              <a:cxnLst>
                <a:cxn ang="0">
                  <a:pos x="wd2" y="hd2"/>
                </a:cxn>
                <a:cxn ang="5400000">
                  <a:pos x="wd2" y="hd2"/>
                </a:cxn>
                <a:cxn ang="10800000">
                  <a:pos x="wd2" y="hd2"/>
                </a:cxn>
                <a:cxn ang="16200000">
                  <a:pos x="wd2" y="hd2"/>
                </a:cxn>
              </a:cxnLst>
              <a:rect l="0" t="0" r="r" b="b"/>
              <a:pathLst>
                <a:path w="21527" h="21412" fill="norm" stroke="1" extrusionOk="0">
                  <a:moveTo>
                    <a:pt x="0" y="13584"/>
                  </a:moveTo>
                  <a:cubicBezTo>
                    <a:pt x="531" y="14558"/>
                    <a:pt x="1063" y="15531"/>
                    <a:pt x="1727" y="16718"/>
                  </a:cubicBezTo>
                  <a:cubicBezTo>
                    <a:pt x="2392" y="17904"/>
                    <a:pt x="3189" y="19303"/>
                    <a:pt x="3796" y="20125"/>
                  </a:cubicBezTo>
                  <a:cubicBezTo>
                    <a:pt x="4404" y="20946"/>
                    <a:pt x="4821" y="21190"/>
                    <a:pt x="5561" y="21311"/>
                  </a:cubicBezTo>
                  <a:cubicBezTo>
                    <a:pt x="6302" y="21433"/>
                    <a:pt x="7364" y="21433"/>
                    <a:pt x="8389" y="21372"/>
                  </a:cubicBezTo>
                  <a:cubicBezTo>
                    <a:pt x="9414" y="21311"/>
                    <a:pt x="10401" y="21190"/>
                    <a:pt x="11369" y="20946"/>
                  </a:cubicBezTo>
                  <a:cubicBezTo>
                    <a:pt x="12337" y="20703"/>
                    <a:pt x="13286" y="20338"/>
                    <a:pt x="14160" y="19851"/>
                  </a:cubicBezTo>
                  <a:cubicBezTo>
                    <a:pt x="15033" y="19364"/>
                    <a:pt x="15830" y="18756"/>
                    <a:pt x="16817" y="17691"/>
                  </a:cubicBezTo>
                  <a:cubicBezTo>
                    <a:pt x="17804" y="16626"/>
                    <a:pt x="18981" y="15105"/>
                    <a:pt x="19797" y="13614"/>
                  </a:cubicBezTo>
                  <a:cubicBezTo>
                    <a:pt x="20613" y="12124"/>
                    <a:pt x="21069" y="10663"/>
                    <a:pt x="21315" y="9386"/>
                  </a:cubicBezTo>
                  <a:cubicBezTo>
                    <a:pt x="21562" y="8108"/>
                    <a:pt x="21600" y="7013"/>
                    <a:pt x="21391" y="5826"/>
                  </a:cubicBezTo>
                  <a:cubicBezTo>
                    <a:pt x="21182" y="4640"/>
                    <a:pt x="20727" y="3362"/>
                    <a:pt x="19987" y="2297"/>
                  </a:cubicBezTo>
                  <a:cubicBezTo>
                    <a:pt x="19246" y="1232"/>
                    <a:pt x="18221" y="381"/>
                    <a:pt x="17291" y="107"/>
                  </a:cubicBezTo>
                  <a:cubicBezTo>
                    <a:pt x="16361" y="-167"/>
                    <a:pt x="15526" y="137"/>
                    <a:pt x="14691" y="44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1" name="Line"/>
            <p:cNvSpPr/>
            <p:nvPr/>
          </p:nvSpPr>
          <p:spPr>
            <a:xfrm>
              <a:off x="1416843" y="2928955"/>
              <a:ext cx="320535" cy="44903"/>
            </a:xfrm>
            <a:custGeom>
              <a:avLst/>
              <a:gdLst/>
              <a:ahLst/>
              <a:cxnLst>
                <a:cxn ang="0">
                  <a:pos x="wd2" y="hd2"/>
                </a:cxn>
                <a:cxn ang="5400000">
                  <a:pos x="wd2" y="hd2"/>
                </a:cxn>
                <a:cxn ang="10800000">
                  <a:pos x="wd2" y="hd2"/>
                </a:cxn>
                <a:cxn ang="16200000">
                  <a:pos x="wd2" y="hd2"/>
                </a:cxn>
              </a:cxnLst>
              <a:rect l="0" t="0" r="r" b="b"/>
              <a:pathLst>
                <a:path w="21537" h="21250" fill="norm" stroke="1" extrusionOk="0">
                  <a:moveTo>
                    <a:pt x="0" y="21250"/>
                  </a:moveTo>
                  <a:cubicBezTo>
                    <a:pt x="3067" y="15615"/>
                    <a:pt x="6133" y="9980"/>
                    <a:pt x="9400" y="6224"/>
                  </a:cubicBezTo>
                  <a:cubicBezTo>
                    <a:pt x="12667" y="2467"/>
                    <a:pt x="16133" y="589"/>
                    <a:pt x="18333" y="120"/>
                  </a:cubicBezTo>
                  <a:cubicBezTo>
                    <a:pt x="20533" y="-350"/>
                    <a:pt x="21467" y="589"/>
                    <a:pt x="21533" y="2467"/>
                  </a:cubicBezTo>
                  <a:cubicBezTo>
                    <a:pt x="21600" y="4346"/>
                    <a:pt x="20800" y="7163"/>
                    <a:pt x="19000" y="9980"/>
                  </a:cubicBezTo>
                  <a:cubicBezTo>
                    <a:pt x="17200" y="12798"/>
                    <a:pt x="14400" y="15615"/>
                    <a:pt x="11600" y="1843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2" name="Line"/>
            <p:cNvSpPr/>
            <p:nvPr/>
          </p:nvSpPr>
          <p:spPr>
            <a:xfrm>
              <a:off x="1420322" y="2938138"/>
              <a:ext cx="353710" cy="42200"/>
            </a:xfrm>
            <a:custGeom>
              <a:avLst/>
              <a:gdLst/>
              <a:ahLst/>
              <a:cxnLst>
                <a:cxn ang="0">
                  <a:pos x="wd2" y="hd2"/>
                </a:cxn>
                <a:cxn ang="5400000">
                  <a:pos x="wd2" y="hd2"/>
                </a:cxn>
                <a:cxn ang="10800000">
                  <a:pos x="wd2" y="hd2"/>
                </a:cxn>
                <a:cxn ang="16200000">
                  <a:pos x="wd2" y="hd2"/>
                </a:cxn>
              </a:cxnLst>
              <a:rect l="0" t="0" r="r" b="b"/>
              <a:pathLst>
                <a:path w="21390" h="20879" fill="norm" stroke="1" extrusionOk="0">
                  <a:moveTo>
                    <a:pt x="2310" y="17673"/>
                  </a:moveTo>
                  <a:cubicBezTo>
                    <a:pt x="1350" y="19636"/>
                    <a:pt x="390" y="21600"/>
                    <a:pt x="90" y="20618"/>
                  </a:cubicBezTo>
                  <a:cubicBezTo>
                    <a:pt x="-210" y="19636"/>
                    <a:pt x="150" y="15709"/>
                    <a:pt x="2610" y="12273"/>
                  </a:cubicBezTo>
                  <a:cubicBezTo>
                    <a:pt x="5070" y="8836"/>
                    <a:pt x="9630" y="5891"/>
                    <a:pt x="13110" y="3927"/>
                  </a:cubicBezTo>
                  <a:cubicBezTo>
                    <a:pt x="16590" y="1964"/>
                    <a:pt x="18990" y="982"/>
                    <a:pt x="2139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3" name="Line"/>
            <p:cNvSpPr/>
            <p:nvPr/>
          </p:nvSpPr>
          <p:spPr>
            <a:xfrm>
              <a:off x="1494234" y="3825898"/>
              <a:ext cx="214313" cy="29022"/>
            </a:xfrm>
            <a:custGeom>
              <a:avLst/>
              <a:gdLst/>
              <a:ahLst/>
              <a:cxnLst>
                <a:cxn ang="0">
                  <a:pos x="wd2" y="hd2"/>
                </a:cxn>
                <a:cxn ang="5400000">
                  <a:pos x="wd2" y="hd2"/>
                </a:cxn>
                <a:cxn ang="10800000">
                  <a:pos x="wd2" y="hd2"/>
                </a:cxn>
                <a:cxn ang="16200000">
                  <a:pos x="wd2" y="hd2"/>
                </a:cxn>
              </a:cxnLst>
              <a:rect l="0" t="0" r="r" b="b"/>
              <a:pathLst>
                <a:path w="21600" h="21060" fill="norm" stroke="1" extrusionOk="0">
                  <a:moveTo>
                    <a:pt x="0" y="21060"/>
                  </a:moveTo>
                  <a:cubicBezTo>
                    <a:pt x="0" y="13860"/>
                    <a:pt x="0" y="6660"/>
                    <a:pt x="2200" y="3060"/>
                  </a:cubicBezTo>
                  <a:cubicBezTo>
                    <a:pt x="4400" y="-540"/>
                    <a:pt x="8800" y="-540"/>
                    <a:pt x="12400" y="900"/>
                  </a:cubicBezTo>
                  <a:cubicBezTo>
                    <a:pt x="16000" y="2340"/>
                    <a:pt x="18800" y="5220"/>
                    <a:pt x="21600" y="81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4" name="Line"/>
            <p:cNvSpPr/>
            <p:nvPr/>
          </p:nvSpPr>
          <p:spPr>
            <a:xfrm>
              <a:off x="1559718" y="3920877"/>
              <a:ext cx="178595" cy="29293"/>
            </a:xfrm>
            <a:custGeom>
              <a:avLst/>
              <a:gdLst/>
              <a:ahLst/>
              <a:cxnLst>
                <a:cxn ang="0">
                  <a:pos x="wd2" y="hd2"/>
                </a:cxn>
                <a:cxn ang="5400000">
                  <a:pos x="wd2" y="hd2"/>
                </a:cxn>
                <a:cxn ang="10800000">
                  <a:pos x="wd2" y="hd2"/>
                </a:cxn>
                <a:cxn ang="16200000">
                  <a:pos x="wd2" y="hd2"/>
                </a:cxn>
              </a:cxnLst>
              <a:rect l="0" t="0" r="r" b="b"/>
              <a:pathLst>
                <a:path w="21600" h="21256" fill="norm" stroke="1" extrusionOk="0">
                  <a:moveTo>
                    <a:pt x="0" y="21256"/>
                  </a:moveTo>
                  <a:cubicBezTo>
                    <a:pt x="480" y="14056"/>
                    <a:pt x="960" y="6856"/>
                    <a:pt x="2520" y="3256"/>
                  </a:cubicBezTo>
                  <a:cubicBezTo>
                    <a:pt x="4080" y="-344"/>
                    <a:pt x="6720" y="-344"/>
                    <a:pt x="10080" y="376"/>
                  </a:cubicBezTo>
                  <a:cubicBezTo>
                    <a:pt x="13440" y="1096"/>
                    <a:pt x="17520" y="2536"/>
                    <a:pt x="21600" y="397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5" name="Line"/>
            <p:cNvSpPr/>
            <p:nvPr/>
          </p:nvSpPr>
          <p:spPr>
            <a:xfrm>
              <a:off x="1583531" y="4634778"/>
              <a:ext cx="244079"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810" y="14400"/>
                    <a:pt x="5620" y="7200"/>
                    <a:pt x="9220" y="3600"/>
                  </a:cubicBezTo>
                  <a:cubicBezTo>
                    <a:pt x="12820" y="0"/>
                    <a:pt x="17210"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6" name="Line"/>
            <p:cNvSpPr/>
            <p:nvPr/>
          </p:nvSpPr>
          <p:spPr>
            <a:xfrm>
              <a:off x="1649015" y="4688357"/>
              <a:ext cx="196454"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709" y="16800"/>
                    <a:pt x="7418" y="12000"/>
                    <a:pt x="11018" y="8400"/>
                  </a:cubicBezTo>
                  <a:cubicBezTo>
                    <a:pt x="14618" y="4800"/>
                    <a:pt x="18109" y="2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7" name="Line"/>
            <p:cNvSpPr/>
            <p:nvPr/>
          </p:nvSpPr>
          <p:spPr>
            <a:xfrm>
              <a:off x="1546753" y="5450812"/>
              <a:ext cx="274904" cy="44458"/>
            </a:xfrm>
            <a:custGeom>
              <a:avLst/>
              <a:gdLst/>
              <a:ahLst/>
              <a:cxnLst>
                <a:cxn ang="0">
                  <a:pos x="wd2" y="hd2"/>
                </a:cxn>
                <a:cxn ang="5400000">
                  <a:pos x="wd2" y="hd2"/>
                </a:cxn>
                <a:cxn ang="10800000">
                  <a:pos x="wd2" y="hd2"/>
                </a:cxn>
                <a:cxn ang="16200000">
                  <a:pos x="wd2" y="hd2"/>
                </a:cxn>
              </a:cxnLst>
              <a:rect l="0" t="0" r="r" b="b"/>
              <a:pathLst>
                <a:path w="21527" h="20163" fill="norm" stroke="1" extrusionOk="0">
                  <a:moveTo>
                    <a:pt x="1947" y="18694"/>
                  </a:moveTo>
                  <a:cubicBezTo>
                    <a:pt x="1015" y="19594"/>
                    <a:pt x="82" y="20494"/>
                    <a:pt x="5" y="20044"/>
                  </a:cubicBezTo>
                  <a:cubicBezTo>
                    <a:pt x="-73" y="19594"/>
                    <a:pt x="704" y="17794"/>
                    <a:pt x="3501" y="13294"/>
                  </a:cubicBezTo>
                  <a:cubicBezTo>
                    <a:pt x="6298" y="8794"/>
                    <a:pt x="11115" y="1594"/>
                    <a:pt x="14456" y="244"/>
                  </a:cubicBezTo>
                  <a:cubicBezTo>
                    <a:pt x="17798" y="-1106"/>
                    <a:pt x="19662" y="3394"/>
                    <a:pt x="21527" y="789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8" name="Line"/>
            <p:cNvSpPr/>
            <p:nvPr/>
          </p:nvSpPr>
          <p:spPr>
            <a:xfrm>
              <a:off x="1607343" y="5545607"/>
              <a:ext cx="119064"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 y="17100"/>
                    <a:pt x="1440" y="12600"/>
                    <a:pt x="5040" y="9000"/>
                  </a:cubicBezTo>
                  <a:cubicBezTo>
                    <a:pt x="8640" y="5400"/>
                    <a:pt x="15120" y="27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59" name="Line"/>
            <p:cNvSpPr/>
            <p:nvPr/>
          </p:nvSpPr>
          <p:spPr>
            <a:xfrm>
              <a:off x="8370093" y="5039591"/>
              <a:ext cx="583407" cy="47152"/>
            </a:xfrm>
            <a:custGeom>
              <a:avLst/>
              <a:gdLst/>
              <a:ahLst/>
              <a:cxnLst>
                <a:cxn ang="0">
                  <a:pos x="wd2" y="hd2"/>
                </a:cxn>
                <a:cxn ang="5400000">
                  <a:pos x="wd2" y="hd2"/>
                </a:cxn>
                <a:cxn ang="10800000">
                  <a:pos x="wd2" y="hd2"/>
                </a:cxn>
                <a:cxn ang="16200000">
                  <a:pos x="wd2" y="hd2"/>
                </a:cxn>
              </a:cxnLst>
              <a:rect l="0" t="0" r="r" b="b"/>
              <a:pathLst>
                <a:path w="21600" h="21385" fill="norm" stroke="1" extrusionOk="0">
                  <a:moveTo>
                    <a:pt x="0" y="16200"/>
                  </a:moveTo>
                  <a:cubicBezTo>
                    <a:pt x="2424" y="12600"/>
                    <a:pt x="4849" y="9000"/>
                    <a:pt x="7347" y="6300"/>
                  </a:cubicBezTo>
                  <a:cubicBezTo>
                    <a:pt x="9845" y="3600"/>
                    <a:pt x="12416" y="1800"/>
                    <a:pt x="13886" y="900"/>
                  </a:cubicBezTo>
                  <a:cubicBezTo>
                    <a:pt x="15355" y="0"/>
                    <a:pt x="15722" y="0"/>
                    <a:pt x="16127" y="0"/>
                  </a:cubicBezTo>
                  <a:cubicBezTo>
                    <a:pt x="16531" y="0"/>
                    <a:pt x="16971" y="0"/>
                    <a:pt x="17008" y="1350"/>
                  </a:cubicBezTo>
                  <a:cubicBezTo>
                    <a:pt x="17045" y="2700"/>
                    <a:pt x="16678" y="5400"/>
                    <a:pt x="15429" y="8550"/>
                  </a:cubicBezTo>
                  <a:cubicBezTo>
                    <a:pt x="14180" y="11700"/>
                    <a:pt x="12049" y="15300"/>
                    <a:pt x="9624" y="17550"/>
                  </a:cubicBezTo>
                  <a:cubicBezTo>
                    <a:pt x="7200" y="19800"/>
                    <a:pt x="4482" y="20700"/>
                    <a:pt x="3416" y="21150"/>
                  </a:cubicBezTo>
                  <a:cubicBezTo>
                    <a:pt x="2351" y="21600"/>
                    <a:pt x="2939" y="21600"/>
                    <a:pt x="4665" y="19350"/>
                  </a:cubicBezTo>
                  <a:cubicBezTo>
                    <a:pt x="6392" y="17100"/>
                    <a:pt x="9257" y="12600"/>
                    <a:pt x="11902" y="9450"/>
                  </a:cubicBezTo>
                  <a:cubicBezTo>
                    <a:pt x="14547" y="6300"/>
                    <a:pt x="16971" y="4500"/>
                    <a:pt x="18551" y="5400"/>
                  </a:cubicBezTo>
                  <a:cubicBezTo>
                    <a:pt x="20131" y="6300"/>
                    <a:pt x="20865" y="9900"/>
                    <a:pt x="21600" y="135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360" name="Line"/>
            <p:cNvSpPr/>
            <p:nvPr/>
          </p:nvSpPr>
          <p:spPr>
            <a:xfrm>
              <a:off x="6042421" y="4934419"/>
              <a:ext cx="337697" cy="72684"/>
            </a:xfrm>
            <a:custGeom>
              <a:avLst/>
              <a:gdLst/>
              <a:ahLst/>
              <a:cxnLst>
                <a:cxn ang="0">
                  <a:pos x="wd2" y="hd2"/>
                </a:cxn>
                <a:cxn ang="5400000">
                  <a:pos x="wd2" y="hd2"/>
                </a:cxn>
                <a:cxn ang="10800000">
                  <a:pos x="wd2" y="hd2"/>
                </a:cxn>
                <a:cxn ang="16200000">
                  <a:pos x="wd2" y="hd2"/>
                </a:cxn>
              </a:cxnLst>
              <a:rect l="0" t="0" r="r" b="b"/>
              <a:pathLst>
                <a:path w="21496" h="21382" fill="norm" stroke="1" extrusionOk="0">
                  <a:moveTo>
                    <a:pt x="0" y="18681"/>
                  </a:moveTo>
                  <a:cubicBezTo>
                    <a:pt x="4168" y="15178"/>
                    <a:pt x="8337" y="11676"/>
                    <a:pt x="10989" y="9632"/>
                  </a:cubicBezTo>
                  <a:cubicBezTo>
                    <a:pt x="13642" y="7589"/>
                    <a:pt x="14779" y="7005"/>
                    <a:pt x="13453" y="7589"/>
                  </a:cubicBezTo>
                  <a:cubicBezTo>
                    <a:pt x="12126" y="8173"/>
                    <a:pt x="8337" y="9924"/>
                    <a:pt x="6126" y="10800"/>
                  </a:cubicBezTo>
                  <a:cubicBezTo>
                    <a:pt x="3916" y="11676"/>
                    <a:pt x="3284" y="11676"/>
                    <a:pt x="2653" y="11968"/>
                  </a:cubicBezTo>
                  <a:cubicBezTo>
                    <a:pt x="2021" y="12259"/>
                    <a:pt x="1389" y="12843"/>
                    <a:pt x="1642" y="12843"/>
                  </a:cubicBezTo>
                  <a:cubicBezTo>
                    <a:pt x="1895" y="12843"/>
                    <a:pt x="3032" y="12259"/>
                    <a:pt x="5747" y="10216"/>
                  </a:cubicBezTo>
                  <a:cubicBezTo>
                    <a:pt x="8463" y="8173"/>
                    <a:pt x="12758" y="4670"/>
                    <a:pt x="15411" y="2627"/>
                  </a:cubicBezTo>
                  <a:cubicBezTo>
                    <a:pt x="18063" y="584"/>
                    <a:pt x="19074" y="0"/>
                    <a:pt x="19895" y="0"/>
                  </a:cubicBezTo>
                  <a:cubicBezTo>
                    <a:pt x="20716" y="0"/>
                    <a:pt x="21347" y="584"/>
                    <a:pt x="21474" y="2043"/>
                  </a:cubicBezTo>
                  <a:cubicBezTo>
                    <a:pt x="21600" y="3503"/>
                    <a:pt x="21221" y="5838"/>
                    <a:pt x="19579" y="8173"/>
                  </a:cubicBezTo>
                  <a:cubicBezTo>
                    <a:pt x="17937" y="10508"/>
                    <a:pt x="15032" y="12843"/>
                    <a:pt x="12189" y="14886"/>
                  </a:cubicBezTo>
                  <a:cubicBezTo>
                    <a:pt x="9347" y="16930"/>
                    <a:pt x="6568" y="18681"/>
                    <a:pt x="4737" y="19849"/>
                  </a:cubicBezTo>
                  <a:cubicBezTo>
                    <a:pt x="2905" y="21016"/>
                    <a:pt x="2021" y="21600"/>
                    <a:pt x="1958" y="21308"/>
                  </a:cubicBezTo>
                  <a:cubicBezTo>
                    <a:pt x="1895" y="21016"/>
                    <a:pt x="2653" y="19849"/>
                    <a:pt x="5116" y="16930"/>
                  </a:cubicBezTo>
                  <a:cubicBezTo>
                    <a:pt x="7579" y="14011"/>
                    <a:pt x="11747" y="9341"/>
                    <a:pt x="14147" y="6714"/>
                  </a:cubicBezTo>
                  <a:cubicBezTo>
                    <a:pt x="16547" y="4086"/>
                    <a:pt x="17179" y="3503"/>
                    <a:pt x="17937" y="3211"/>
                  </a:cubicBezTo>
                  <a:cubicBezTo>
                    <a:pt x="18695" y="2919"/>
                    <a:pt x="19579" y="2919"/>
                    <a:pt x="19579" y="3211"/>
                  </a:cubicBezTo>
                  <a:cubicBezTo>
                    <a:pt x="19579" y="3503"/>
                    <a:pt x="18695" y="4086"/>
                    <a:pt x="18000" y="5254"/>
                  </a:cubicBezTo>
                  <a:cubicBezTo>
                    <a:pt x="17305" y="6422"/>
                    <a:pt x="16800" y="8173"/>
                    <a:pt x="16295" y="99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3" name="TextBox 2"/>
          <p:cNvSpPr txBox="1"/>
          <p:nvPr/>
        </p:nvSpPr>
        <p:spPr>
          <a:xfrm>
            <a:off x="225490" y="128661"/>
            <a:ext cx="11598235" cy="12959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333333"/>
                </a:solidFill>
                <a:latin typeface="Helvetica Neue"/>
                <a:ea typeface="Helvetica Neue"/>
                <a:cs typeface="Helvetica Neue"/>
                <a:sym typeface="Helvetica Neue"/>
              </a:defRPr>
            </a:pPr>
            <a:r>
              <a:t>Consider the one-sided hypothesis test for true mean, m, using T-test. H</a:t>
            </a:r>
            <a:r>
              <a:rPr baseline="-25000"/>
              <a:t>0</a:t>
            </a:r>
            <a:r>
              <a:t>: m ≥ 9,  H</a:t>
            </a:r>
            <a:r>
              <a:rPr baseline="-25000"/>
              <a:t>1</a:t>
            </a:r>
            <a:r>
              <a:t>: m &lt; 9. Let sample data be D={9, 1, 6, 4} and let α = 0.05. You are given t</a:t>
            </a:r>
            <a:r>
              <a:rPr baseline="-25000"/>
              <a:t>3,0.025</a:t>
            </a:r>
            <a:r>
              <a:t> = 3.18 and  </a:t>
            </a:r>
            <a:r>
              <a:rPr>
                <a:solidFill>
                  <a:srgbClr val="000000"/>
                </a:solidFill>
              </a:rPr>
              <a:t>t</a:t>
            </a:r>
            <a:r>
              <a:rPr baseline="-25000">
                <a:solidFill>
                  <a:srgbClr val="000000"/>
                </a:solidFill>
                <a:latin typeface="inherit"/>
                <a:ea typeface="inherit"/>
                <a:cs typeface="inherit"/>
                <a:sym typeface="inherit"/>
              </a:rPr>
              <a:t>3,0.05</a:t>
            </a:r>
            <a:r>
              <a:rPr>
                <a:solidFill>
                  <a:srgbClr val="000000"/>
                </a:solidFill>
              </a:rPr>
              <a:t> = 2.35. Will the one-sided t-test accept or reject for the given α value? Enter a for accept or r for reject in your answer. Assume the test is applicable. For the sample standard deviation, please use the uncorrected version (with n in the denominator).</a:t>
            </a:r>
          </a:p>
        </p:txBody>
      </p:sp>
      <p:grpSp>
        <p:nvGrpSpPr>
          <p:cNvPr id="1686" name="Drawing"/>
          <p:cNvGrpSpPr/>
          <p:nvPr/>
        </p:nvGrpSpPr>
        <p:grpSpPr>
          <a:xfrm>
            <a:off x="551259" y="10761"/>
            <a:ext cx="11649076" cy="6751106"/>
            <a:chOff x="-38099" y="0"/>
            <a:chExt cx="11649074" cy="6751103"/>
          </a:xfrm>
        </p:grpSpPr>
        <p:pic>
          <p:nvPicPr>
            <p:cNvPr id="1364" name="Line Shape" descr="Line Shape"/>
            <p:cNvPicPr>
              <a:picLocks noChangeAspect="0"/>
            </p:cNvPicPr>
            <p:nvPr/>
          </p:nvPicPr>
          <p:blipFill>
            <a:blip r:embed="rId2">
              <a:extLst/>
            </a:blip>
            <a:stretch>
              <a:fillRect/>
            </a:stretch>
          </p:blipFill>
          <p:spPr>
            <a:xfrm>
              <a:off x="1092993" y="397870"/>
              <a:ext cx="2620464" cy="218828"/>
            </a:xfrm>
            <a:prstGeom prst="rect">
              <a:avLst/>
            </a:prstGeom>
            <a:effectLst/>
          </p:spPr>
        </p:pic>
        <p:pic>
          <p:nvPicPr>
            <p:cNvPr id="1366" name="Line Shape" descr="Line Shape"/>
            <p:cNvPicPr>
              <a:picLocks noChangeAspect="0"/>
            </p:cNvPicPr>
            <p:nvPr/>
          </p:nvPicPr>
          <p:blipFill>
            <a:blip r:embed="rId3">
              <a:extLst/>
            </a:blip>
            <a:stretch>
              <a:fillRect/>
            </a:stretch>
          </p:blipFill>
          <p:spPr>
            <a:xfrm>
              <a:off x="4021931" y="411512"/>
              <a:ext cx="1019590" cy="127795"/>
            </a:xfrm>
            <a:prstGeom prst="rect">
              <a:avLst/>
            </a:prstGeom>
            <a:effectLst/>
          </p:spPr>
        </p:pic>
        <p:pic>
          <p:nvPicPr>
            <p:cNvPr id="1368" name="Line Shape" descr="Line Shape"/>
            <p:cNvPicPr>
              <a:picLocks noChangeAspect="0"/>
            </p:cNvPicPr>
            <p:nvPr/>
          </p:nvPicPr>
          <p:blipFill>
            <a:blip r:embed="rId4">
              <a:extLst/>
            </a:blip>
            <a:stretch>
              <a:fillRect/>
            </a:stretch>
          </p:blipFill>
          <p:spPr>
            <a:xfrm>
              <a:off x="6057900" y="364632"/>
              <a:ext cx="802085" cy="159038"/>
            </a:xfrm>
            <a:prstGeom prst="rect">
              <a:avLst/>
            </a:prstGeom>
            <a:effectLst/>
          </p:spPr>
        </p:pic>
        <p:pic>
          <p:nvPicPr>
            <p:cNvPr id="1370" name="Line Shape" descr="Line Shape"/>
            <p:cNvPicPr>
              <a:picLocks noChangeAspect="0"/>
            </p:cNvPicPr>
            <p:nvPr/>
          </p:nvPicPr>
          <p:blipFill>
            <a:blip r:embed="rId5">
              <a:extLst/>
            </a:blip>
            <a:stretch>
              <a:fillRect/>
            </a:stretch>
          </p:blipFill>
          <p:spPr>
            <a:xfrm>
              <a:off x="7236618" y="469307"/>
              <a:ext cx="1809619" cy="129531"/>
            </a:xfrm>
            <a:prstGeom prst="rect">
              <a:avLst/>
            </a:prstGeom>
            <a:effectLst/>
          </p:spPr>
        </p:pic>
        <p:pic>
          <p:nvPicPr>
            <p:cNvPr id="1372" name="Line Shape" descr="Line Shape"/>
            <p:cNvPicPr>
              <a:picLocks noChangeAspect="0"/>
            </p:cNvPicPr>
            <p:nvPr/>
          </p:nvPicPr>
          <p:blipFill>
            <a:blip r:embed="rId6">
              <a:extLst/>
            </a:blip>
            <a:stretch>
              <a:fillRect/>
            </a:stretch>
          </p:blipFill>
          <p:spPr>
            <a:xfrm>
              <a:off x="8355761" y="477345"/>
              <a:ext cx="742599" cy="102047"/>
            </a:xfrm>
            <a:prstGeom prst="rect">
              <a:avLst/>
            </a:prstGeom>
            <a:effectLst/>
          </p:spPr>
        </p:pic>
        <p:pic>
          <p:nvPicPr>
            <p:cNvPr id="1374" name="Line Shape" descr="Line Shape"/>
            <p:cNvPicPr>
              <a:picLocks noChangeAspect="0"/>
            </p:cNvPicPr>
            <p:nvPr/>
          </p:nvPicPr>
          <p:blipFill>
            <a:blip r:embed="rId7">
              <a:extLst/>
            </a:blip>
            <a:stretch>
              <a:fillRect/>
            </a:stretch>
          </p:blipFill>
          <p:spPr>
            <a:xfrm>
              <a:off x="6994128" y="1911303"/>
              <a:ext cx="61119" cy="388542"/>
            </a:xfrm>
            <a:prstGeom prst="rect">
              <a:avLst/>
            </a:prstGeom>
            <a:effectLst/>
          </p:spPr>
        </p:pic>
        <p:pic>
          <p:nvPicPr>
            <p:cNvPr id="1376" name="Line Shape" descr="Line Shape"/>
            <p:cNvPicPr>
              <a:picLocks noChangeAspect="0"/>
            </p:cNvPicPr>
            <p:nvPr/>
          </p:nvPicPr>
          <p:blipFill>
            <a:blip r:embed="rId8">
              <a:extLst/>
            </a:blip>
            <a:stretch>
              <a:fillRect/>
            </a:stretch>
          </p:blipFill>
          <p:spPr>
            <a:xfrm>
              <a:off x="6786971" y="1839866"/>
              <a:ext cx="494495" cy="168276"/>
            </a:xfrm>
            <a:prstGeom prst="rect">
              <a:avLst/>
            </a:prstGeom>
            <a:effectLst/>
          </p:spPr>
        </p:pic>
        <p:pic>
          <p:nvPicPr>
            <p:cNvPr id="1378" name="Line Shape" descr="Line Shape"/>
            <p:cNvPicPr>
              <a:picLocks noChangeAspect="0"/>
            </p:cNvPicPr>
            <p:nvPr/>
          </p:nvPicPr>
          <p:blipFill>
            <a:blip r:embed="rId9">
              <a:extLst/>
            </a:blip>
            <a:stretch>
              <a:fillRect/>
            </a:stretch>
          </p:blipFill>
          <p:spPr>
            <a:xfrm>
              <a:off x="7172721" y="2107756"/>
              <a:ext cx="203995" cy="61120"/>
            </a:xfrm>
            <a:prstGeom prst="rect">
              <a:avLst/>
            </a:prstGeom>
            <a:effectLst/>
          </p:spPr>
        </p:pic>
        <p:pic>
          <p:nvPicPr>
            <p:cNvPr id="1380" name="Line Shape" descr="Line Shape"/>
            <p:cNvPicPr>
              <a:picLocks noChangeAspect="0"/>
            </p:cNvPicPr>
            <p:nvPr/>
          </p:nvPicPr>
          <p:blipFill>
            <a:blip r:embed="rId10">
              <a:extLst/>
            </a:blip>
            <a:stretch>
              <a:fillRect/>
            </a:stretch>
          </p:blipFill>
          <p:spPr>
            <a:xfrm>
              <a:off x="7209376" y="2203006"/>
              <a:ext cx="220918" cy="59764"/>
            </a:xfrm>
            <a:prstGeom prst="rect">
              <a:avLst/>
            </a:prstGeom>
            <a:effectLst/>
          </p:spPr>
        </p:pic>
        <p:pic>
          <p:nvPicPr>
            <p:cNvPr id="1382" name="Line Shape" descr="Line Shape"/>
            <p:cNvPicPr>
              <a:picLocks noChangeAspect="0"/>
            </p:cNvPicPr>
            <p:nvPr/>
          </p:nvPicPr>
          <p:blipFill>
            <a:blip r:embed="rId11">
              <a:extLst/>
            </a:blip>
            <a:stretch>
              <a:fillRect/>
            </a:stretch>
          </p:blipFill>
          <p:spPr>
            <a:xfrm>
              <a:off x="7732315" y="1869631"/>
              <a:ext cx="209948" cy="323057"/>
            </a:xfrm>
            <a:prstGeom prst="rect">
              <a:avLst/>
            </a:prstGeom>
            <a:effectLst/>
          </p:spPr>
        </p:pic>
        <p:pic>
          <p:nvPicPr>
            <p:cNvPr id="1384" name="Line Shape" descr="Line Shape"/>
            <p:cNvPicPr>
              <a:picLocks noChangeAspect="0"/>
            </p:cNvPicPr>
            <p:nvPr/>
          </p:nvPicPr>
          <p:blipFill>
            <a:blip r:embed="rId12">
              <a:extLst/>
            </a:blip>
            <a:stretch>
              <a:fillRect/>
            </a:stretch>
          </p:blipFill>
          <p:spPr>
            <a:xfrm>
              <a:off x="7750175" y="1904227"/>
              <a:ext cx="221854" cy="270602"/>
            </a:xfrm>
            <a:prstGeom prst="rect">
              <a:avLst/>
            </a:prstGeom>
            <a:effectLst/>
          </p:spPr>
        </p:pic>
        <p:pic>
          <p:nvPicPr>
            <p:cNvPr id="1386" name="Line Shape" descr="Line Shape"/>
            <p:cNvPicPr>
              <a:picLocks noChangeAspect="0"/>
            </p:cNvPicPr>
            <p:nvPr/>
          </p:nvPicPr>
          <p:blipFill>
            <a:blip r:embed="rId13">
              <a:extLst/>
            </a:blip>
            <a:stretch>
              <a:fillRect/>
            </a:stretch>
          </p:blipFill>
          <p:spPr>
            <a:xfrm>
              <a:off x="7654925" y="1732709"/>
              <a:ext cx="352822" cy="78979"/>
            </a:xfrm>
            <a:prstGeom prst="rect">
              <a:avLst/>
            </a:prstGeom>
            <a:effectLst/>
          </p:spPr>
        </p:pic>
        <p:pic>
          <p:nvPicPr>
            <p:cNvPr id="1388" name="Line Shape" descr="Line Shape"/>
            <p:cNvPicPr>
              <a:picLocks noChangeAspect="0"/>
            </p:cNvPicPr>
            <p:nvPr/>
          </p:nvPicPr>
          <p:blipFill>
            <a:blip r:embed="rId14">
              <a:extLst/>
            </a:blip>
            <a:stretch>
              <a:fillRect/>
            </a:stretch>
          </p:blipFill>
          <p:spPr>
            <a:xfrm>
              <a:off x="8071643" y="2042272"/>
              <a:ext cx="203995" cy="73026"/>
            </a:xfrm>
            <a:prstGeom prst="rect">
              <a:avLst/>
            </a:prstGeom>
            <a:effectLst/>
          </p:spPr>
        </p:pic>
        <p:pic>
          <p:nvPicPr>
            <p:cNvPr id="1390" name="Line Shape" descr="Line Shape"/>
            <p:cNvPicPr>
              <a:picLocks noChangeAspect="0"/>
            </p:cNvPicPr>
            <p:nvPr/>
          </p:nvPicPr>
          <p:blipFill>
            <a:blip r:embed="rId15">
              <a:extLst/>
            </a:blip>
            <a:stretch>
              <a:fillRect/>
            </a:stretch>
          </p:blipFill>
          <p:spPr>
            <a:xfrm>
              <a:off x="8428831" y="1768187"/>
              <a:ext cx="388541" cy="376876"/>
            </a:xfrm>
            <a:prstGeom prst="rect">
              <a:avLst/>
            </a:prstGeom>
            <a:effectLst/>
          </p:spPr>
        </p:pic>
        <p:pic>
          <p:nvPicPr>
            <p:cNvPr id="1392" name="Line Shape" descr="Line Shape"/>
            <p:cNvPicPr>
              <a:picLocks noChangeAspect="0"/>
            </p:cNvPicPr>
            <p:nvPr/>
          </p:nvPicPr>
          <p:blipFill>
            <a:blip r:embed="rId16">
              <a:extLst/>
            </a:blip>
            <a:stretch>
              <a:fillRect/>
            </a:stretch>
          </p:blipFill>
          <p:spPr>
            <a:xfrm>
              <a:off x="8827690" y="1980076"/>
              <a:ext cx="114731" cy="105957"/>
            </a:xfrm>
            <a:prstGeom prst="rect">
              <a:avLst/>
            </a:prstGeom>
            <a:effectLst/>
          </p:spPr>
        </p:pic>
        <p:pic>
          <p:nvPicPr>
            <p:cNvPr id="1394" name="Line Shape" descr="Line Shape"/>
            <p:cNvPicPr>
              <a:picLocks noChangeAspect="0"/>
            </p:cNvPicPr>
            <p:nvPr/>
          </p:nvPicPr>
          <p:blipFill>
            <a:blip r:embed="rId17">
              <a:extLst/>
            </a:blip>
            <a:stretch>
              <a:fillRect/>
            </a:stretch>
          </p:blipFill>
          <p:spPr>
            <a:xfrm>
              <a:off x="7684690" y="2220866"/>
              <a:ext cx="1210328" cy="162322"/>
            </a:xfrm>
            <a:prstGeom prst="rect">
              <a:avLst/>
            </a:prstGeom>
            <a:effectLst/>
          </p:spPr>
        </p:pic>
        <p:pic>
          <p:nvPicPr>
            <p:cNvPr id="1396" name="Line Shape" descr="Line Shape"/>
            <p:cNvPicPr>
              <a:picLocks noChangeAspect="0"/>
            </p:cNvPicPr>
            <p:nvPr/>
          </p:nvPicPr>
          <p:blipFill>
            <a:blip r:embed="rId18">
              <a:extLst/>
            </a:blip>
            <a:stretch>
              <a:fillRect/>
            </a:stretch>
          </p:blipFill>
          <p:spPr>
            <a:xfrm>
              <a:off x="7915575" y="2483211"/>
              <a:ext cx="157603" cy="243274"/>
            </a:xfrm>
            <a:prstGeom prst="rect">
              <a:avLst/>
            </a:prstGeom>
            <a:effectLst/>
          </p:spPr>
        </p:pic>
        <p:pic>
          <p:nvPicPr>
            <p:cNvPr id="1398" name="Line Line" descr="Line Line"/>
            <p:cNvPicPr>
              <a:picLocks noChangeAspect="0"/>
            </p:cNvPicPr>
            <p:nvPr/>
          </p:nvPicPr>
          <p:blipFill>
            <a:blip r:embed="rId19">
              <a:extLst/>
            </a:blip>
            <a:stretch>
              <a:fillRect/>
            </a:stretch>
          </p:blipFill>
          <p:spPr>
            <a:xfrm>
              <a:off x="8101409" y="2649491"/>
              <a:ext cx="37307" cy="144463"/>
            </a:xfrm>
            <a:prstGeom prst="rect">
              <a:avLst/>
            </a:prstGeom>
            <a:effectLst/>
          </p:spPr>
        </p:pic>
        <p:pic>
          <p:nvPicPr>
            <p:cNvPr id="1400" name="Line Shape" descr="Line Shape"/>
            <p:cNvPicPr>
              <a:picLocks noChangeAspect="0"/>
            </p:cNvPicPr>
            <p:nvPr/>
          </p:nvPicPr>
          <p:blipFill>
            <a:blip r:embed="rId20">
              <a:extLst/>
            </a:blip>
            <a:stretch>
              <a:fillRect/>
            </a:stretch>
          </p:blipFill>
          <p:spPr>
            <a:xfrm>
              <a:off x="8095456" y="2627167"/>
              <a:ext cx="147479" cy="185846"/>
            </a:xfrm>
            <a:prstGeom prst="rect">
              <a:avLst/>
            </a:prstGeom>
            <a:effectLst/>
          </p:spPr>
        </p:pic>
        <p:pic>
          <p:nvPicPr>
            <p:cNvPr id="1402" name="Line Shape" descr="Line Shape"/>
            <p:cNvPicPr>
              <a:picLocks noChangeAspect="0"/>
            </p:cNvPicPr>
            <p:nvPr/>
          </p:nvPicPr>
          <p:blipFill>
            <a:blip r:embed="rId21">
              <a:extLst/>
            </a:blip>
            <a:stretch>
              <a:fillRect/>
            </a:stretch>
          </p:blipFill>
          <p:spPr>
            <a:xfrm>
              <a:off x="8304982" y="2500662"/>
              <a:ext cx="113531" cy="334964"/>
            </a:xfrm>
            <a:prstGeom prst="rect">
              <a:avLst/>
            </a:prstGeom>
            <a:effectLst/>
          </p:spPr>
        </p:pic>
        <p:pic>
          <p:nvPicPr>
            <p:cNvPr id="1404" name="Line Shape" descr="Line Shape"/>
            <p:cNvPicPr>
              <a:picLocks noChangeAspect="0"/>
            </p:cNvPicPr>
            <p:nvPr/>
          </p:nvPicPr>
          <p:blipFill>
            <a:blip r:embed="rId22">
              <a:extLst/>
            </a:blip>
            <a:stretch>
              <a:fillRect/>
            </a:stretch>
          </p:blipFill>
          <p:spPr>
            <a:xfrm>
              <a:off x="8422878" y="2520232"/>
              <a:ext cx="388541" cy="434620"/>
            </a:xfrm>
            <a:prstGeom prst="rect">
              <a:avLst/>
            </a:prstGeom>
            <a:effectLst/>
          </p:spPr>
        </p:pic>
        <p:pic>
          <p:nvPicPr>
            <p:cNvPr id="1406" name="Line Shape" descr="Line Shape"/>
            <p:cNvPicPr>
              <a:picLocks noChangeAspect="0"/>
            </p:cNvPicPr>
            <p:nvPr/>
          </p:nvPicPr>
          <p:blipFill>
            <a:blip r:embed="rId23">
              <a:extLst/>
            </a:blip>
            <a:stretch>
              <a:fillRect/>
            </a:stretch>
          </p:blipFill>
          <p:spPr>
            <a:xfrm>
              <a:off x="8567737" y="2686831"/>
              <a:ext cx="204132" cy="244210"/>
            </a:xfrm>
            <a:prstGeom prst="rect">
              <a:avLst/>
            </a:prstGeom>
            <a:effectLst/>
          </p:spPr>
        </p:pic>
        <p:pic>
          <p:nvPicPr>
            <p:cNvPr id="1408" name="Line Shape" descr="Line Shape"/>
            <p:cNvPicPr>
              <a:picLocks noChangeAspect="0"/>
            </p:cNvPicPr>
            <p:nvPr/>
          </p:nvPicPr>
          <p:blipFill>
            <a:blip r:embed="rId24">
              <a:extLst/>
            </a:blip>
            <a:stretch>
              <a:fillRect/>
            </a:stretch>
          </p:blipFill>
          <p:spPr>
            <a:xfrm>
              <a:off x="8195684" y="52263"/>
              <a:ext cx="1034229" cy="589851"/>
            </a:xfrm>
            <a:prstGeom prst="rect">
              <a:avLst/>
            </a:prstGeom>
            <a:effectLst/>
          </p:spPr>
        </p:pic>
        <p:pic>
          <p:nvPicPr>
            <p:cNvPr id="1410" name="Line Shape" descr="Line Shape"/>
            <p:cNvPicPr>
              <a:picLocks noChangeAspect="0"/>
            </p:cNvPicPr>
            <p:nvPr/>
          </p:nvPicPr>
          <p:blipFill>
            <a:blip r:embed="rId25">
              <a:extLst/>
            </a:blip>
            <a:stretch>
              <a:fillRect/>
            </a:stretch>
          </p:blipFill>
          <p:spPr>
            <a:xfrm>
              <a:off x="9522348" y="2018412"/>
              <a:ext cx="290257" cy="299292"/>
            </a:xfrm>
            <a:prstGeom prst="rect">
              <a:avLst/>
            </a:prstGeom>
            <a:effectLst/>
          </p:spPr>
        </p:pic>
        <p:pic>
          <p:nvPicPr>
            <p:cNvPr id="1412" name="Line Shape" descr="Line Shape"/>
            <p:cNvPicPr>
              <a:picLocks noChangeAspect="0"/>
            </p:cNvPicPr>
            <p:nvPr/>
          </p:nvPicPr>
          <p:blipFill>
            <a:blip r:embed="rId26">
              <a:extLst/>
            </a:blip>
            <a:stretch>
              <a:fillRect/>
            </a:stretch>
          </p:blipFill>
          <p:spPr>
            <a:xfrm>
              <a:off x="10346758" y="1875584"/>
              <a:ext cx="185114" cy="439908"/>
            </a:xfrm>
            <a:prstGeom prst="rect">
              <a:avLst/>
            </a:prstGeom>
            <a:effectLst/>
          </p:spPr>
        </p:pic>
        <p:pic>
          <p:nvPicPr>
            <p:cNvPr id="1414" name="Line Shape" descr="Line Shape"/>
            <p:cNvPicPr>
              <a:picLocks noChangeAspect="0"/>
            </p:cNvPicPr>
            <p:nvPr/>
          </p:nvPicPr>
          <p:blipFill>
            <a:blip r:embed="rId27">
              <a:extLst/>
            </a:blip>
            <a:stretch>
              <a:fillRect/>
            </a:stretch>
          </p:blipFill>
          <p:spPr>
            <a:xfrm>
              <a:off x="10333831" y="2081822"/>
              <a:ext cx="186135" cy="57288"/>
            </a:xfrm>
            <a:prstGeom prst="rect">
              <a:avLst/>
            </a:prstGeom>
            <a:effectLst/>
          </p:spPr>
        </p:pic>
        <p:pic>
          <p:nvPicPr>
            <p:cNvPr id="1416" name="Line Shape" descr="Line Shape"/>
            <p:cNvPicPr>
              <a:picLocks noChangeAspect="0"/>
            </p:cNvPicPr>
            <p:nvPr/>
          </p:nvPicPr>
          <p:blipFill>
            <a:blip r:embed="rId28">
              <a:extLst/>
            </a:blip>
            <a:stretch>
              <a:fillRect/>
            </a:stretch>
          </p:blipFill>
          <p:spPr>
            <a:xfrm>
              <a:off x="10518878" y="2282608"/>
              <a:ext cx="116873" cy="125454"/>
            </a:xfrm>
            <a:prstGeom prst="rect">
              <a:avLst/>
            </a:prstGeom>
            <a:effectLst/>
          </p:spPr>
        </p:pic>
        <p:pic>
          <p:nvPicPr>
            <p:cNvPr id="1418" name="Line Line" descr="Line Line"/>
            <p:cNvPicPr>
              <a:picLocks noChangeAspect="0"/>
            </p:cNvPicPr>
            <p:nvPr/>
          </p:nvPicPr>
          <p:blipFill>
            <a:blip r:embed="rId29">
              <a:extLst/>
            </a:blip>
            <a:stretch>
              <a:fillRect/>
            </a:stretch>
          </p:blipFill>
          <p:spPr>
            <a:xfrm>
              <a:off x="10655300" y="2328022"/>
              <a:ext cx="114697" cy="37307"/>
            </a:xfrm>
            <a:prstGeom prst="rect">
              <a:avLst/>
            </a:prstGeom>
            <a:effectLst/>
          </p:spPr>
        </p:pic>
        <p:pic>
          <p:nvPicPr>
            <p:cNvPr id="1420" name="Line Line" descr="Line Line"/>
            <p:cNvPicPr>
              <a:picLocks noChangeAspect="0"/>
            </p:cNvPicPr>
            <p:nvPr/>
          </p:nvPicPr>
          <p:blipFill>
            <a:blip r:embed="rId30">
              <a:extLst/>
            </a:blip>
            <a:stretch>
              <a:fillRect/>
            </a:stretch>
          </p:blipFill>
          <p:spPr>
            <a:xfrm>
              <a:off x="10798175" y="2280397"/>
              <a:ext cx="31354" cy="90885"/>
            </a:xfrm>
            <a:prstGeom prst="rect">
              <a:avLst/>
            </a:prstGeom>
            <a:effectLst/>
          </p:spPr>
        </p:pic>
        <p:pic>
          <p:nvPicPr>
            <p:cNvPr id="1422" name="Line Line" descr="Line Line"/>
            <p:cNvPicPr>
              <a:picLocks noChangeAspect="0"/>
            </p:cNvPicPr>
            <p:nvPr/>
          </p:nvPicPr>
          <p:blipFill>
            <a:blip r:embed="rId31">
              <a:extLst/>
            </a:blip>
            <a:stretch>
              <a:fillRect/>
            </a:stretch>
          </p:blipFill>
          <p:spPr>
            <a:xfrm>
              <a:off x="10851753" y="2369694"/>
              <a:ext cx="37307" cy="96838"/>
            </a:xfrm>
            <a:prstGeom prst="rect">
              <a:avLst/>
            </a:prstGeom>
            <a:effectLst/>
          </p:spPr>
        </p:pic>
        <p:pic>
          <p:nvPicPr>
            <p:cNvPr id="1424" name="Line Shape" descr="Line Shape"/>
            <p:cNvPicPr>
              <a:picLocks noChangeAspect="0"/>
            </p:cNvPicPr>
            <p:nvPr/>
          </p:nvPicPr>
          <p:blipFill>
            <a:blip r:embed="rId32">
              <a:extLst/>
            </a:blip>
            <a:stretch>
              <a:fillRect/>
            </a:stretch>
          </p:blipFill>
          <p:spPr>
            <a:xfrm>
              <a:off x="10980257" y="2232772"/>
              <a:ext cx="176694" cy="174229"/>
            </a:xfrm>
            <a:prstGeom prst="rect">
              <a:avLst/>
            </a:prstGeom>
            <a:effectLst/>
          </p:spPr>
        </p:pic>
        <p:pic>
          <p:nvPicPr>
            <p:cNvPr id="1426" name="Line Shape" descr="Line Shape"/>
            <p:cNvPicPr>
              <a:picLocks noChangeAspect="0"/>
            </p:cNvPicPr>
            <p:nvPr/>
          </p:nvPicPr>
          <p:blipFill>
            <a:blip r:embed="rId33">
              <a:extLst/>
            </a:blip>
            <a:stretch>
              <a:fillRect/>
            </a:stretch>
          </p:blipFill>
          <p:spPr>
            <a:xfrm>
              <a:off x="-38100" y="725485"/>
              <a:ext cx="1083337" cy="176963"/>
            </a:xfrm>
            <a:prstGeom prst="rect">
              <a:avLst/>
            </a:prstGeom>
            <a:effectLst/>
          </p:spPr>
        </p:pic>
        <p:pic>
          <p:nvPicPr>
            <p:cNvPr id="1428" name="Line Shape" descr="Line Shape"/>
            <p:cNvPicPr>
              <a:picLocks noChangeAspect="0"/>
            </p:cNvPicPr>
            <p:nvPr/>
          </p:nvPicPr>
          <p:blipFill>
            <a:blip r:embed="rId34">
              <a:extLst/>
            </a:blip>
            <a:stretch>
              <a:fillRect/>
            </a:stretch>
          </p:blipFill>
          <p:spPr>
            <a:xfrm>
              <a:off x="1735931" y="766716"/>
              <a:ext cx="1002507" cy="165024"/>
            </a:xfrm>
            <a:prstGeom prst="rect">
              <a:avLst/>
            </a:prstGeom>
            <a:effectLst/>
          </p:spPr>
        </p:pic>
        <p:pic>
          <p:nvPicPr>
            <p:cNvPr id="1430" name="Line Shape" descr="Line Shape"/>
            <p:cNvPicPr>
              <a:picLocks noChangeAspect="0"/>
            </p:cNvPicPr>
            <p:nvPr/>
          </p:nvPicPr>
          <p:blipFill>
            <a:blip r:embed="rId35">
              <a:extLst/>
            </a:blip>
            <a:stretch>
              <a:fillRect/>
            </a:stretch>
          </p:blipFill>
          <p:spPr>
            <a:xfrm>
              <a:off x="4075509" y="768700"/>
              <a:ext cx="1346201" cy="169467"/>
            </a:xfrm>
            <a:prstGeom prst="rect">
              <a:avLst/>
            </a:prstGeom>
            <a:effectLst/>
          </p:spPr>
        </p:pic>
        <p:pic>
          <p:nvPicPr>
            <p:cNvPr id="1432" name="Line Shape" descr="Line Shape"/>
            <p:cNvPicPr>
              <a:picLocks noChangeAspect="0"/>
            </p:cNvPicPr>
            <p:nvPr/>
          </p:nvPicPr>
          <p:blipFill>
            <a:blip r:embed="rId36">
              <a:extLst/>
            </a:blip>
            <a:stretch>
              <a:fillRect/>
            </a:stretch>
          </p:blipFill>
          <p:spPr>
            <a:xfrm>
              <a:off x="6022181" y="826848"/>
              <a:ext cx="1183482" cy="158342"/>
            </a:xfrm>
            <a:prstGeom prst="rect">
              <a:avLst/>
            </a:prstGeom>
            <a:effectLst/>
          </p:spPr>
        </p:pic>
        <p:pic>
          <p:nvPicPr>
            <p:cNvPr id="1434" name="Line Shape" descr="Line Shape"/>
            <p:cNvPicPr>
              <a:picLocks noChangeAspect="0"/>
            </p:cNvPicPr>
            <p:nvPr/>
          </p:nvPicPr>
          <p:blipFill>
            <a:blip r:embed="rId37">
              <a:extLst/>
            </a:blip>
            <a:stretch>
              <a:fillRect/>
            </a:stretch>
          </p:blipFill>
          <p:spPr>
            <a:xfrm>
              <a:off x="10278665" y="2534794"/>
              <a:ext cx="726088" cy="120706"/>
            </a:xfrm>
            <a:prstGeom prst="rect">
              <a:avLst/>
            </a:prstGeom>
            <a:effectLst/>
          </p:spPr>
        </p:pic>
        <p:pic>
          <p:nvPicPr>
            <p:cNvPr id="1436" name="Line Shape" descr="Line Shape"/>
            <p:cNvPicPr>
              <a:picLocks noChangeAspect="0"/>
            </p:cNvPicPr>
            <p:nvPr/>
          </p:nvPicPr>
          <p:blipFill>
            <a:blip r:embed="rId38">
              <a:extLst/>
            </a:blip>
            <a:stretch>
              <a:fillRect/>
            </a:stretch>
          </p:blipFill>
          <p:spPr>
            <a:xfrm>
              <a:off x="200769" y="1565411"/>
              <a:ext cx="283816" cy="295490"/>
            </a:xfrm>
            <a:prstGeom prst="rect">
              <a:avLst/>
            </a:prstGeom>
            <a:effectLst/>
          </p:spPr>
        </p:pic>
        <p:pic>
          <p:nvPicPr>
            <p:cNvPr id="1438" name="Line Shape" descr="Line Shape"/>
            <p:cNvPicPr>
              <a:picLocks noChangeAspect="0"/>
            </p:cNvPicPr>
            <p:nvPr/>
          </p:nvPicPr>
          <p:blipFill>
            <a:blip r:embed="rId39">
              <a:extLst/>
            </a:blip>
            <a:stretch>
              <a:fillRect/>
            </a:stretch>
          </p:blipFill>
          <p:spPr>
            <a:xfrm>
              <a:off x="509587" y="1582294"/>
              <a:ext cx="213123" cy="117873"/>
            </a:xfrm>
            <a:prstGeom prst="rect">
              <a:avLst/>
            </a:prstGeom>
            <a:effectLst/>
          </p:spPr>
        </p:pic>
        <p:pic>
          <p:nvPicPr>
            <p:cNvPr id="1440" name="Line Shape" descr="Line Shape"/>
            <p:cNvPicPr>
              <a:picLocks noChangeAspect="0"/>
            </p:cNvPicPr>
            <p:nvPr/>
          </p:nvPicPr>
          <p:blipFill>
            <a:blip r:embed="rId40">
              <a:extLst/>
            </a:blip>
            <a:stretch>
              <a:fillRect/>
            </a:stretch>
          </p:blipFill>
          <p:spPr>
            <a:xfrm>
              <a:off x="586978" y="1635872"/>
              <a:ext cx="225029" cy="207170"/>
            </a:xfrm>
            <a:prstGeom prst="rect">
              <a:avLst/>
            </a:prstGeom>
            <a:effectLst/>
          </p:spPr>
        </p:pic>
        <p:pic>
          <p:nvPicPr>
            <p:cNvPr id="1442" name="Line Shape" descr="Line Shape"/>
            <p:cNvPicPr>
              <a:picLocks noChangeAspect="0"/>
            </p:cNvPicPr>
            <p:nvPr/>
          </p:nvPicPr>
          <p:blipFill>
            <a:blip r:embed="rId41">
              <a:extLst/>
            </a:blip>
            <a:stretch>
              <a:fillRect/>
            </a:stretch>
          </p:blipFill>
          <p:spPr>
            <a:xfrm>
              <a:off x="825625" y="1457278"/>
              <a:ext cx="242366" cy="327058"/>
            </a:xfrm>
            <a:prstGeom prst="rect">
              <a:avLst/>
            </a:prstGeom>
            <a:effectLst/>
          </p:spPr>
        </p:pic>
        <p:pic>
          <p:nvPicPr>
            <p:cNvPr id="1444" name="Line Shape" descr="Line Shape"/>
            <p:cNvPicPr>
              <a:picLocks noChangeAspect="0"/>
            </p:cNvPicPr>
            <p:nvPr/>
          </p:nvPicPr>
          <p:blipFill>
            <a:blip r:embed="rId42">
              <a:extLst/>
            </a:blip>
            <a:stretch>
              <a:fillRect/>
            </a:stretch>
          </p:blipFill>
          <p:spPr>
            <a:xfrm>
              <a:off x="979884" y="1594200"/>
              <a:ext cx="105966" cy="320279"/>
            </a:xfrm>
            <a:prstGeom prst="rect">
              <a:avLst/>
            </a:prstGeom>
            <a:effectLst/>
          </p:spPr>
        </p:pic>
        <p:pic>
          <p:nvPicPr>
            <p:cNvPr id="1446" name="Line Shape" descr="Line Shape"/>
            <p:cNvPicPr>
              <a:picLocks noChangeAspect="0"/>
            </p:cNvPicPr>
            <p:nvPr/>
          </p:nvPicPr>
          <p:blipFill>
            <a:blip r:embed="rId43">
              <a:extLst/>
            </a:blip>
            <a:stretch>
              <a:fillRect/>
            </a:stretch>
          </p:blipFill>
          <p:spPr>
            <a:xfrm>
              <a:off x="10291859" y="2933653"/>
              <a:ext cx="211835" cy="502723"/>
            </a:xfrm>
            <a:prstGeom prst="rect">
              <a:avLst/>
            </a:prstGeom>
            <a:effectLst/>
          </p:spPr>
        </p:pic>
        <p:pic>
          <p:nvPicPr>
            <p:cNvPr id="1448" name="Line Shape" descr="Line Shape"/>
            <p:cNvPicPr>
              <a:picLocks noChangeAspect="0"/>
            </p:cNvPicPr>
            <p:nvPr/>
          </p:nvPicPr>
          <p:blipFill>
            <a:blip r:embed="rId44">
              <a:extLst/>
            </a:blip>
            <a:stretch>
              <a:fillRect/>
            </a:stretch>
          </p:blipFill>
          <p:spPr>
            <a:xfrm>
              <a:off x="10177462" y="3136059"/>
              <a:ext cx="385763" cy="111920"/>
            </a:xfrm>
            <a:prstGeom prst="rect">
              <a:avLst/>
            </a:prstGeom>
            <a:effectLst/>
          </p:spPr>
        </p:pic>
        <p:pic>
          <p:nvPicPr>
            <p:cNvPr id="1450" name="Line Shape" descr="Line Shape"/>
            <p:cNvPicPr>
              <a:picLocks noChangeAspect="0"/>
            </p:cNvPicPr>
            <p:nvPr/>
          </p:nvPicPr>
          <p:blipFill>
            <a:blip r:embed="rId45">
              <a:extLst/>
            </a:blip>
            <a:stretch>
              <a:fillRect/>
            </a:stretch>
          </p:blipFill>
          <p:spPr>
            <a:xfrm>
              <a:off x="10498931" y="3359549"/>
              <a:ext cx="184876" cy="252709"/>
            </a:xfrm>
            <a:prstGeom prst="rect">
              <a:avLst/>
            </a:prstGeom>
            <a:effectLst/>
          </p:spPr>
        </p:pic>
        <p:pic>
          <p:nvPicPr>
            <p:cNvPr id="1452" name="Line Line" descr="Line Line"/>
            <p:cNvPicPr>
              <a:picLocks noChangeAspect="0"/>
            </p:cNvPicPr>
            <p:nvPr/>
          </p:nvPicPr>
          <p:blipFill>
            <a:blip r:embed="rId46">
              <a:extLst/>
            </a:blip>
            <a:stretch>
              <a:fillRect/>
            </a:stretch>
          </p:blipFill>
          <p:spPr>
            <a:xfrm>
              <a:off x="10766821" y="3576591"/>
              <a:ext cx="141686" cy="141685"/>
            </a:xfrm>
            <a:prstGeom prst="rect">
              <a:avLst/>
            </a:prstGeom>
            <a:effectLst/>
          </p:spPr>
        </p:pic>
        <p:pic>
          <p:nvPicPr>
            <p:cNvPr id="1454" name="Line Shape" descr="Line Shape"/>
            <p:cNvPicPr>
              <a:picLocks noChangeAspect="0"/>
            </p:cNvPicPr>
            <p:nvPr/>
          </p:nvPicPr>
          <p:blipFill>
            <a:blip r:embed="rId47">
              <a:extLst/>
            </a:blip>
            <a:stretch>
              <a:fillRect/>
            </a:stretch>
          </p:blipFill>
          <p:spPr>
            <a:xfrm>
              <a:off x="11009756" y="3421809"/>
              <a:ext cx="148121" cy="193561"/>
            </a:xfrm>
            <a:prstGeom prst="rect">
              <a:avLst/>
            </a:prstGeom>
            <a:effectLst/>
          </p:spPr>
        </p:pic>
        <p:pic>
          <p:nvPicPr>
            <p:cNvPr id="1456" name="Line Line" descr="Line Line"/>
            <p:cNvPicPr>
              <a:picLocks noChangeAspect="0"/>
            </p:cNvPicPr>
            <p:nvPr/>
          </p:nvPicPr>
          <p:blipFill>
            <a:blip r:embed="rId48">
              <a:extLst/>
            </a:blip>
            <a:stretch>
              <a:fillRect/>
            </a:stretch>
          </p:blipFill>
          <p:spPr>
            <a:xfrm>
              <a:off x="11157346" y="3523012"/>
              <a:ext cx="152401" cy="76201"/>
            </a:xfrm>
            <a:prstGeom prst="rect">
              <a:avLst/>
            </a:prstGeom>
            <a:effectLst/>
          </p:spPr>
        </p:pic>
        <p:pic>
          <p:nvPicPr>
            <p:cNvPr id="1458" name="Line Shape" descr="Line Shape"/>
            <p:cNvPicPr>
              <a:picLocks noChangeAspect="0"/>
            </p:cNvPicPr>
            <p:nvPr/>
          </p:nvPicPr>
          <p:blipFill>
            <a:blip r:embed="rId49">
              <a:extLst/>
            </a:blip>
            <a:stretch>
              <a:fillRect/>
            </a:stretch>
          </p:blipFill>
          <p:spPr>
            <a:xfrm>
              <a:off x="11306224" y="3459072"/>
              <a:ext cx="137180" cy="184468"/>
            </a:xfrm>
            <a:prstGeom prst="rect">
              <a:avLst/>
            </a:prstGeom>
            <a:effectLst/>
          </p:spPr>
        </p:pic>
        <p:pic>
          <p:nvPicPr>
            <p:cNvPr id="1460" name="Line Shape" descr="Line Shape"/>
            <p:cNvPicPr>
              <a:picLocks noChangeAspect="0"/>
            </p:cNvPicPr>
            <p:nvPr/>
          </p:nvPicPr>
          <p:blipFill>
            <a:blip r:embed="rId50">
              <a:extLst/>
            </a:blip>
            <a:stretch>
              <a:fillRect/>
            </a:stretch>
          </p:blipFill>
          <p:spPr>
            <a:xfrm>
              <a:off x="11414838" y="3468292"/>
              <a:ext cx="160670" cy="279750"/>
            </a:xfrm>
            <a:prstGeom prst="rect">
              <a:avLst/>
            </a:prstGeom>
            <a:effectLst/>
          </p:spPr>
        </p:pic>
        <p:pic>
          <p:nvPicPr>
            <p:cNvPr id="1462" name="Line Line" descr="Line Line"/>
            <p:cNvPicPr>
              <a:picLocks noChangeAspect="0"/>
            </p:cNvPicPr>
            <p:nvPr/>
          </p:nvPicPr>
          <p:blipFill>
            <a:blip r:embed="rId51">
              <a:extLst/>
            </a:blip>
            <a:stretch>
              <a:fillRect/>
            </a:stretch>
          </p:blipFill>
          <p:spPr>
            <a:xfrm>
              <a:off x="11463337" y="3439669"/>
              <a:ext cx="147638" cy="117873"/>
            </a:xfrm>
            <a:prstGeom prst="rect">
              <a:avLst/>
            </a:prstGeom>
            <a:effectLst/>
          </p:spPr>
        </p:pic>
        <p:pic>
          <p:nvPicPr>
            <p:cNvPr id="1464" name="Line Shape" descr="Line Shape"/>
            <p:cNvPicPr>
              <a:picLocks noChangeAspect="0"/>
            </p:cNvPicPr>
            <p:nvPr/>
          </p:nvPicPr>
          <p:blipFill>
            <a:blip r:embed="rId52">
              <a:extLst/>
            </a:blip>
            <a:stretch>
              <a:fillRect/>
            </a:stretch>
          </p:blipFill>
          <p:spPr>
            <a:xfrm>
              <a:off x="10463212" y="3821270"/>
              <a:ext cx="975123" cy="141084"/>
            </a:xfrm>
            <a:prstGeom prst="rect">
              <a:avLst/>
            </a:prstGeom>
            <a:effectLst/>
          </p:spPr>
        </p:pic>
        <p:pic>
          <p:nvPicPr>
            <p:cNvPr id="1466" name="Line Shape" descr="Line Shape"/>
            <p:cNvPicPr>
              <a:picLocks noChangeAspect="0"/>
            </p:cNvPicPr>
            <p:nvPr/>
          </p:nvPicPr>
          <p:blipFill>
            <a:blip r:embed="rId53">
              <a:extLst/>
            </a:blip>
            <a:stretch>
              <a:fillRect/>
            </a:stretch>
          </p:blipFill>
          <p:spPr>
            <a:xfrm>
              <a:off x="10623946" y="3915919"/>
              <a:ext cx="564358" cy="123826"/>
            </a:xfrm>
            <a:prstGeom prst="rect">
              <a:avLst/>
            </a:prstGeom>
            <a:effectLst/>
          </p:spPr>
        </p:pic>
        <p:pic>
          <p:nvPicPr>
            <p:cNvPr id="1468" name="Line Shape" descr="Line Shape"/>
            <p:cNvPicPr>
              <a:picLocks noChangeAspect="0"/>
            </p:cNvPicPr>
            <p:nvPr/>
          </p:nvPicPr>
          <p:blipFill>
            <a:blip r:embed="rId54">
              <a:extLst/>
            </a:blip>
            <a:stretch>
              <a:fillRect/>
            </a:stretch>
          </p:blipFill>
          <p:spPr>
            <a:xfrm>
              <a:off x="10285642" y="4257438"/>
              <a:ext cx="325209" cy="341900"/>
            </a:xfrm>
            <a:prstGeom prst="rect">
              <a:avLst/>
            </a:prstGeom>
            <a:effectLst/>
          </p:spPr>
        </p:pic>
        <p:pic>
          <p:nvPicPr>
            <p:cNvPr id="1470" name="Line Line" descr="Line Line"/>
            <p:cNvPicPr>
              <a:picLocks noChangeAspect="0"/>
            </p:cNvPicPr>
            <p:nvPr/>
          </p:nvPicPr>
          <p:blipFill>
            <a:blip r:embed="rId48">
              <a:extLst/>
            </a:blip>
            <a:stretch>
              <a:fillRect/>
            </a:stretch>
          </p:blipFill>
          <p:spPr>
            <a:xfrm>
              <a:off x="10579893" y="4493372"/>
              <a:ext cx="152401" cy="76201"/>
            </a:xfrm>
            <a:prstGeom prst="rect">
              <a:avLst/>
            </a:prstGeom>
            <a:effectLst/>
          </p:spPr>
        </p:pic>
        <p:pic>
          <p:nvPicPr>
            <p:cNvPr id="1472" name="Line Shape" descr="Line Shape"/>
            <p:cNvPicPr>
              <a:picLocks noChangeAspect="0"/>
            </p:cNvPicPr>
            <p:nvPr/>
          </p:nvPicPr>
          <p:blipFill>
            <a:blip r:embed="rId55">
              <a:extLst/>
            </a:blip>
            <a:stretch>
              <a:fillRect/>
            </a:stretch>
          </p:blipFill>
          <p:spPr>
            <a:xfrm>
              <a:off x="10808237" y="4258140"/>
              <a:ext cx="216055" cy="396761"/>
            </a:xfrm>
            <a:prstGeom prst="rect">
              <a:avLst/>
            </a:prstGeom>
            <a:effectLst/>
          </p:spPr>
        </p:pic>
        <p:pic>
          <p:nvPicPr>
            <p:cNvPr id="1474" name="Line Shape" descr="Line Shape"/>
            <p:cNvPicPr>
              <a:picLocks noChangeAspect="0"/>
            </p:cNvPicPr>
            <p:nvPr/>
          </p:nvPicPr>
          <p:blipFill>
            <a:blip r:embed="rId56">
              <a:extLst/>
            </a:blip>
            <a:stretch>
              <a:fillRect/>
            </a:stretch>
          </p:blipFill>
          <p:spPr>
            <a:xfrm>
              <a:off x="11028759" y="4334622"/>
              <a:ext cx="242888" cy="361915"/>
            </a:xfrm>
            <a:prstGeom prst="rect">
              <a:avLst/>
            </a:prstGeom>
            <a:effectLst/>
          </p:spPr>
        </p:pic>
        <p:pic>
          <p:nvPicPr>
            <p:cNvPr id="1476" name="Line Shape" descr="Line Shape"/>
            <p:cNvPicPr>
              <a:picLocks noChangeAspect="0"/>
            </p:cNvPicPr>
            <p:nvPr/>
          </p:nvPicPr>
          <p:blipFill>
            <a:blip r:embed="rId57">
              <a:extLst/>
            </a:blip>
            <a:stretch>
              <a:fillRect/>
            </a:stretch>
          </p:blipFill>
          <p:spPr>
            <a:xfrm>
              <a:off x="11147821" y="4324700"/>
              <a:ext cx="320279" cy="113904"/>
            </a:xfrm>
            <a:prstGeom prst="rect">
              <a:avLst/>
            </a:prstGeom>
            <a:effectLst/>
          </p:spPr>
        </p:pic>
        <p:pic>
          <p:nvPicPr>
            <p:cNvPr id="1478" name="Line Shape" descr="Line Shape"/>
            <p:cNvPicPr>
              <a:picLocks noChangeAspect="0"/>
            </p:cNvPicPr>
            <p:nvPr/>
          </p:nvPicPr>
          <p:blipFill>
            <a:blip r:embed="rId58">
              <a:extLst/>
            </a:blip>
            <a:stretch>
              <a:fillRect/>
            </a:stretch>
          </p:blipFill>
          <p:spPr>
            <a:xfrm>
              <a:off x="4611290" y="1320797"/>
              <a:ext cx="4095834" cy="319838"/>
            </a:xfrm>
            <a:prstGeom prst="rect">
              <a:avLst/>
            </a:prstGeom>
            <a:effectLst/>
          </p:spPr>
        </p:pic>
        <p:sp>
          <p:nvSpPr>
            <p:cNvPr id="1480" name="Line"/>
            <p:cNvSpPr/>
            <p:nvPr/>
          </p:nvSpPr>
          <p:spPr>
            <a:xfrm>
              <a:off x="190500" y="2465737"/>
              <a:ext cx="202407" cy="2917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380"/>
                    <a:pt x="5082" y="6759"/>
                    <a:pt x="7835" y="9992"/>
                  </a:cubicBezTo>
                  <a:cubicBezTo>
                    <a:pt x="10588" y="13224"/>
                    <a:pt x="13553" y="16310"/>
                    <a:pt x="15882" y="18220"/>
                  </a:cubicBezTo>
                  <a:cubicBezTo>
                    <a:pt x="18212" y="20131"/>
                    <a:pt x="19906" y="20865"/>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1" name="Line"/>
            <p:cNvSpPr/>
            <p:nvPr/>
          </p:nvSpPr>
          <p:spPr>
            <a:xfrm>
              <a:off x="166687" y="2483597"/>
              <a:ext cx="208360" cy="357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0571" y="0"/>
                    <a:pt x="19543" y="0"/>
                    <a:pt x="17897" y="1380"/>
                  </a:cubicBezTo>
                  <a:cubicBezTo>
                    <a:pt x="16251" y="2760"/>
                    <a:pt x="13989" y="5520"/>
                    <a:pt x="10903" y="9120"/>
                  </a:cubicBezTo>
                  <a:cubicBezTo>
                    <a:pt x="7817" y="12720"/>
                    <a:pt x="3909" y="1716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2" name="Line"/>
            <p:cNvSpPr/>
            <p:nvPr/>
          </p:nvSpPr>
          <p:spPr>
            <a:xfrm>
              <a:off x="125015" y="2340722"/>
              <a:ext cx="196454" cy="89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9200"/>
                    <a:pt x="0" y="16800"/>
                    <a:pt x="2945" y="13440"/>
                  </a:cubicBezTo>
                  <a:cubicBezTo>
                    <a:pt x="5891" y="10080"/>
                    <a:pt x="11782" y="5760"/>
                    <a:pt x="15382" y="3360"/>
                  </a:cubicBezTo>
                  <a:cubicBezTo>
                    <a:pt x="18982" y="960"/>
                    <a:pt x="20291" y="48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3" name="Line"/>
            <p:cNvSpPr/>
            <p:nvPr/>
          </p:nvSpPr>
          <p:spPr>
            <a:xfrm>
              <a:off x="511968" y="2543128"/>
              <a:ext cx="83345"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4" name="Line"/>
            <p:cNvSpPr/>
            <p:nvPr/>
          </p:nvSpPr>
          <p:spPr>
            <a:xfrm>
              <a:off x="511968" y="2662191"/>
              <a:ext cx="148829"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320" y="18000"/>
                    <a:pt x="8640" y="14400"/>
                    <a:pt x="12240" y="10800"/>
                  </a:cubicBezTo>
                  <a:cubicBezTo>
                    <a:pt x="15840" y="7200"/>
                    <a:pt x="18720" y="3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5" name="Line"/>
            <p:cNvSpPr/>
            <p:nvPr/>
          </p:nvSpPr>
          <p:spPr>
            <a:xfrm>
              <a:off x="1001827" y="2333516"/>
              <a:ext cx="170939" cy="287004"/>
            </a:xfrm>
            <a:custGeom>
              <a:avLst/>
              <a:gdLst/>
              <a:ahLst/>
              <a:cxnLst>
                <a:cxn ang="0">
                  <a:pos x="wd2" y="hd2"/>
                </a:cxn>
                <a:cxn ang="5400000">
                  <a:pos x="wd2" y="hd2"/>
                </a:cxn>
                <a:cxn ang="10800000">
                  <a:pos x="wd2" y="hd2"/>
                </a:cxn>
                <a:cxn ang="16200000">
                  <a:pos x="wd2" y="hd2"/>
                </a:cxn>
              </a:cxnLst>
              <a:rect l="0" t="0" r="r" b="b"/>
              <a:pathLst>
                <a:path w="21387" h="21252" fill="norm" stroke="1" extrusionOk="0">
                  <a:moveTo>
                    <a:pt x="21387" y="5383"/>
                  </a:moveTo>
                  <a:cubicBezTo>
                    <a:pt x="19153" y="3766"/>
                    <a:pt x="16918" y="2150"/>
                    <a:pt x="14559" y="1121"/>
                  </a:cubicBezTo>
                  <a:cubicBezTo>
                    <a:pt x="12201" y="93"/>
                    <a:pt x="9718" y="-348"/>
                    <a:pt x="7235" y="313"/>
                  </a:cubicBezTo>
                  <a:cubicBezTo>
                    <a:pt x="4753" y="974"/>
                    <a:pt x="2270" y="2738"/>
                    <a:pt x="1028" y="3987"/>
                  </a:cubicBezTo>
                  <a:cubicBezTo>
                    <a:pt x="-213" y="5236"/>
                    <a:pt x="-213" y="5970"/>
                    <a:pt x="408" y="6411"/>
                  </a:cubicBezTo>
                  <a:cubicBezTo>
                    <a:pt x="1028" y="6852"/>
                    <a:pt x="2270" y="6999"/>
                    <a:pt x="4008" y="6705"/>
                  </a:cubicBezTo>
                  <a:cubicBezTo>
                    <a:pt x="5746" y="6411"/>
                    <a:pt x="7980" y="5676"/>
                    <a:pt x="9966" y="5015"/>
                  </a:cubicBezTo>
                  <a:cubicBezTo>
                    <a:pt x="11953" y="4354"/>
                    <a:pt x="13690" y="3766"/>
                    <a:pt x="14559" y="3840"/>
                  </a:cubicBezTo>
                  <a:cubicBezTo>
                    <a:pt x="15428" y="3913"/>
                    <a:pt x="15428" y="4648"/>
                    <a:pt x="15180" y="7293"/>
                  </a:cubicBezTo>
                  <a:cubicBezTo>
                    <a:pt x="14932" y="9938"/>
                    <a:pt x="14435" y="14493"/>
                    <a:pt x="14435" y="17138"/>
                  </a:cubicBezTo>
                  <a:cubicBezTo>
                    <a:pt x="14435" y="19783"/>
                    <a:pt x="14932" y="20517"/>
                    <a:pt x="15428" y="2125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6" name="Line"/>
            <p:cNvSpPr/>
            <p:nvPr/>
          </p:nvSpPr>
          <p:spPr>
            <a:xfrm>
              <a:off x="1202531" y="2441925"/>
              <a:ext cx="119063"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7" name="Line"/>
            <p:cNvSpPr/>
            <p:nvPr/>
          </p:nvSpPr>
          <p:spPr>
            <a:xfrm>
              <a:off x="1268015" y="2394300"/>
              <a:ext cx="35720" cy="1845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600" y="4877"/>
                    <a:pt x="7200" y="9755"/>
                    <a:pt x="10800" y="13355"/>
                  </a:cubicBezTo>
                  <a:cubicBezTo>
                    <a:pt x="14400" y="16955"/>
                    <a:pt x="18000" y="19277"/>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8" name="Line"/>
            <p:cNvSpPr/>
            <p:nvPr/>
          </p:nvSpPr>
          <p:spPr>
            <a:xfrm>
              <a:off x="1398984" y="2316909"/>
              <a:ext cx="23813" cy="2381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5400"/>
                    <a:pt x="0" y="10800"/>
                    <a:pt x="3600" y="14400"/>
                  </a:cubicBezTo>
                  <a:cubicBezTo>
                    <a:pt x="7200" y="18000"/>
                    <a:pt x="14400" y="19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89" name="Line"/>
            <p:cNvSpPr/>
            <p:nvPr/>
          </p:nvSpPr>
          <p:spPr>
            <a:xfrm>
              <a:off x="1476375" y="2412159"/>
              <a:ext cx="154782"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0" name="Line"/>
            <p:cNvSpPr/>
            <p:nvPr/>
          </p:nvSpPr>
          <p:spPr>
            <a:xfrm>
              <a:off x="1565671" y="2376441"/>
              <a:ext cx="17861" cy="1726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400" y="5959"/>
                    <a:pt x="4800" y="11917"/>
                    <a:pt x="8400" y="15517"/>
                  </a:cubicBezTo>
                  <a:cubicBezTo>
                    <a:pt x="12000" y="19117"/>
                    <a:pt x="16800" y="20359"/>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1" name="Line"/>
            <p:cNvSpPr/>
            <p:nvPr/>
          </p:nvSpPr>
          <p:spPr>
            <a:xfrm>
              <a:off x="1684734" y="2305003"/>
              <a:ext cx="84955" cy="219793"/>
            </a:xfrm>
            <a:custGeom>
              <a:avLst/>
              <a:gdLst/>
              <a:ahLst/>
              <a:cxnLst>
                <a:cxn ang="0">
                  <a:pos x="wd2" y="hd2"/>
                </a:cxn>
                <a:cxn ang="5400000">
                  <a:pos x="wd2" y="hd2"/>
                </a:cxn>
                <a:cxn ang="10800000">
                  <a:pos x="wd2" y="hd2"/>
                </a:cxn>
                <a:cxn ang="16200000">
                  <a:pos x="wd2" y="hd2"/>
                </a:cxn>
              </a:cxnLst>
              <a:rect l="0" t="0" r="r" b="b"/>
              <a:pathLst>
                <a:path w="21016" h="21554" fill="norm" stroke="1" extrusionOk="0">
                  <a:moveTo>
                    <a:pt x="16200" y="0"/>
                  </a:moveTo>
                  <a:cubicBezTo>
                    <a:pt x="13745" y="0"/>
                    <a:pt x="11291" y="0"/>
                    <a:pt x="8836" y="1070"/>
                  </a:cubicBezTo>
                  <a:cubicBezTo>
                    <a:pt x="6382" y="2141"/>
                    <a:pt x="3927" y="4281"/>
                    <a:pt x="2700" y="7395"/>
                  </a:cubicBezTo>
                  <a:cubicBezTo>
                    <a:pt x="1473" y="10508"/>
                    <a:pt x="1473" y="14595"/>
                    <a:pt x="2209" y="17027"/>
                  </a:cubicBezTo>
                  <a:cubicBezTo>
                    <a:pt x="2945" y="19459"/>
                    <a:pt x="4418" y="20238"/>
                    <a:pt x="6382" y="20724"/>
                  </a:cubicBezTo>
                  <a:cubicBezTo>
                    <a:pt x="8345" y="21211"/>
                    <a:pt x="10800" y="21405"/>
                    <a:pt x="13255" y="21503"/>
                  </a:cubicBezTo>
                  <a:cubicBezTo>
                    <a:pt x="15709" y="21600"/>
                    <a:pt x="18164" y="21600"/>
                    <a:pt x="19636" y="21114"/>
                  </a:cubicBezTo>
                  <a:cubicBezTo>
                    <a:pt x="21109" y="20627"/>
                    <a:pt x="21600" y="19654"/>
                    <a:pt x="20127" y="18486"/>
                  </a:cubicBezTo>
                  <a:cubicBezTo>
                    <a:pt x="18655" y="17319"/>
                    <a:pt x="15218" y="15957"/>
                    <a:pt x="11536" y="15178"/>
                  </a:cubicBezTo>
                  <a:cubicBezTo>
                    <a:pt x="7855" y="14400"/>
                    <a:pt x="3927" y="14205"/>
                    <a:pt x="0" y="1401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2" name="Line"/>
            <p:cNvSpPr/>
            <p:nvPr/>
          </p:nvSpPr>
          <p:spPr>
            <a:xfrm>
              <a:off x="1839515" y="2394300"/>
              <a:ext cx="95251"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3" name="Line"/>
            <p:cNvSpPr/>
            <p:nvPr/>
          </p:nvSpPr>
          <p:spPr>
            <a:xfrm>
              <a:off x="1910953" y="2334769"/>
              <a:ext cx="1" cy="154782"/>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4" name="Line"/>
            <p:cNvSpPr/>
            <p:nvPr/>
          </p:nvSpPr>
          <p:spPr>
            <a:xfrm>
              <a:off x="2018995" y="2281191"/>
              <a:ext cx="100318" cy="168949"/>
            </a:xfrm>
            <a:custGeom>
              <a:avLst/>
              <a:gdLst/>
              <a:ahLst/>
              <a:cxnLst>
                <a:cxn ang="0">
                  <a:pos x="wd2" y="hd2"/>
                </a:cxn>
                <a:cxn ang="5400000">
                  <a:pos x="wd2" y="hd2"/>
                </a:cxn>
                <a:cxn ang="10800000">
                  <a:pos x="wd2" y="hd2"/>
                </a:cxn>
                <a:cxn ang="16200000">
                  <a:pos x="wd2" y="hd2"/>
                </a:cxn>
              </a:cxnLst>
              <a:rect l="0" t="0" r="r" b="b"/>
              <a:pathLst>
                <a:path w="21411" h="21384" fill="norm" stroke="1" extrusionOk="0">
                  <a:moveTo>
                    <a:pt x="3623" y="0"/>
                  </a:moveTo>
                  <a:cubicBezTo>
                    <a:pt x="1929" y="4772"/>
                    <a:pt x="235" y="9544"/>
                    <a:pt x="23" y="13060"/>
                  </a:cubicBezTo>
                  <a:cubicBezTo>
                    <a:pt x="-189" y="16577"/>
                    <a:pt x="1082" y="18837"/>
                    <a:pt x="4046" y="20093"/>
                  </a:cubicBezTo>
                  <a:cubicBezTo>
                    <a:pt x="7011" y="21349"/>
                    <a:pt x="11670" y="21600"/>
                    <a:pt x="14846" y="21223"/>
                  </a:cubicBezTo>
                  <a:cubicBezTo>
                    <a:pt x="18023" y="20847"/>
                    <a:pt x="19717" y="19842"/>
                    <a:pt x="21411" y="1883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5" name="Line"/>
            <p:cNvSpPr/>
            <p:nvPr/>
          </p:nvSpPr>
          <p:spPr>
            <a:xfrm>
              <a:off x="2116506" y="2376441"/>
              <a:ext cx="14713" cy="190501"/>
            </a:xfrm>
            <a:custGeom>
              <a:avLst/>
              <a:gdLst/>
              <a:ahLst/>
              <a:cxnLst>
                <a:cxn ang="0">
                  <a:pos x="wd2" y="hd2"/>
                </a:cxn>
                <a:cxn ang="5400000">
                  <a:pos x="wd2" y="hd2"/>
                </a:cxn>
                <a:cxn ang="10800000">
                  <a:pos x="wd2" y="hd2"/>
                </a:cxn>
                <a:cxn ang="16200000">
                  <a:pos x="wd2" y="hd2"/>
                </a:cxn>
              </a:cxnLst>
              <a:rect l="0" t="0" r="r" b="b"/>
              <a:pathLst>
                <a:path w="20018" h="21600" fill="norm" stroke="1" extrusionOk="0">
                  <a:moveTo>
                    <a:pt x="20018" y="0"/>
                  </a:moveTo>
                  <a:cubicBezTo>
                    <a:pt x="11918" y="4500"/>
                    <a:pt x="3818" y="9000"/>
                    <a:pt x="1118" y="12600"/>
                  </a:cubicBezTo>
                  <a:cubicBezTo>
                    <a:pt x="-1582" y="16200"/>
                    <a:pt x="1118" y="18900"/>
                    <a:pt x="381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6" name="Line"/>
            <p:cNvSpPr/>
            <p:nvPr/>
          </p:nvSpPr>
          <p:spPr>
            <a:xfrm>
              <a:off x="1101328" y="2680050"/>
              <a:ext cx="744141" cy="130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419" y="18982"/>
                    <a:pt x="4838" y="16364"/>
                    <a:pt x="7114" y="13745"/>
                  </a:cubicBezTo>
                  <a:cubicBezTo>
                    <a:pt x="9389" y="11127"/>
                    <a:pt x="11520" y="8509"/>
                    <a:pt x="13478" y="6218"/>
                  </a:cubicBezTo>
                  <a:cubicBezTo>
                    <a:pt x="15437" y="3927"/>
                    <a:pt x="17222" y="1964"/>
                    <a:pt x="18547" y="982"/>
                  </a:cubicBezTo>
                  <a:cubicBezTo>
                    <a:pt x="19872" y="0"/>
                    <a:pt x="20736"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7" name="Line"/>
            <p:cNvSpPr/>
            <p:nvPr/>
          </p:nvSpPr>
          <p:spPr>
            <a:xfrm>
              <a:off x="1507088" y="2811019"/>
              <a:ext cx="147881" cy="150095"/>
            </a:xfrm>
            <a:custGeom>
              <a:avLst/>
              <a:gdLst/>
              <a:ahLst/>
              <a:cxnLst>
                <a:cxn ang="0">
                  <a:pos x="wd2" y="hd2"/>
                </a:cxn>
                <a:cxn ang="5400000">
                  <a:pos x="wd2" y="hd2"/>
                </a:cxn>
                <a:cxn ang="10800000">
                  <a:pos x="wd2" y="hd2"/>
                </a:cxn>
                <a:cxn ang="16200000">
                  <a:pos x="wd2" y="hd2"/>
                </a:cxn>
              </a:cxnLst>
              <a:rect l="0" t="0" r="r" b="b"/>
              <a:pathLst>
                <a:path w="21462" h="21218" fill="norm" stroke="1" extrusionOk="0">
                  <a:moveTo>
                    <a:pt x="9366" y="0"/>
                  </a:moveTo>
                  <a:cubicBezTo>
                    <a:pt x="6774" y="4208"/>
                    <a:pt x="4182" y="8416"/>
                    <a:pt x="2598" y="11221"/>
                  </a:cubicBezTo>
                  <a:cubicBezTo>
                    <a:pt x="1014" y="14026"/>
                    <a:pt x="438" y="15429"/>
                    <a:pt x="150" y="16831"/>
                  </a:cubicBezTo>
                  <a:cubicBezTo>
                    <a:pt x="-138" y="18234"/>
                    <a:pt x="-138" y="19636"/>
                    <a:pt x="1302" y="20478"/>
                  </a:cubicBezTo>
                  <a:cubicBezTo>
                    <a:pt x="2742" y="21319"/>
                    <a:pt x="5622" y="21600"/>
                    <a:pt x="9222" y="20478"/>
                  </a:cubicBezTo>
                  <a:cubicBezTo>
                    <a:pt x="12822" y="19356"/>
                    <a:pt x="17142" y="16831"/>
                    <a:pt x="21462" y="1430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8" name="Line"/>
            <p:cNvSpPr/>
            <p:nvPr/>
          </p:nvSpPr>
          <p:spPr>
            <a:xfrm>
              <a:off x="1579173" y="2906269"/>
              <a:ext cx="22218" cy="172641"/>
            </a:xfrm>
            <a:custGeom>
              <a:avLst/>
              <a:gdLst/>
              <a:ahLst/>
              <a:cxnLst>
                <a:cxn ang="0">
                  <a:pos x="wd2" y="hd2"/>
                </a:cxn>
                <a:cxn ang="5400000">
                  <a:pos x="wd2" y="hd2"/>
                </a:cxn>
                <a:cxn ang="10800000">
                  <a:pos x="wd2" y="hd2"/>
                </a:cxn>
                <a:cxn ang="16200000">
                  <a:pos x="wd2" y="hd2"/>
                </a:cxn>
              </a:cxnLst>
              <a:rect l="0" t="0" r="r" b="b"/>
              <a:pathLst>
                <a:path w="20153" h="21600" fill="norm" stroke="1" extrusionOk="0">
                  <a:moveTo>
                    <a:pt x="9353" y="0"/>
                  </a:moveTo>
                  <a:cubicBezTo>
                    <a:pt x="3953" y="993"/>
                    <a:pt x="-1447" y="1986"/>
                    <a:pt x="353" y="5586"/>
                  </a:cubicBezTo>
                  <a:cubicBezTo>
                    <a:pt x="2153" y="9186"/>
                    <a:pt x="11153" y="15393"/>
                    <a:pt x="2015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499" name="Line"/>
            <p:cNvSpPr/>
            <p:nvPr/>
          </p:nvSpPr>
          <p:spPr>
            <a:xfrm>
              <a:off x="2559843" y="2620519"/>
              <a:ext cx="95251"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0" name="Line"/>
            <p:cNvSpPr/>
            <p:nvPr/>
          </p:nvSpPr>
          <p:spPr>
            <a:xfrm>
              <a:off x="2613421" y="2721722"/>
              <a:ext cx="95251"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1" name="Line"/>
            <p:cNvSpPr/>
            <p:nvPr/>
          </p:nvSpPr>
          <p:spPr>
            <a:xfrm>
              <a:off x="2928859" y="2425171"/>
              <a:ext cx="131048" cy="300193"/>
            </a:xfrm>
            <a:custGeom>
              <a:avLst/>
              <a:gdLst/>
              <a:ahLst/>
              <a:cxnLst>
                <a:cxn ang="0">
                  <a:pos x="wd2" y="hd2"/>
                </a:cxn>
                <a:cxn ang="5400000">
                  <a:pos x="wd2" y="hd2"/>
                </a:cxn>
                <a:cxn ang="10800000">
                  <a:pos x="wd2" y="hd2"/>
                </a:cxn>
                <a:cxn ang="16200000">
                  <a:pos x="wd2" y="hd2"/>
                </a:cxn>
              </a:cxnLst>
              <a:rect l="0" t="0" r="r" b="b"/>
              <a:pathLst>
                <a:path w="21290" h="21357" fill="norm" stroke="1" extrusionOk="0">
                  <a:moveTo>
                    <a:pt x="21290" y="2039"/>
                  </a:moveTo>
                  <a:cubicBezTo>
                    <a:pt x="20323" y="1333"/>
                    <a:pt x="19356" y="627"/>
                    <a:pt x="18066" y="274"/>
                  </a:cubicBezTo>
                  <a:cubicBezTo>
                    <a:pt x="16777" y="-79"/>
                    <a:pt x="15165" y="-79"/>
                    <a:pt x="12263" y="203"/>
                  </a:cubicBezTo>
                  <a:cubicBezTo>
                    <a:pt x="9362" y="486"/>
                    <a:pt x="5171" y="1050"/>
                    <a:pt x="3075" y="2392"/>
                  </a:cubicBezTo>
                  <a:cubicBezTo>
                    <a:pt x="980" y="3733"/>
                    <a:pt x="980" y="5850"/>
                    <a:pt x="980" y="7262"/>
                  </a:cubicBezTo>
                  <a:cubicBezTo>
                    <a:pt x="980" y="8674"/>
                    <a:pt x="980" y="9380"/>
                    <a:pt x="657" y="10297"/>
                  </a:cubicBezTo>
                  <a:cubicBezTo>
                    <a:pt x="335" y="11215"/>
                    <a:pt x="-310" y="12345"/>
                    <a:pt x="174" y="12839"/>
                  </a:cubicBezTo>
                  <a:cubicBezTo>
                    <a:pt x="657" y="13333"/>
                    <a:pt x="2269" y="13192"/>
                    <a:pt x="4848" y="13121"/>
                  </a:cubicBezTo>
                  <a:cubicBezTo>
                    <a:pt x="7427" y="13050"/>
                    <a:pt x="10974" y="13050"/>
                    <a:pt x="13391" y="13333"/>
                  </a:cubicBezTo>
                  <a:cubicBezTo>
                    <a:pt x="15809" y="13615"/>
                    <a:pt x="17099" y="14180"/>
                    <a:pt x="18066" y="14815"/>
                  </a:cubicBezTo>
                  <a:cubicBezTo>
                    <a:pt x="19033" y="15450"/>
                    <a:pt x="19678" y="16156"/>
                    <a:pt x="18711" y="17286"/>
                  </a:cubicBezTo>
                  <a:cubicBezTo>
                    <a:pt x="17744" y="18415"/>
                    <a:pt x="15165" y="19968"/>
                    <a:pt x="13069" y="20745"/>
                  </a:cubicBezTo>
                  <a:cubicBezTo>
                    <a:pt x="10974" y="21521"/>
                    <a:pt x="9362" y="21521"/>
                    <a:pt x="8072" y="20956"/>
                  </a:cubicBezTo>
                  <a:cubicBezTo>
                    <a:pt x="6783" y="20392"/>
                    <a:pt x="5815" y="19262"/>
                    <a:pt x="4848" y="1813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2" name="Line"/>
            <p:cNvSpPr/>
            <p:nvPr/>
          </p:nvSpPr>
          <p:spPr>
            <a:xfrm>
              <a:off x="3976687" y="2403938"/>
              <a:ext cx="267892" cy="343988"/>
            </a:xfrm>
            <a:custGeom>
              <a:avLst/>
              <a:gdLst/>
              <a:ahLst/>
              <a:cxnLst>
                <a:cxn ang="0">
                  <a:pos x="wd2" y="hd2"/>
                </a:cxn>
                <a:cxn ang="5400000">
                  <a:pos x="wd2" y="hd2"/>
                </a:cxn>
                <a:cxn ang="10800000">
                  <a:pos x="wd2" y="hd2"/>
                </a:cxn>
                <a:cxn ang="16200000">
                  <a:pos x="wd2" y="hd2"/>
                </a:cxn>
              </a:cxnLst>
              <a:rect l="0" t="0" r="r" b="b"/>
              <a:pathLst>
                <a:path w="21600" h="21396" fill="norm" stroke="1" extrusionOk="0">
                  <a:moveTo>
                    <a:pt x="0" y="20507"/>
                  </a:moveTo>
                  <a:cubicBezTo>
                    <a:pt x="1280" y="18161"/>
                    <a:pt x="2560" y="15816"/>
                    <a:pt x="3760" y="12669"/>
                  </a:cubicBezTo>
                  <a:cubicBezTo>
                    <a:pt x="4960" y="9521"/>
                    <a:pt x="6080" y="5572"/>
                    <a:pt x="6720" y="3227"/>
                  </a:cubicBezTo>
                  <a:cubicBezTo>
                    <a:pt x="7360" y="881"/>
                    <a:pt x="7520" y="141"/>
                    <a:pt x="7360" y="17"/>
                  </a:cubicBezTo>
                  <a:cubicBezTo>
                    <a:pt x="7200" y="-106"/>
                    <a:pt x="6720" y="388"/>
                    <a:pt x="6080" y="2486"/>
                  </a:cubicBezTo>
                  <a:cubicBezTo>
                    <a:pt x="5440" y="4584"/>
                    <a:pt x="4640" y="8287"/>
                    <a:pt x="4720" y="11435"/>
                  </a:cubicBezTo>
                  <a:cubicBezTo>
                    <a:pt x="4800" y="14582"/>
                    <a:pt x="5760" y="17174"/>
                    <a:pt x="6560" y="18717"/>
                  </a:cubicBezTo>
                  <a:cubicBezTo>
                    <a:pt x="7360" y="20260"/>
                    <a:pt x="8000" y="20753"/>
                    <a:pt x="8720" y="21062"/>
                  </a:cubicBezTo>
                  <a:cubicBezTo>
                    <a:pt x="9440" y="21371"/>
                    <a:pt x="10240" y="21494"/>
                    <a:pt x="10880" y="21309"/>
                  </a:cubicBezTo>
                  <a:cubicBezTo>
                    <a:pt x="11520" y="21124"/>
                    <a:pt x="12000" y="20630"/>
                    <a:pt x="12960" y="18717"/>
                  </a:cubicBezTo>
                  <a:cubicBezTo>
                    <a:pt x="13920" y="16804"/>
                    <a:pt x="15360" y="13471"/>
                    <a:pt x="16240" y="11126"/>
                  </a:cubicBezTo>
                  <a:cubicBezTo>
                    <a:pt x="17120" y="8781"/>
                    <a:pt x="17440" y="7423"/>
                    <a:pt x="17680" y="6436"/>
                  </a:cubicBezTo>
                  <a:cubicBezTo>
                    <a:pt x="17920" y="5448"/>
                    <a:pt x="18080" y="4831"/>
                    <a:pt x="18080" y="4955"/>
                  </a:cubicBezTo>
                  <a:cubicBezTo>
                    <a:pt x="18080" y="5078"/>
                    <a:pt x="17920" y="5942"/>
                    <a:pt x="18160" y="7917"/>
                  </a:cubicBezTo>
                  <a:cubicBezTo>
                    <a:pt x="18400" y="9892"/>
                    <a:pt x="19040" y="12977"/>
                    <a:pt x="19680" y="14767"/>
                  </a:cubicBezTo>
                  <a:cubicBezTo>
                    <a:pt x="20320" y="16557"/>
                    <a:pt x="20960" y="17051"/>
                    <a:pt x="21600" y="175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3" name="Line"/>
            <p:cNvSpPr/>
            <p:nvPr/>
          </p:nvSpPr>
          <p:spPr>
            <a:xfrm>
              <a:off x="4320256" y="2606491"/>
              <a:ext cx="74292" cy="99395"/>
            </a:xfrm>
            <a:custGeom>
              <a:avLst/>
              <a:gdLst/>
              <a:ahLst/>
              <a:cxnLst>
                <a:cxn ang="0">
                  <a:pos x="wd2" y="hd2"/>
                </a:cxn>
                <a:cxn ang="5400000">
                  <a:pos x="wd2" y="hd2"/>
                </a:cxn>
                <a:cxn ang="10800000">
                  <a:pos x="wd2" y="hd2"/>
                </a:cxn>
                <a:cxn ang="16200000">
                  <a:pos x="wd2" y="hd2"/>
                </a:cxn>
              </a:cxnLst>
              <a:rect l="0" t="0" r="r" b="b"/>
              <a:pathLst>
                <a:path w="20735" h="20806" fill="norm" stroke="1" extrusionOk="0">
                  <a:moveTo>
                    <a:pt x="12108" y="2936"/>
                  </a:moveTo>
                  <a:cubicBezTo>
                    <a:pt x="8232" y="6259"/>
                    <a:pt x="4355" y="9582"/>
                    <a:pt x="2139" y="12490"/>
                  </a:cubicBezTo>
                  <a:cubicBezTo>
                    <a:pt x="-76" y="15398"/>
                    <a:pt x="-630" y="17890"/>
                    <a:pt x="755" y="19344"/>
                  </a:cubicBezTo>
                  <a:cubicBezTo>
                    <a:pt x="2139" y="20798"/>
                    <a:pt x="5462" y="21213"/>
                    <a:pt x="8508" y="20382"/>
                  </a:cubicBezTo>
                  <a:cubicBezTo>
                    <a:pt x="11555" y="19551"/>
                    <a:pt x="14324" y="17475"/>
                    <a:pt x="16539" y="14982"/>
                  </a:cubicBezTo>
                  <a:cubicBezTo>
                    <a:pt x="18755" y="12490"/>
                    <a:pt x="20416" y="9582"/>
                    <a:pt x="20693" y="6882"/>
                  </a:cubicBezTo>
                  <a:cubicBezTo>
                    <a:pt x="20970" y="4182"/>
                    <a:pt x="19862" y="1690"/>
                    <a:pt x="17370" y="651"/>
                  </a:cubicBezTo>
                  <a:cubicBezTo>
                    <a:pt x="14878" y="-387"/>
                    <a:pt x="11001" y="28"/>
                    <a:pt x="7124" y="4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4" name="Line"/>
            <p:cNvSpPr/>
            <p:nvPr/>
          </p:nvSpPr>
          <p:spPr>
            <a:xfrm>
              <a:off x="4530328" y="2477644"/>
              <a:ext cx="71438"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5" name="Line"/>
            <p:cNvSpPr/>
            <p:nvPr/>
          </p:nvSpPr>
          <p:spPr>
            <a:xfrm>
              <a:off x="4566046" y="2513362"/>
              <a:ext cx="130970" cy="714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6" name="Line"/>
            <p:cNvSpPr/>
            <p:nvPr/>
          </p:nvSpPr>
          <p:spPr>
            <a:xfrm>
              <a:off x="4761706" y="2359341"/>
              <a:ext cx="131763" cy="255226"/>
            </a:xfrm>
            <a:custGeom>
              <a:avLst/>
              <a:gdLst/>
              <a:ahLst/>
              <a:cxnLst>
                <a:cxn ang="0">
                  <a:pos x="wd2" y="hd2"/>
                </a:cxn>
                <a:cxn ang="5400000">
                  <a:pos x="wd2" y="hd2"/>
                </a:cxn>
                <a:cxn ang="10800000">
                  <a:pos x="wd2" y="hd2"/>
                </a:cxn>
                <a:cxn ang="16200000">
                  <a:pos x="wd2" y="hd2"/>
                </a:cxn>
              </a:cxnLst>
              <a:rect l="0" t="0" r="r" b="b"/>
              <a:pathLst>
                <a:path w="21092" h="21370" fill="norm" stroke="1" extrusionOk="0">
                  <a:moveTo>
                    <a:pt x="18233" y="2927"/>
                  </a:moveTo>
                  <a:cubicBezTo>
                    <a:pt x="17598" y="2096"/>
                    <a:pt x="16963" y="1265"/>
                    <a:pt x="15692" y="684"/>
                  </a:cubicBezTo>
                  <a:cubicBezTo>
                    <a:pt x="14421" y="102"/>
                    <a:pt x="12516" y="-230"/>
                    <a:pt x="9816" y="185"/>
                  </a:cubicBezTo>
                  <a:cubicBezTo>
                    <a:pt x="7116" y="601"/>
                    <a:pt x="3621" y="1764"/>
                    <a:pt x="1716" y="2927"/>
                  </a:cubicBezTo>
                  <a:cubicBezTo>
                    <a:pt x="-190" y="4090"/>
                    <a:pt x="-508" y="5253"/>
                    <a:pt x="763" y="6084"/>
                  </a:cubicBezTo>
                  <a:cubicBezTo>
                    <a:pt x="2033" y="6915"/>
                    <a:pt x="4892" y="7413"/>
                    <a:pt x="7592" y="7164"/>
                  </a:cubicBezTo>
                  <a:cubicBezTo>
                    <a:pt x="10292" y="6915"/>
                    <a:pt x="12833" y="5918"/>
                    <a:pt x="14739" y="5170"/>
                  </a:cubicBezTo>
                  <a:cubicBezTo>
                    <a:pt x="16645" y="4422"/>
                    <a:pt x="17916" y="3924"/>
                    <a:pt x="18551" y="4090"/>
                  </a:cubicBezTo>
                  <a:cubicBezTo>
                    <a:pt x="19186" y="4256"/>
                    <a:pt x="19186" y="5087"/>
                    <a:pt x="19027" y="7579"/>
                  </a:cubicBezTo>
                  <a:cubicBezTo>
                    <a:pt x="18868" y="10072"/>
                    <a:pt x="18551" y="14225"/>
                    <a:pt x="18868" y="16801"/>
                  </a:cubicBezTo>
                  <a:cubicBezTo>
                    <a:pt x="19186" y="19376"/>
                    <a:pt x="20139" y="20373"/>
                    <a:pt x="21092" y="213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7" name="Line"/>
            <p:cNvSpPr/>
            <p:nvPr/>
          </p:nvSpPr>
          <p:spPr>
            <a:xfrm>
              <a:off x="386953" y="3418237"/>
              <a:ext cx="291704" cy="399919"/>
            </a:xfrm>
            <a:custGeom>
              <a:avLst/>
              <a:gdLst/>
              <a:ahLst/>
              <a:cxnLst>
                <a:cxn ang="0">
                  <a:pos x="wd2" y="hd2"/>
                </a:cxn>
                <a:cxn ang="5400000">
                  <a:pos x="wd2" y="hd2"/>
                </a:cxn>
                <a:cxn ang="10800000">
                  <a:pos x="wd2" y="hd2"/>
                </a:cxn>
                <a:cxn ang="16200000">
                  <a:pos x="wd2" y="hd2"/>
                </a:cxn>
              </a:cxnLst>
              <a:rect l="0" t="0" r="r" b="b"/>
              <a:pathLst>
                <a:path w="21600" h="21550" fill="norm" stroke="1" extrusionOk="0">
                  <a:moveTo>
                    <a:pt x="0" y="9303"/>
                  </a:moveTo>
                  <a:cubicBezTo>
                    <a:pt x="441" y="11976"/>
                    <a:pt x="882" y="14650"/>
                    <a:pt x="1396" y="16467"/>
                  </a:cubicBezTo>
                  <a:cubicBezTo>
                    <a:pt x="1910" y="18285"/>
                    <a:pt x="2498" y="19248"/>
                    <a:pt x="3086" y="20050"/>
                  </a:cubicBezTo>
                  <a:cubicBezTo>
                    <a:pt x="3673" y="20851"/>
                    <a:pt x="4261" y="21493"/>
                    <a:pt x="4702" y="21547"/>
                  </a:cubicBezTo>
                  <a:cubicBezTo>
                    <a:pt x="5143" y="21600"/>
                    <a:pt x="5437" y="21065"/>
                    <a:pt x="5363" y="18927"/>
                  </a:cubicBezTo>
                  <a:cubicBezTo>
                    <a:pt x="5290" y="16788"/>
                    <a:pt x="4849" y="13046"/>
                    <a:pt x="4408" y="10265"/>
                  </a:cubicBezTo>
                  <a:cubicBezTo>
                    <a:pt x="3967" y="7485"/>
                    <a:pt x="3527" y="5667"/>
                    <a:pt x="3306" y="4438"/>
                  </a:cubicBezTo>
                  <a:cubicBezTo>
                    <a:pt x="3086" y="3208"/>
                    <a:pt x="3086" y="2566"/>
                    <a:pt x="4041" y="1925"/>
                  </a:cubicBezTo>
                  <a:cubicBezTo>
                    <a:pt x="4996" y="1283"/>
                    <a:pt x="6906" y="642"/>
                    <a:pt x="9992" y="321"/>
                  </a:cubicBezTo>
                  <a:cubicBezTo>
                    <a:pt x="13078" y="0"/>
                    <a:pt x="17339"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8" name="Line"/>
            <p:cNvSpPr/>
            <p:nvPr/>
          </p:nvSpPr>
          <p:spPr>
            <a:xfrm>
              <a:off x="551130" y="3562002"/>
              <a:ext cx="127527" cy="177228"/>
            </a:xfrm>
            <a:custGeom>
              <a:avLst/>
              <a:gdLst/>
              <a:ahLst/>
              <a:cxnLst>
                <a:cxn ang="0">
                  <a:pos x="wd2" y="hd2"/>
                </a:cxn>
                <a:cxn ang="5400000">
                  <a:pos x="wd2" y="hd2"/>
                </a:cxn>
                <a:cxn ang="10800000">
                  <a:pos x="wd2" y="hd2"/>
                </a:cxn>
                <a:cxn ang="16200000">
                  <a:pos x="wd2" y="hd2"/>
                </a:cxn>
              </a:cxnLst>
              <a:rect l="0" t="0" r="r" b="b"/>
              <a:pathLst>
                <a:path w="21356" h="21199" fill="norm" stroke="1" extrusionOk="0">
                  <a:moveTo>
                    <a:pt x="4408" y="6303"/>
                  </a:moveTo>
                  <a:cubicBezTo>
                    <a:pt x="3411" y="10575"/>
                    <a:pt x="2414" y="14848"/>
                    <a:pt x="1750" y="17578"/>
                  </a:cubicBezTo>
                  <a:cubicBezTo>
                    <a:pt x="1085" y="20307"/>
                    <a:pt x="753" y="21494"/>
                    <a:pt x="421" y="21138"/>
                  </a:cubicBezTo>
                  <a:cubicBezTo>
                    <a:pt x="88" y="20782"/>
                    <a:pt x="-244" y="18883"/>
                    <a:pt x="254" y="15323"/>
                  </a:cubicBezTo>
                  <a:cubicBezTo>
                    <a:pt x="753" y="11762"/>
                    <a:pt x="2082" y="6540"/>
                    <a:pt x="3411" y="3573"/>
                  </a:cubicBezTo>
                  <a:cubicBezTo>
                    <a:pt x="4741" y="606"/>
                    <a:pt x="6070" y="-106"/>
                    <a:pt x="7399" y="13"/>
                  </a:cubicBezTo>
                  <a:cubicBezTo>
                    <a:pt x="8728" y="131"/>
                    <a:pt x="10058" y="1081"/>
                    <a:pt x="11885" y="3929"/>
                  </a:cubicBezTo>
                  <a:cubicBezTo>
                    <a:pt x="13713" y="6778"/>
                    <a:pt x="16039" y="11525"/>
                    <a:pt x="17701" y="14373"/>
                  </a:cubicBezTo>
                  <a:cubicBezTo>
                    <a:pt x="19362" y="17221"/>
                    <a:pt x="20359" y="18171"/>
                    <a:pt x="21356" y="191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09" name="Line"/>
            <p:cNvSpPr/>
            <p:nvPr/>
          </p:nvSpPr>
          <p:spPr>
            <a:xfrm>
              <a:off x="934640" y="3561112"/>
              <a:ext cx="113110"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0" name="Line"/>
            <p:cNvSpPr/>
            <p:nvPr/>
          </p:nvSpPr>
          <p:spPr>
            <a:xfrm>
              <a:off x="988218" y="3626597"/>
              <a:ext cx="113111"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168" y="18720"/>
                    <a:pt x="8337" y="15840"/>
                    <a:pt x="11937" y="12240"/>
                  </a:cubicBezTo>
                  <a:cubicBezTo>
                    <a:pt x="15537" y="8640"/>
                    <a:pt x="18568" y="432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1" name="Line"/>
            <p:cNvSpPr/>
            <p:nvPr/>
          </p:nvSpPr>
          <p:spPr>
            <a:xfrm>
              <a:off x="1220390" y="3386180"/>
              <a:ext cx="351235" cy="343605"/>
            </a:xfrm>
            <a:custGeom>
              <a:avLst/>
              <a:gdLst/>
              <a:ahLst/>
              <a:cxnLst>
                <a:cxn ang="0">
                  <a:pos x="wd2" y="hd2"/>
                </a:cxn>
                <a:cxn ang="5400000">
                  <a:pos x="wd2" y="hd2"/>
                </a:cxn>
                <a:cxn ang="10800000">
                  <a:pos x="wd2" y="hd2"/>
                </a:cxn>
                <a:cxn ang="16200000">
                  <a:pos x="wd2" y="hd2"/>
                </a:cxn>
              </a:cxnLst>
              <a:rect l="0" t="0" r="r" b="b"/>
              <a:pathLst>
                <a:path w="21600" h="21495" fill="norm" stroke="1" extrusionOk="0">
                  <a:moveTo>
                    <a:pt x="0" y="13923"/>
                  </a:moveTo>
                  <a:cubicBezTo>
                    <a:pt x="122" y="16033"/>
                    <a:pt x="244" y="18143"/>
                    <a:pt x="549" y="19509"/>
                  </a:cubicBezTo>
                  <a:cubicBezTo>
                    <a:pt x="854" y="20874"/>
                    <a:pt x="1342" y="21495"/>
                    <a:pt x="1647" y="21495"/>
                  </a:cubicBezTo>
                  <a:cubicBezTo>
                    <a:pt x="1953" y="21495"/>
                    <a:pt x="2075" y="20874"/>
                    <a:pt x="2075" y="18454"/>
                  </a:cubicBezTo>
                  <a:cubicBezTo>
                    <a:pt x="2075" y="16033"/>
                    <a:pt x="1953" y="11812"/>
                    <a:pt x="2014" y="9019"/>
                  </a:cubicBezTo>
                  <a:cubicBezTo>
                    <a:pt x="2075" y="6226"/>
                    <a:pt x="2319" y="4861"/>
                    <a:pt x="3112" y="3867"/>
                  </a:cubicBezTo>
                  <a:cubicBezTo>
                    <a:pt x="3905" y="2874"/>
                    <a:pt x="5247" y="2254"/>
                    <a:pt x="8115" y="1633"/>
                  </a:cubicBezTo>
                  <a:cubicBezTo>
                    <a:pt x="10983" y="1012"/>
                    <a:pt x="15376" y="392"/>
                    <a:pt x="17878" y="143"/>
                  </a:cubicBezTo>
                  <a:cubicBezTo>
                    <a:pt x="20380" y="-105"/>
                    <a:pt x="20990" y="19"/>
                    <a:pt x="21600" y="1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2" name="Line"/>
            <p:cNvSpPr/>
            <p:nvPr/>
          </p:nvSpPr>
          <p:spPr>
            <a:xfrm>
              <a:off x="1370847" y="3495628"/>
              <a:ext cx="147200" cy="327423"/>
            </a:xfrm>
            <a:custGeom>
              <a:avLst/>
              <a:gdLst/>
              <a:ahLst/>
              <a:cxnLst>
                <a:cxn ang="0">
                  <a:pos x="wd2" y="hd2"/>
                </a:cxn>
                <a:cxn ang="5400000">
                  <a:pos x="wd2" y="hd2"/>
                </a:cxn>
                <a:cxn ang="10800000">
                  <a:pos x="wd2" y="hd2"/>
                </a:cxn>
                <a:cxn ang="16200000">
                  <a:pos x="wd2" y="hd2"/>
                </a:cxn>
              </a:cxnLst>
              <a:rect l="0" t="0" r="r" b="b"/>
              <a:pathLst>
                <a:path w="21364" h="21600" fill="norm" stroke="1" extrusionOk="0">
                  <a:moveTo>
                    <a:pt x="7540" y="0"/>
                  </a:moveTo>
                  <a:cubicBezTo>
                    <a:pt x="4948" y="3273"/>
                    <a:pt x="2356" y="6545"/>
                    <a:pt x="1060" y="8509"/>
                  </a:cubicBezTo>
                  <a:cubicBezTo>
                    <a:pt x="-236" y="10473"/>
                    <a:pt x="-236" y="11127"/>
                    <a:pt x="484" y="11389"/>
                  </a:cubicBezTo>
                  <a:cubicBezTo>
                    <a:pt x="1204" y="11651"/>
                    <a:pt x="2644" y="11520"/>
                    <a:pt x="4804" y="10996"/>
                  </a:cubicBezTo>
                  <a:cubicBezTo>
                    <a:pt x="6964" y="10473"/>
                    <a:pt x="9844" y="9556"/>
                    <a:pt x="12436" y="8902"/>
                  </a:cubicBezTo>
                  <a:cubicBezTo>
                    <a:pt x="15028" y="8247"/>
                    <a:pt x="17332" y="7855"/>
                    <a:pt x="18484" y="8313"/>
                  </a:cubicBezTo>
                  <a:cubicBezTo>
                    <a:pt x="19636" y="8771"/>
                    <a:pt x="19636" y="10080"/>
                    <a:pt x="19492" y="11913"/>
                  </a:cubicBezTo>
                  <a:cubicBezTo>
                    <a:pt x="19348" y="13745"/>
                    <a:pt x="19060" y="16102"/>
                    <a:pt x="19348" y="17804"/>
                  </a:cubicBezTo>
                  <a:cubicBezTo>
                    <a:pt x="19636" y="19505"/>
                    <a:pt x="20500" y="20553"/>
                    <a:pt x="21364"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3" name="Line"/>
            <p:cNvSpPr/>
            <p:nvPr/>
          </p:nvSpPr>
          <p:spPr>
            <a:xfrm>
              <a:off x="1708546" y="3600274"/>
              <a:ext cx="130970" cy="20371"/>
            </a:xfrm>
            <a:custGeom>
              <a:avLst/>
              <a:gdLst/>
              <a:ahLst/>
              <a:cxnLst>
                <a:cxn ang="0">
                  <a:pos x="wd2" y="hd2"/>
                </a:cxn>
                <a:cxn ang="5400000">
                  <a:pos x="wd2" y="hd2"/>
                </a:cxn>
                <a:cxn ang="10800000">
                  <a:pos x="wd2" y="hd2"/>
                </a:cxn>
                <a:cxn ang="16200000">
                  <a:pos x="wd2" y="hd2"/>
                </a:cxn>
              </a:cxnLst>
              <a:rect l="0" t="0" r="r" b="b"/>
              <a:pathLst>
                <a:path w="21600" h="20157" fill="norm" stroke="1" extrusionOk="0">
                  <a:moveTo>
                    <a:pt x="0" y="20157"/>
                  </a:moveTo>
                  <a:cubicBezTo>
                    <a:pt x="1309" y="12302"/>
                    <a:pt x="2618" y="4448"/>
                    <a:pt x="6218" y="1502"/>
                  </a:cubicBezTo>
                  <a:cubicBezTo>
                    <a:pt x="9818" y="-1443"/>
                    <a:pt x="15709" y="521"/>
                    <a:pt x="21600" y="248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4" name="Line"/>
            <p:cNvSpPr/>
            <p:nvPr/>
          </p:nvSpPr>
          <p:spPr>
            <a:xfrm>
              <a:off x="1738312" y="3662316"/>
              <a:ext cx="166688" cy="773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5" name="Line"/>
            <p:cNvSpPr/>
            <p:nvPr/>
          </p:nvSpPr>
          <p:spPr>
            <a:xfrm>
              <a:off x="2041921" y="3534940"/>
              <a:ext cx="250033" cy="211805"/>
            </a:xfrm>
            <a:custGeom>
              <a:avLst/>
              <a:gdLst/>
              <a:ahLst/>
              <a:cxnLst>
                <a:cxn ang="0">
                  <a:pos x="wd2" y="hd2"/>
                </a:cxn>
                <a:cxn ang="5400000">
                  <a:pos x="wd2" y="hd2"/>
                </a:cxn>
                <a:cxn ang="10800000">
                  <a:pos x="wd2" y="hd2"/>
                </a:cxn>
                <a:cxn ang="16200000">
                  <a:pos x="wd2" y="hd2"/>
                </a:cxn>
              </a:cxnLst>
              <a:rect l="0" t="0" r="r" b="b"/>
              <a:pathLst>
                <a:path w="21600" h="21151" fill="norm" stroke="1" extrusionOk="0">
                  <a:moveTo>
                    <a:pt x="0" y="3208"/>
                  </a:moveTo>
                  <a:cubicBezTo>
                    <a:pt x="514" y="2217"/>
                    <a:pt x="1029" y="1226"/>
                    <a:pt x="2400" y="632"/>
                  </a:cubicBezTo>
                  <a:cubicBezTo>
                    <a:pt x="3771" y="37"/>
                    <a:pt x="6000" y="-161"/>
                    <a:pt x="7371" y="136"/>
                  </a:cubicBezTo>
                  <a:cubicBezTo>
                    <a:pt x="8743" y="433"/>
                    <a:pt x="9257" y="1226"/>
                    <a:pt x="8914" y="3604"/>
                  </a:cubicBezTo>
                  <a:cubicBezTo>
                    <a:pt x="8571" y="5982"/>
                    <a:pt x="7371" y="9945"/>
                    <a:pt x="6514" y="12422"/>
                  </a:cubicBezTo>
                  <a:cubicBezTo>
                    <a:pt x="5657" y="14900"/>
                    <a:pt x="5143" y="15890"/>
                    <a:pt x="4800" y="17079"/>
                  </a:cubicBezTo>
                  <a:cubicBezTo>
                    <a:pt x="4457" y="18268"/>
                    <a:pt x="4286" y="19656"/>
                    <a:pt x="4629" y="20448"/>
                  </a:cubicBezTo>
                  <a:cubicBezTo>
                    <a:pt x="4971" y="21241"/>
                    <a:pt x="5829" y="21439"/>
                    <a:pt x="8743" y="20646"/>
                  </a:cubicBezTo>
                  <a:cubicBezTo>
                    <a:pt x="11657" y="19854"/>
                    <a:pt x="16629" y="18070"/>
                    <a:pt x="21600" y="1628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6" name="Line"/>
            <p:cNvSpPr/>
            <p:nvPr/>
          </p:nvSpPr>
          <p:spPr>
            <a:xfrm>
              <a:off x="294678" y="4188686"/>
              <a:ext cx="169666" cy="265924"/>
            </a:xfrm>
            <a:custGeom>
              <a:avLst/>
              <a:gdLst/>
              <a:ahLst/>
              <a:cxnLst>
                <a:cxn ang="0">
                  <a:pos x="wd2" y="hd2"/>
                </a:cxn>
                <a:cxn ang="5400000">
                  <a:pos x="wd2" y="hd2"/>
                </a:cxn>
                <a:cxn ang="10800000">
                  <a:pos x="wd2" y="hd2"/>
                </a:cxn>
                <a:cxn ang="16200000">
                  <a:pos x="wd2" y="hd2"/>
                </a:cxn>
              </a:cxnLst>
              <a:rect l="0" t="0" r="r" b="b"/>
              <a:pathLst>
                <a:path w="20987" h="21128" fill="norm" stroke="1" extrusionOk="0">
                  <a:moveTo>
                    <a:pt x="20987" y="3586"/>
                  </a:moveTo>
                  <a:cubicBezTo>
                    <a:pt x="20251" y="2482"/>
                    <a:pt x="19514" y="1378"/>
                    <a:pt x="17428" y="669"/>
                  </a:cubicBezTo>
                  <a:cubicBezTo>
                    <a:pt x="15342" y="-41"/>
                    <a:pt x="11905" y="-356"/>
                    <a:pt x="8592" y="590"/>
                  </a:cubicBezTo>
                  <a:cubicBezTo>
                    <a:pt x="5278" y="1536"/>
                    <a:pt x="2087" y="3743"/>
                    <a:pt x="737" y="5556"/>
                  </a:cubicBezTo>
                  <a:cubicBezTo>
                    <a:pt x="-613" y="7370"/>
                    <a:pt x="-122" y="8789"/>
                    <a:pt x="2332" y="10208"/>
                  </a:cubicBezTo>
                  <a:cubicBezTo>
                    <a:pt x="4787" y="11626"/>
                    <a:pt x="9205" y="13045"/>
                    <a:pt x="12028" y="14149"/>
                  </a:cubicBezTo>
                  <a:cubicBezTo>
                    <a:pt x="14851" y="15253"/>
                    <a:pt x="16078" y="16041"/>
                    <a:pt x="16692" y="16908"/>
                  </a:cubicBezTo>
                  <a:cubicBezTo>
                    <a:pt x="17305" y="17775"/>
                    <a:pt x="17305" y="18721"/>
                    <a:pt x="16692" y="19510"/>
                  </a:cubicBezTo>
                  <a:cubicBezTo>
                    <a:pt x="16078" y="20298"/>
                    <a:pt x="14851" y="20929"/>
                    <a:pt x="12887" y="21086"/>
                  </a:cubicBezTo>
                  <a:cubicBezTo>
                    <a:pt x="10923" y="21244"/>
                    <a:pt x="8223" y="20929"/>
                    <a:pt x="5523" y="2061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7" name="Line"/>
            <p:cNvSpPr/>
            <p:nvPr/>
          </p:nvSpPr>
          <p:spPr>
            <a:xfrm>
              <a:off x="485691" y="4391664"/>
              <a:ext cx="101845" cy="213231"/>
            </a:xfrm>
            <a:custGeom>
              <a:avLst/>
              <a:gdLst/>
              <a:ahLst/>
              <a:cxnLst>
                <a:cxn ang="0">
                  <a:pos x="wd2" y="hd2"/>
                </a:cxn>
                <a:cxn ang="5400000">
                  <a:pos x="wd2" y="hd2"/>
                </a:cxn>
                <a:cxn ang="10800000">
                  <a:pos x="wd2" y="hd2"/>
                </a:cxn>
                <a:cxn ang="16200000">
                  <a:pos x="wd2" y="hd2"/>
                </a:cxn>
              </a:cxnLst>
              <a:rect l="0" t="0" r="r" b="b"/>
              <a:pathLst>
                <a:path w="20529" h="21100" fill="norm" stroke="1" extrusionOk="0">
                  <a:moveTo>
                    <a:pt x="2897" y="4409"/>
                  </a:moveTo>
                  <a:cubicBezTo>
                    <a:pt x="2897" y="9318"/>
                    <a:pt x="2897" y="14227"/>
                    <a:pt x="2897" y="17173"/>
                  </a:cubicBezTo>
                  <a:cubicBezTo>
                    <a:pt x="2897" y="20118"/>
                    <a:pt x="2897" y="21100"/>
                    <a:pt x="2497" y="21100"/>
                  </a:cubicBezTo>
                  <a:cubicBezTo>
                    <a:pt x="2097" y="21100"/>
                    <a:pt x="1297" y="20118"/>
                    <a:pt x="697" y="17271"/>
                  </a:cubicBezTo>
                  <a:cubicBezTo>
                    <a:pt x="97" y="14424"/>
                    <a:pt x="-303" y="9711"/>
                    <a:pt x="297" y="6569"/>
                  </a:cubicBezTo>
                  <a:cubicBezTo>
                    <a:pt x="897" y="3427"/>
                    <a:pt x="2497" y="1856"/>
                    <a:pt x="4297" y="875"/>
                  </a:cubicBezTo>
                  <a:cubicBezTo>
                    <a:pt x="6097" y="-107"/>
                    <a:pt x="8097" y="-500"/>
                    <a:pt x="11097" y="973"/>
                  </a:cubicBezTo>
                  <a:cubicBezTo>
                    <a:pt x="14097" y="2445"/>
                    <a:pt x="18097" y="5784"/>
                    <a:pt x="19697" y="8631"/>
                  </a:cubicBezTo>
                  <a:cubicBezTo>
                    <a:pt x="21297" y="11478"/>
                    <a:pt x="20497" y="13835"/>
                    <a:pt x="18097" y="15602"/>
                  </a:cubicBezTo>
                  <a:cubicBezTo>
                    <a:pt x="15697" y="17369"/>
                    <a:pt x="11697" y="18547"/>
                    <a:pt x="8697" y="19038"/>
                  </a:cubicBezTo>
                  <a:cubicBezTo>
                    <a:pt x="5697" y="19529"/>
                    <a:pt x="3697" y="19333"/>
                    <a:pt x="2697" y="18645"/>
                  </a:cubicBezTo>
                  <a:cubicBezTo>
                    <a:pt x="1697" y="17958"/>
                    <a:pt x="1697" y="16780"/>
                    <a:pt x="1697" y="1560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8" name="Line"/>
            <p:cNvSpPr/>
            <p:nvPr/>
          </p:nvSpPr>
          <p:spPr>
            <a:xfrm>
              <a:off x="785812" y="4370737"/>
              <a:ext cx="95251"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19" name="Line"/>
            <p:cNvSpPr/>
            <p:nvPr/>
          </p:nvSpPr>
          <p:spPr>
            <a:xfrm>
              <a:off x="827484" y="4436222"/>
              <a:ext cx="130970"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0" name="Line"/>
            <p:cNvSpPr/>
            <p:nvPr/>
          </p:nvSpPr>
          <p:spPr>
            <a:xfrm>
              <a:off x="1279921" y="4087711"/>
              <a:ext cx="1357314" cy="869490"/>
            </a:xfrm>
            <a:custGeom>
              <a:avLst/>
              <a:gdLst/>
              <a:ahLst/>
              <a:cxnLst>
                <a:cxn ang="0">
                  <a:pos x="wd2" y="hd2"/>
                </a:cxn>
                <a:cxn ang="5400000">
                  <a:pos x="wd2" y="hd2"/>
                </a:cxn>
                <a:cxn ang="10800000">
                  <a:pos x="wd2" y="hd2"/>
                </a:cxn>
                <a:cxn ang="16200000">
                  <a:pos x="wd2" y="hd2"/>
                </a:cxn>
              </a:cxnLst>
              <a:rect l="0" t="0" r="r" b="b"/>
              <a:pathLst>
                <a:path w="21600" h="21559" fill="norm" stroke="1" extrusionOk="0">
                  <a:moveTo>
                    <a:pt x="0" y="16022"/>
                  </a:moveTo>
                  <a:cubicBezTo>
                    <a:pt x="126" y="17351"/>
                    <a:pt x="253" y="18679"/>
                    <a:pt x="332" y="19515"/>
                  </a:cubicBezTo>
                  <a:cubicBezTo>
                    <a:pt x="411" y="20352"/>
                    <a:pt x="442" y="20696"/>
                    <a:pt x="489" y="20992"/>
                  </a:cubicBezTo>
                  <a:cubicBezTo>
                    <a:pt x="537" y="21287"/>
                    <a:pt x="600" y="21533"/>
                    <a:pt x="679" y="21557"/>
                  </a:cubicBezTo>
                  <a:cubicBezTo>
                    <a:pt x="758" y="21582"/>
                    <a:pt x="853" y="21385"/>
                    <a:pt x="932" y="20500"/>
                  </a:cubicBezTo>
                  <a:cubicBezTo>
                    <a:pt x="1011" y="19614"/>
                    <a:pt x="1074" y="18039"/>
                    <a:pt x="1105" y="16268"/>
                  </a:cubicBezTo>
                  <a:cubicBezTo>
                    <a:pt x="1137" y="14497"/>
                    <a:pt x="1137" y="12529"/>
                    <a:pt x="1105" y="10733"/>
                  </a:cubicBezTo>
                  <a:cubicBezTo>
                    <a:pt x="1074" y="8937"/>
                    <a:pt x="1011" y="7313"/>
                    <a:pt x="932" y="6083"/>
                  </a:cubicBezTo>
                  <a:cubicBezTo>
                    <a:pt x="853" y="4853"/>
                    <a:pt x="758" y="4017"/>
                    <a:pt x="679" y="3475"/>
                  </a:cubicBezTo>
                  <a:cubicBezTo>
                    <a:pt x="600" y="2934"/>
                    <a:pt x="537" y="2688"/>
                    <a:pt x="568" y="2491"/>
                  </a:cubicBezTo>
                  <a:cubicBezTo>
                    <a:pt x="600" y="2295"/>
                    <a:pt x="726" y="2147"/>
                    <a:pt x="1184" y="1975"/>
                  </a:cubicBezTo>
                  <a:cubicBezTo>
                    <a:pt x="1642" y="1803"/>
                    <a:pt x="2432" y="1606"/>
                    <a:pt x="3442" y="1360"/>
                  </a:cubicBezTo>
                  <a:cubicBezTo>
                    <a:pt x="4453" y="1114"/>
                    <a:pt x="5684" y="818"/>
                    <a:pt x="6884" y="597"/>
                  </a:cubicBezTo>
                  <a:cubicBezTo>
                    <a:pt x="8084" y="376"/>
                    <a:pt x="9253" y="228"/>
                    <a:pt x="10500" y="130"/>
                  </a:cubicBezTo>
                  <a:cubicBezTo>
                    <a:pt x="11747" y="31"/>
                    <a:pt x="13074" y="-18"/>
                    <a:pt x="14274" y="7"/>
                  </a:cubicBezTo>
                  <a:cubicBezTo>
                    <a:pt x="15474" y="31"/>
                    <a:pt x="16547" y="130"/>
                    <a:pt x="17668" y="179"/>
                  </a:cubicBezTo>
                  <a:cubicBezTo>
                    <a:pt x="18789" y="228"/>
                    <a:pt x="19958" y="228"/>
                    <a:pt x="20621" y="277"/>
                  </a:cubicBezTo>
                  <a:cubicBezTo>
                    <a:pt x="21284" y="326"/>
                    <a:pt x="21442" y="425"/>
                    <a:pt x="21600" y="52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1" name="Line"/>
            <p:cNvSpPr/>
            <p:nvPr/>
          </p:nvSpPr>
          <p:spPr>
            <a:xfrm>
              <a:off x="1601390" y="4263581"/>
              <a:ext cx="5954" cy="1607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2" name="Line"/>
            <p:cNvSpPr/>
            <p:nvPr/>
          </p:nvSpPr>
          <p:spPr>
            <a:xfrm>
              <a:off x="1488281" y="4483847"/>
              <a:ext cx="208360"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6171" y="16800"/>
                    <a:pt x="12343" y="12000"/>
                    <a:pt x="15943" y="8400"/>
                  </a:cubicBezTo>
                  <a:cubicBezTo>
                    <a:pt x="19543" y="4800"/>
                    <a:pt x="20571" y="2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3" name="Line"/>
            <p:cNvSpPr/>
            <p:nvPr/>
          </p:nvSpPr>
          <p:spPr>
            <a:xfrm>
              <a:off x="1548354" y="4585050"/>
              <a:ext cx="154240" cy="141923"/>
            </a:xfrm>
            <a:custGeom>
              <a:avLst/>
              <a:gdLst/>
              <a:ahLst/>
              <a:cxnLst>
                <a:cxn ang="0">
                  <a:pos x="wd2" y="hd2"/>
                </a:cxn>
                <a:cxn ang="5400000">
                  <a:pos x="wd2" y="hd2"/>
                </a:cxn>
                <a:cxn ang="10800000">
                  <a:pos x="wd2" y="hd2"/>
                </a:cxn>
                <a:cxn ang="16200000">
                  <a:pos x="wd2" y="hd2"/>
                </a:cxn>
              </a:cxnLst>
              <a:rect l="0" t="0" r="r" b="b"/>
              <a:pathLst>
                <a:path w="21524" h="21456" fill="norm" stroke="1" extrusionOk="0">
                  <a:moveTo>
                    <a:pt x="3247" y="2700"/>
                  </a:moveTo>
                  <a:cubicBezTo>
                    <a:pt x="2416" y="7200"/>
                    <a:pt x="1586" y="11700"/>
                    <a:pt x="1032" y="15300"/>
                  </a:cubicBezTo>
                  <a:cubicBezTo>
                    <a:pt x="478" y="18900"/>
                    <a:pt x="201" y="21600"/>
                    <a:pt x="62" y="21450"/>
                  </a:cubicBezTo>
                  <a:cubicBezTo>
                    <a:pt x="-76" y="21300"/>
                    <a:pt x="-76" y="18300"/>
                    <a:pt x="1032" y="14550"/>
                  </a:cubicBezTo>
                  <a:cubicBezTo>
                    <a:pt x="2139" y="10800"/>
                    <a:pt x="4355" y="6300"/>
                    <a:pt x="7124" y="3600"/>
                  </a:cubicBezTo>
                  <a:cubicBezTo>
                    <a:pt x="9893" y="900"/>
                    <a:pt x="13216" y="0"/>
                    <a:pt x="15432" y="0"/>
                  </a:cubicBezTo>
                  <a:cubicBezTo>
                    <a:pt x="17647" y="0"/>
                    <a:pt x="18755" y="900"/>
                    <a:pt x="19586" y="3600"/>
                  </a:cubicBezTo>
                  <a:cubicBezTo>
                    <a:pt x="20416" y="6300"/>
                    <a:pt x="20970" y="10800"/>
                    <a:pt x="21524" y="153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4" name="Line"/>
            <p:cNvSpPr/>
            <p:nvPr/>
          </p:nvSpPr>
          <p:spPr>
            <a:xfrm>
              <a:off x="1863399" y="4311206"/>
              <a:ext cx="142805" cy="189044"/>
            </a:xfrm>
            <a:custGeom>
              <a:avLst/>
              <a:gdLst/>
              <a:ahLst/>
              <a:cxnLst>
                <a:cxn ang="0">
                  <a:pos x="wd2" y="hd2"/>
                </a:cxn>
                <a:cxn ang="5400000">
                  <a:pos x="wd2" y="hd2"/>
                </a:cxn>
                <a:cxn ang="10800000">
                  <a:pos x="wd2" y="hd2"/>
                </a:cxn>
                <a:cxn ang="16200000">
                  <a:pos x="wd2" y="hd2"/>
                </a:cxn>
              </a:cxnLst>
              <a:rect l="0" t="0" r="r" b="b"/>
              <a:pathLst>
                <a:path w="21293" h="21435" fill="norm" stroke="1" extrusionOk="0">
                  <a:moveTo>
                    <a:pt x="21293" y="0"/>
                  </a:moveTo>
                  <a:cubicBezTo>
                    <a:pt x="18334" y="675"/>
                    <a:pt x="15375" y="1350"/>
                    <a:pt x="11972" y="2475"/>
                  </a:cubicBezTo>
                  <a:cubicBezTo>
                    <a:pt x="8570" y="3600"/>
                    <a:pt x="4723" y="5175"/>
                    <a:pt x="2504" y="6525"/>
                  </a:cubicBezTo>
                  <a:cubicBezTo>
                    <a:pt x="285" y="7875"/>
                    <a:pt x="-307" y="9000"/>
                    <a:pt x="137" y="9675"/>
                  </a:cubicBezTo>
                  <a:cubicBezTo>
                    <a:pt x="581" y="10350"/>
                    <a:pt x="2060" y="10575"/>
                    <a:pt x="3835" y="10688"/>
                  </a:cubicBezTo>
                  <a:cubicBezTo>
                    <a:pt x="5611" y="10800"/>
                    <a:pt x="7682" y="10800"/>
                    <a:pt x="9457" y="10800"/>
                  </a:cubicBezTo>
                  <a:cubicBezTo>
                    <a:pt x="11233" y="10800"/>
                    <a:pt x="12712" y="10800"/>
                    <a:pt x="12860" y="11362"/>
                  </a:cubicBezTo>
                  <a:cubicBezTo>
                    <a:pt x="13008" y="11925"/>
                    <a:pt x="11825" y="13050"/>
                    <a:pt x="10049" y="14288"/>
                  </a:cubicBezTo>
                  <a:cubicBezTo>
                    <a:pt x="8274" y="15525"/>
                    <a:pt x="5907" y="16875"/>
                    <a:pt x="4279" y="18112"/>
                  </a:cubicBezTo>
                  <a:cubicBezTo>
                    <a:pt x="2652" y="19350"/>
                    <a:pt x="1764" y="20475"/>
                    <a:pt x="2208" y="21038"/>
                  </a:cubicBezTo>
                  <a:cubicBezTo>
                    <a:pt x="2652" y="21600"/>
                    <a:pt x="4427" y="21600"/>
                    <a:pt x="7830" y="20812"/>
                  </a:cubicBezTo>
                  <a:cubicBezTo>
                    <a:pt x="11233" y="20025"/>
                    <a:pt x="16263" y="18450"/>
                    <a:pt x="21293" y="1687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5" name="Line"/>
            <p:cNvSpPr/>
            <p:nvPr/>
          </p:nvSpPr>
          <p:spPr>
            <a:xfrm>
              <a:off x="2097278" y="4293347"/>
              <a:ext cx="81566" cy="202407"/>
            </a:xfrm>
            <a:custGeom>
              <a:avLst/>
              <a:gdLst/>
              <a:ahLst/>
              <a:cxnLst>
                <a:cxn ang="0">
                  <a:pos x="wd2" y="hd2"/>
                </a:cxn>
                <a:cxn ang="5400000">
                  <a:pos x="wd2" y="hd2"/>
                </a:cxn>
                <a:cxn ang="10800000">
                  <a:pos x="wd2" y="hd2"/>
                </a:cxn>
                <a:cxn ang="16200000">
                  <a:pos x="wd2" y="hd2"/>
                </a:cxn>
              </a:cxnLst>
              <a:rect l="0" t="0" r="r" b="b"/>
              <a:pathLst>
                <a:path w="20648" h="21600" fill="norm" stroke="1" extrusionOk="0">
                  <a:moveTo>
                    <a:pt x="20648" y="0"/>
                  </a:moveTo>
                  <a:cubicBezTo>
                    <a:pt x="18136" y="0"/>
                    <a:pt x="15625" y="0"/>
                    <a:pt x="11857" y="2859"/>
                  </a:cubicBezTo>
                  <a:cubicBezTo>
                    <a:pt x="8090" y="5718"/>
                    <a:pt x="3067" y="11435"/>
                    <a:pt x="1057" y="14824"/>
                  </a:cubicBezTo>
                  <a:cubicBezTo>
                    <a:pt x="-952" y="18212"/>
                    <a:pt x="53" y="19271"/>
                    <a:pt x="2815" y="20012"/>
                  </a:cubicBezTo>
                  <a:cubicBezTo>
                    <a:pt x="5578" y="20753"/>
                    <a:pt x="10099" y="21176"/>
                    <a:pt x="1462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6" name="Line"/>
            <p:cNvSpPr/>
            <p:nvPr/>
          </p:nvSpPr>
          <p:spPr>
            <a:xfrm>
              <a:off x="2214562" y="4340972"/>
              <a:ext cx="101204" cy="119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506" y="6120"/>
                    <a:pt x="11012" y="12240"/>
                    <a:pt x="14612" y="15840"/>
                  </a:cubicBezTo>
                  <a:cubicBezTo>
                    <a:pt x="18212" y="19440"/>
                    <a:pt x="19906" y="2052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7" name="Line"/>
            <p:cNvSpPr/>
            <p:nvPr/>
          </p:nvSpPr>
          <p:spPr>
            <a:xfrm>
              <a:off x="2247989" y="4293347"/>
              <a:ext cx="79683" cy="208020"/>
            </a:xfrm>
            <a:custGeom>
              <a:avLst/>
              <a:gdLst/>
              <a:ahLst/>
              <a:cxnLst>
                <a:cxn ang="0">
                  <a:pos x="wd2" y="hd2"/>
                </a:cxn>
                <a:cxn ang="5400000">
                  <a:pos x="wd2" y="hd2"/>
                </a:cxn>
                <a:cxn ang="10800000">
                  <a:pos x="wd2" y="hd2"/>
                </a:cxn>
                <a:cxn ang="16200000">
                  <a:pos x="wd2" y="hd2"/>
                </a:cxn>
              </a:cxnLst>
              <a:rect l="0" t="0" r="r" b="b"/>
              <a:pathLst>
                <a:path w="21155" h="21361" fill="norm" stroke="1" extrusionOk="0">
                  <a:moveTo>
                    <a:pt x="21155" y="0"/>
                  </a:moveTo>
                  <a:cubicBezTo>
                    <a:pt x="16414" y="2242"/>
                    <a:pt x="11672" y="4483"/>
                    <a:pt x="7984" y="7540"/>
                  </a:cubicBezTo>
                  <a:cubicBezTo>
                    <a:pt x="4296" y="10596"/>
                    <a:pt x="1662" y="14468"/>
                    <a:pt x="609" y="17015"/>
                  </a:cubicBezTo>
                  <a:cubicBezTo>
                    <a:pt x="-445" y="19562"/>
                    <a:pt x="82" y="20785"/>
                    <a:pt x="609" y="21192"/>
                  </a:cubicBezTo>
                  <a:cubicBezTo>
                    <a:pt x="1135" y="21600"/>
                    <a:pt x="1662" y="21192"/>
                    <a:pt x="2189" y="2078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8" name="Line"/>
            <p:cNvSpPr/>
            <p:nvPr/>
          </p:nvSpPr>
          <p:spPr>
            <a:xfrm>
              <a:off x="2339578" y="4436222"/>
              <a:ext cx="11907"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29" name="Line"/>
            <p:cNvSpPr/>
            <p:nvPr/>
          </p:nvSpPr>
          <p:spPr>
            <a:xfrm>
              <a:off x="2363390" y="4370737"/>
              <a:ext cx="1" cy="5955"/>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0" name="Line"/>
            <p:cNvSpPr/>
            <p:nvPr/>
          </p:nvSpPr>
          <p:spPr>
            <a:xfrm>
              <a:off x="2428875" y="4388597"/>
              <a:ext cx="107157"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1" name="Line"/>
            <p:cNvSpPr/>
            <p:nvPr/>
          </p:nvSpPr>
          <p:spPr>
            <a:xfrm>
              <a:off x="2583656" y="4340972"/>
              <a:ext cx="89298" cy="119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2" name="Line"/>
            <p:cNvSpPr/>
            <p:nvPr/>
          </p:nvSpPr>
          <p:spPr>
            <a:xfrm>
              <a:off x="2607468" y="4346925"/>
              <a:ext cx="77392" cy="119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169" y="2880"/>
                    <a:pt x="12738" y="5760"/>
                    <a:pt x="9138" y="9360"/>
                  </a:cubicBezTo>
                  <a:cubicBezTo>
                    <a:pt x="5538" y="12960"/>
                    <a:pt x="2769" y="1728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3" name="Line"/>
            <p:cNvSpPr/>
            <p:nvPr/>
          </p:nvSpPr>
          <p:spPr>
            <a:xfrm>
              <a:off x="2536031" y="4293347"/>
              <a:ext cx="130969"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564" y="14400"/>
                    <a:pt x="11127" y="7200"/>
                    <a:pt x="14727" y="3600"/>
                  </a:cubicBezTo>
                  <a:cubicBezTo>
                    <a:pt x="18327" y="0"/>
                    <a:pt x="19964"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4" name="Line"/>
            <p:cNvSpPr/>
            <p:nvPr/>
          </p:nvSpPr>
          <p:spPr>
            <a:xfrm>
              <a:off x="2732484" y="4293347"/>
              <a:ext cx="55563" cy="186839"/>
            </a:xfrm>
            <a:custGeom>
              <a:avLst/>
              <a:gdLst/>
              <a:ahLst/>
              <a:cxnLst>
                <a:cxn ang="0">
                  <a:pos x="wd2" y="hd2"/>
                </a:cxn>
                <a:cxn ang="5400000">
                  <a:pos x="wd2" y="hd2"/>
                </a:cxn>
                <a:cxn ang="10800000">
                  <a:pos x="wd2" y="hd2"/>
                </a:cxn>
                <a:cxn ang="16200000">
                  <a:pos x="wd2" y="hd2"/>
                </a:cxn>
              </a:cxnLst>
              <a:rect l="0" t="0" r="r" b="b"/>
              <a:pathLst>
                <a:path w="21600" h="21408" fill="norm" stroke="1" extrusionOk="0">
                  <a:moveTo>
                    <a:pt x="4629" y="0"/>
                  </a:moveTo>
                  <a:cubicBezTo>
                    <a:pt x="9257" y="2501"/>
                    <a:pt x="13886" y="5002"/>
                    <a:pt x="16971" y="8072"/>
                  </a:cubicBezTo>
                  <a:cubicBezTo>
                    <a:pt x="20057" y="11141"/>
                    <a:pt x="21600" y="14779"/>
                    <a:pt x="21600" y="17166"/>
                  </a:cubicBezTo>
                  <a:cubicBezTo>
                    <a:pt x="21600" y="19554"/>
                    <a:pt x="20057" y="20691"/>
                    <a:pt x="16200" y="21145"/>
                  </a:cubicBezTo>
                  <a:cubicBezTo>
                    <a:pt x="12343" y="21600"/>
                    <a:pt x="6171" y="21373"/>
                    <a:pt x="0" y="2114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5" name="Line"/>
            <p:cNvSpPr/>
            <p:nvPr/>
          </p:nvSpPr>
          <p:spPr>
            <a:xfrm>
              <a:off x="2797968" y="4202903"/>
              <a:ext cx="142876" cy="110415"/>
            </a:xfrm>
            <a:custGeom>
              <a:avLst/>
              <a:gdLst/>
              <a:ahLst/>
              <a:cxnLst>
                <a:cxn ang="0">
                  <a:pos x="wd2" y="hd2"/>
                </a:cxn>
                <a:cxn ang="5400000">
                  <a:pos x="wd2" y="hd2"/>
                </a:cxn>
                <a:cxn ang="10800000">
                  <a:pos x="wd2" y="hd2"/>
                </a:cxn>
                <a:cxn ang="16200000">
                  <a:pos x="wd2" y="hd2"/>
                </a:cxn>
              </a:cxnLst>
              <a:rect l="0" t="0" r="r" b="b"/>
              <a:pathLst>
                <a:path w="21600" h="21085" fill="norm" stroke="1" extrusionOk="0">
                  <a:moveTo>
                    <a:pt x="0" y="1356"/>
                  </a:moveTo>
                  <a:cubicBezTo>
                    <a:pt x="1500" y="598"/>
                    <a:pt x="3000" y="-160"/>
                    <a:pt x="4350" y="29"/>
                  </a:cubicBezTo>
                  <a:cubicBezTo>
                    <a:pt x="5700" y="219"/>
                    <a:pt x="6900" y="1356"/>
                    <a:pt x="7500" y="2872"/>
                  </a:cubicBezTo>
                  <a:cubicBezTo>
                    <a:pt x="8100" y="4387"/>
                    <a:pt x="8100" y="6282"/>
                    <a:pt x="7500" y="8556"/>
                  </a:cubicBezTo>
                  <a:cubicBezTo>
                    <a:pt x="6900" y="10829"/>
                    <a:pt x="5700" y="13482"/>
                    <a:pt x="4650" y="15756"/>
                  </a:cubicBezTo>
                  <a:cubicBezTo>
                    <a:pt x="3600" y="18029"/>
                    <a:pt x="2700" y="19924"/>
                    <a:pt x="3600" y="20682"/>
                  </a:cubicBezTo>
                  <a:cubicBezTo>
                    <a:pt x="4500" y="21440"/>
                    <a:pt x="7200" y="21061"/>
                    <a:pt x="10500" y="20114"/>
                  </a:cubicBezTo>
                  <a:cubicBezTo>
                    <a:pt x="13800" y="19166"/>
                    <a:pt x="17700" y="17651"/>
                    <a:pt x="21600" y="1613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6" name="Line"/>
            <p:cNvSpPr/>
            <p:nvPr/>
          </p:nvSpPr>
          <p:spPr>
            <a:xfrm>
              <a:off x="3423046" y="4382644"/>
              <a:ext cx="113111"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7" name="Line"/>
            <p:cNvSpPr/>
            <p:nvPr/>
          </p:nvSpPr>
          <p:spPr>
            <a:xfrm>
              <a:off x="3440906" y="4519566"/>
              <a:ext cx="142876" cy="14713"/>
            </a:xfrm>
            <a:custGeom>
              <a:avLst/>
              <a:gdLst/>
              <a:ahLst/>
              <a:cxnLst>
                <a:cxn ang="0">
                  <a:pos x="wd2" y="hd2"/>
                </a:cxn>
                <a:cxn ang="5400000">
                  <a:pos x="wd2" y="hd2"/>
                </a:cxn>
                <a:cxn ang="10800000">
                  <a:pos x="wd2" y="hd2"/>
                </a:cxn>
                <a:cxn ang="16200000">
                  <a:pos x="wd2" y="hd2"/>
                </a:cxn>
              </a:cxnLst>
              <a:rect l="0" t="0" r="r" b="b"/>
              <a:pathLst>
                <a:path w="21600" h="20018" fill="norm" stroke="1" extrusionOk="0">
                  <a:moveTo>
                    <a:pt x="0" y="0"/>
                  </a:moveTo>
                  <a:cubicBezTo>
                    <a:pt x="3300" y="8100"/>
                    <a:pt x="6600" y="16200"/>
                    <a:pt x="10200" y="18900"/>
                  </a:cubicBezTo>
                  <a:cubicBezTo>
                    <a:pt x="13800" y="21600"/>
                    <a:pt x="17700" y="18900"/>
                    <a:pt x="21600" y="162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8" name="Line"/>
            <p:cNvSpPr/>
            <p:nvPr/>
          </p:nvSpPr>
          <p:spPr>
            <a:xfrm>
              <a:off x="3726656" y="3983784"/>
              <a:ext cx="1577579" cy="966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6766"/>
                  </a:moveTo>
                  <a:cubicBezTo>
                    <a:pt x="109" y="18229"/>
                    <a:pt x="217" y="19693"/>
                    <a:pt x="299" y="20536"/>
                  </a:cubicBezTo>
                  <a:cubicBezTo>
                    <a:pt x="380" y="21378"/>
                    <a:pt x="435" y="21600"/>
                    <a:pt x="475" y="21600"/>
                  </a:cubicBezTo>
                  <a:cubicBezTo>
                    <a:pt x="516" y="21600"/>
                    <a:pt x="543" y="21378"/>
                    <a:pt x="625" y="20469"/>
                  </a:cubicBezTo>
                  <a:cubicBezTo>
                    <a:pt x="706" y="19560"/>
                    <a:pt x="842" y="17963"/>
                    <a:pt x="924" y="16255"/>
                  </a:cubicBezTo>
                  <a:cubicBezTo>
                    <a:pt x="1005" y="14548"/>
                    <a:pt x="1032" y="12729"/>
                    <a:pt x="1032" y="10933"/>
                  </a:cubicBezTo>
                  <a:cubicBezTo>
                    <a:pt x="1032" y="9137"/>
                    <a:pt x="1005" y="7363"/>
                    <a:pt x="965" y="6076"/>
                  </a:cubicBezTo>
                  <a:cubicBezTo>
                    <a:pt x="924" y="4790"/>
                    <a:pt x="869" y="3992"/>
                    <a:pt x="883" y="3504"/>
                  </a:cubicBezTo>
                  <a:cubicBezTo>
                    <a:pt x="897" y="3016"/>
                    <a:pt x="978" y="2839"/>
                    <a:pt x="1291" y="2750"/>
                  </a:cubicBezTo>
                  <a:cubicBezTo>
                    <a:pt x="1603" y="2661"/>
                    <a:pt x="2146" y="2661"/>
                    <a:pt x="2894" y="2528"/>
                  </a:cubicBezTo>
                  <a:cubicBezTo>
                    <a:pt x="3641" y="2395"/>
                    <a:pt x="4592" y="2129"/>
                    <a:pt x="5651" y="1885"/>
                  </a:cubicBezTo>
                  <a:cubicBezTo>
                    <a:pt x="6711" y="1641"/>
                    <a:pt x="7879" y="1419"/>
                    <a:pt x="9020" y="1242"/>
                  </a:cubicBezTo>
                  <a:cubicBezTo>
                    <a:pt x="10162" y="1064"/>
                    <a:pt x="11275" y="931"/>
                    <a:pt x="12362" y="821"/>
                  </a:cubicBezTo>
                  <a:cubicBezTo>
                    <a:pt x="13449" y="710"/>
                    <a:pt x="14509" y="621"/>
                    <a:pt x="15514" y="532"/>
                  </a:cubicBezTo>
                  <a:cubicBezTo>
                    <a:pt x="16519" y="444"/>
                    <a:pt x="17470" y="355"/>
                    <a:pt x="18475" y="266"/>
                  </a:cubicBezTo>
                  <a:cubicBezTo>
                    <a:pt x="19481" y="177"/>
                    <a:pt x="20540" y="89"/>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39" name="Line"/>
            <p:cNvSpPr/>
            <p:nvPr/>
          </p:nvSpPr>
          <p:spPr>
            <a:xfrm>
              <a:off x="4006453" y="4281441"/>
              <a:ext cx="11907" cy="1369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0" name="Line"/>
            <p:cNvSpPr/>
            <p:nvPr/>
          </p:nvSpPr>
          <p:spPr>
            <a:xfrm>
              <a:off x="3952875" y="4465987"/>
              <a:ext cx="202407"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871" y="16200"/>
                    <a:pt x="9741" y="10800"/>
                    <a:pt x="13341" y="7200"/>
                  </a:cubicBezTo>
                  <a:cubicBezTo>
                    <a:pt x="16941" y="3600"/>
                    <a:pt x="19271"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1" name="Line"/>
            <p:cNvSpPr/>
            <p:nvPr/>
          </p:nvSpPr>
          <p:spPr>
            <a:xfrm>
              <a:off x="4001957" y="4549331"/>
              <a:ext cx="105700" cy="285751"/>
            </a:xfrm>
            <a:custGeom>
              <a:avLst/>
              <a:gdLst/>
              <a:ahLst/>
              <a:cxnLst>
                <a:cxn ang="0">
                  <a:pos x="wd2" y="hd2"/>
                </a:cxn>
                <a:cxn ang="5400000">
                  <a:pos x="wd2" y="hd2"/>
                </a:cxn>
                <a:cxn ang="10800000">
                  <a:pos x="wd2" y="hd2"/>
                </a:cxn>
                <a:cxn ang="16200000">
                  <a:pos x="wd2" y="hd2"/>
                </a:cxn>
              </a:cxnLst>
              <a:rect l="0" t="0" r="r" b="b"/>
              <a:pathLst>
                <a:path w="21306" h="21600" fill="norm" stroke="1" extrusionOk="0">
                  <a:moveTo>
                    <a:pt x="8106" y="0"/>
                  </a:moveTo>
                  <a:cubicBezTo>
                    <a:pt x="5306" y="3000"/>
                    <a:pt x="2506" y="6000"/>
                    <a:pt x="1106" y="7950"/>
                  </a:cubicBezTo>
                  <a:cubicBezTo>
                    <a:pt x="-294" y="9900"/>
                    <a:pt x="-294" y="10800"/>
                    <a:pt x="706" y="11325"/>
                  </a:cubicBezTo>
                  <a:cubicBezTo>
                    <a:pt x="1706" y="11850"/>
                    <a:pt x="3706" y="12000"/>
                    <a:pt x="5706" y="12075"/>
                  </a:cubicBezTo>
                  <a:cubicBezTo>
                    <a:pt x="7706" y="12150"/>
                    <a:pt x="9706" y="12150"/>
                    <a:pt x="11706" y="11925"/>
                  </a:cubicBezTo>
                  <a:cubicBezTo>
                    <a:pt x="13706" y="11700"/>
                    <a:pt x="15706" y="11250"/>
                    <a:pt x="16706" y="11400"/>
                  </a:cubicBezTo>
                  <a:cubicBezTo>
                    <a:pt x="17706" y="11550"/>
                    <a:pt x="17706" y="12300"/>
                    <a:pt x="17706" y="13800"/>
                  </a:cubicBezTo>
                  <a:cubicBezTo>
                    <a:pt x="17706" y="15300"/>
                    <a:pt x="17706" y="17550"/>
                    <a:pt x="18306" y="18975"/>
                  </a:cubicBezTo>
                  <a:cubicBezTo>
                    <a:pt x="18906" y="20400"/>
                    <a:pt x="20106" y="21000"/>
                    <a:pt x="2130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2" name="Line"/>
            <p:cNvSpPr/>
            <p:nvPr/>
          </p:nvSpPr>
          <p:spPr>
            <a:xfrm>
              <a:off x="4343347" y="4201759"/>
              <a:ext cx="115544" cy="365433"/>
            </a:xfrm>
            <a:custGeom>
              <a:avLst/>
              <a:gdLst/>
              <a:ahLst/>
              <a:cxnLst>
                <a:cxn ang="0">
                  <a:pos x="wd2" y="hd2"/>
                </a:cxn>
                <a:cxn ang="5400000">
                  <a:pos x="wd2" y="hd2"/>
                </a:cxn>
                <a:cxn ang="10800000">
                  <a:pos x="wd2" y="hd2"/>
                </a:cxn>
                <a:cxn ang="16200000">
                  <a:pos x="wd2" y="hd2"/>
                </a:cxn>
              </a:cxnLst>
              <a:rect l="0" t="0" r="r" b="b"/>
              <a:pathLst>
                <a:path w="20961" h="21501" fill="norm" stroke="1" extrusionOk="0">
                  <a:moveTo>
                    <a:pt x="20961" y="135"/>
                  </a:moveTo>
                  <a:cubicBezTo>
                    <a:pt x="19161" y="18"/>
                    <a:pt x="17361" y="-99"/>
                    <a:pt x="15741" y="135"/>
                  </a:cubicBezTo>
                  <a:cubicBezTo>
                    <a:pt x="14121" y="368"/>
                    <a:pt x="12681" y="952"/>
                    <a:pt x="9981" y="3229"/>
                  </a:cubicBezTo>
                  <a:cubicBezTo>
                    <a:pt x="7281" y="5505"/>
                    <a:pt x="3321" y="9475"/>
                    <a:pt x="1341" y="12394"/>
                  </a:cubicBezTo>
                  <a:cubicBezTo>
                    <a:pt x="-639" y="15313"/>
                    <a:pt x="-639" y="17181"/>
                    <a:pt x="2781" y="18524"/>
                  </a:cubicBezTo>
                  <a:cubicBezTo>
                    <a:pt x="6201" y="19866"/>
                    <a:pt x="13041" y="20684"/>
                    <a:pt x="19881" y="2150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3" name="Line"/>
            <p:cNvSpPr/>
            <p:nvPr/>
          </p:nvSpPr>
          <p:spPr>
            <a:xfrm>
              <a:off x="2833687" y="2816972"/>
              <a:ext cx="261938" cy="59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564" y="14400"/>
                    <a:pt x="11127" y="7200"/>
                    <a:pt x="14727" y="3600"/>
                  </a:cubicBezTo>
                  <a:cubicBezTo>
                    <a:pt x="18327" y="0"/>
                    <a:pt x="19964"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4" name="Line"/>
            <p:cNvSpPr/>
            <p:nvPr/>
          </p:nvSpPr>
          <p:spPr>
            <a:xfrm>
              <a:off x="2905125" y="2894362"/>
              <a:ext cx="208360"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5" name="Line"/>
            <p:cNvSpPr/>
            <p:nvPr/>
          </p:nvSpPr>
          <p:spPr>
            <a:xfrm>
              <a:off x="4510357" y="4279266"/>
              <a:ext cx="85456" cy="198629"/>
            </a:xfrm>
            <a:custGeom>
              <a:avLst/>
              <a:gdLst/>
              <a:ahLst/>
              <a:cxnLst>
                <a:cxn ang="0">
                  <a:pos x="wd2" y="hd2"/>
                </a:cxn>
                <a:cxn ang="5400000">
                  <a:pos x="wd2" y="hd2"/>
                </a:cxn>
                <a:cxn ang="10800000">
                  <a:pos x="wd2" y="hd2"/>
                </a:cxn>
                <a:cxn ang="16200000">
                  <a:pos x="wd2" y="hd2"/>
                </a:cxn>
              </a:cxnLst>
              <a:rect l="0" t="0" r="r" b="b"/>
              <a:pathLst>
                <a:path w="21140" h="21407" fill="norm" stroke="1" extrusionOk="0">
                  <a:moveTo>
                    <a:pt x="7885" y="6651"/>
                  </a:moveTo>
                  <a:cubicBezTo>
                    <a:pt x="7885" y="5367"/>
                    <a:pt x="7885" y="4084"/>
                    <a:pt x="8622" y="2694"/>
                  </a:cubicBezTo>
                  <a:cubicBezTo>
                    <a:pt x="9358" y="1304"/>
                    <a:pt x="10831" y="-193"/>
                    <a:pt x="10585" y="21"/>
                  </a:cubicBezTo>
                  <a:cubicBezTo>
                    <a:pt x="10340" y="235"/>
                    <a:pt x="8376" y="2159"/>
                    <a:pt x="6413" y="4191"/>
                  </a:cubicBezTo>
                  <a:cubicBezTo>
                    <a:pt x="4449" y="6223"/>
                    <a:pt x="2485" y="8361"/>
                    <a:pt x="1258" y="9965"/>
                  </a:cubicBezTo>
                  <a:cubicBezTo>
                    <a:pt x="31" y="11569"/>
                    <a:pt x="-460" y="12639"/>
                    <a:pt x="522" y="13066"/>
                  </a:cubicBezTo>
                  <a:cubicBezTo>
                    <a:pt x="1504" y="13494"/>
                    <a:pt x="3958" y="13280"/>
                    <a:pt x="6413" y="12853"/>
                  </a:cubicBezTo>
                  <a:cubicBezTo>
                    <a:pt x="8867" y="12425"/>
                    <a:pt x="11322" y="11783"/>
                    <a:pt x="13776" y="11249"/>
                  </a:cubicBezTo>
                  <a:cubicBezTo>
                    <a:pt x="16231" y="10714"/>
                    <a:pt x="18685" y="10286"/>
                    <a:pt x="19176" y="10500"/>
                  </a:cubicBezTo>
                  <a:cubicBezTo>
                    <a:pt x="19667" y="10714"/>
                    <a:pt x="18195" y="11569"/>
                    <a:pt x="18195" y="13494"/>
                  </a:cubicBezTo>
                  <a:cubicBezTo>
                    <a:pt x="18195" y="15419"/>
                    <a:pt x="19667" y="18413"/>
                    <a:pt x="21140" y="2140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6" name="Line"/>
            <p:cNvSpPr/>
            <p:nvPr/>
          </p:nvSpPr>
          <p:spPr>
            <a:xfrm>
              <a:off x="4607718" y="4156378"/>
              <a:ext cx="101204" cy="75848"/>
            </a:xfrm>
            <a:custGeom>
              <a:avLst/>
              <a:gdLst/>
              <a:ahLst/>
              <a:cxnLst>
                <a:cxn ang="0">
                  <a:pos x="wd2" y="hd2"/>
                </a:cxn>
                <a:cxn ang="5400000">
                  <a:pos x="wd2" y="hd2"/>
                </a:cxn>
                <a:cxn ang="10800000">
                  <a:pos x="wd2" y="hd2"/>
                </a:cxn>
                <a:cxn ang="16200000">
                  <a:pos x="wd2" y="hd2"/>
                </a:cxn>
              </a:cxnLst>
              <a:rect l="0" t="0" r="r" b="b"/>
              <a:pathLst>
                <a:path w="21600" h="20640" fill="norm" stroke="1" extrusionOk="0">
                  <a:moveTo>
                    <a:pt x="0" y="1633"/>
                  </a:moveTo>
                  <a:cubicBezTo>
                    <a:pt x="2118" y="553"/>
                    <a:pt x="4235" y="-527"/>
                    <a:pt x="5506" y="283"/>
                  </a:cubicBezTo>
                  <a:cubicBezTo>
                    <a:pt x="6776" y="1093"/>
                    <a:pt x="7200" y="3793"/>
                    <a:pt x="6776" y="6493"/>
                  </a:cubicBezTo>
                  <a:cubicBezTo>
                    <a:pt x="6353" y="9193"/>
                    <a:pt x="5082" y="11893"/>
                    <a:pt x="3812" y="14593"/>
                  </a:cubicBezTo>
                  <a:cubicBezTo>
                    <a:pt x="2541" y="17293"/>
                    <a:pt x="1271" y="19993"/>
                    <a:pt x="2118" y="20533"/>
                  </a:cubicBezTo>
                  <a:cubicBezTo>
                    <a:pt x="2965" y="21073"/>
                    <a:pt x="5929" y="19453"/>
                    <a:pt x="9529" y="18373"/>
                  </a:cubicBezTo>
                  <a:cubicBezTo>
                    <a:pt x="13129" y="17293"/>
                    <a:pt x="17365" y="16753"/>
                    <a:pt x="21600" y="1621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7" name="Line"/>
            <p:cNvSpPr/>
            <p:nvPr/>
          </p:nvSpPr>
          <p:spPr>
            <a:xfrm>
              <a:off x="4673203" y="4394550"/>
              <a:ext cx="101204"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8" name="Line"/>
            <p:cNvSpPr/>
            <p:nvPr/>
          </p:nvSpPr>
          <p:spPr>
            <a:xfrm>
              <a:off x="4732734" y="4311206"/>
              <a:ext cx="11907" cy="1607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49" name="Line"/>
            <p:cNvSpPr/>
            <p:nvPr/>
          </p:nvSpPr>
          <p:spPr>
            <a:xfrm>
              <a:off x="4873386" y="4287394"/>
              <a:ext cx="103427" cy="126967"/>
            </a:xfrm>
            <a:custGeom>
              <a:avLst/>
              <a:gdLst/>
              <a:ahLst/>
              <a:cxnLst>
                <a:cxn ang="0">
                  <a:pos x="wd2" y="hd2"/>
                </a:cxn>
                <a:cxn ang="5400000">
                  <a:pos x="wd2" y="hd2"/>
                </a:cxn>
                <a:cxn ang="10800000">
                  <a:pos x="wd2" y="hd2"/>
                </a:cxn>
                <a:cxn ang="16200000">
                  <a:pos x="wd2" y="hd2"/>
                </a:cxn>
              </a:cxnLst>
              <a:rect l="0" t="0" r="r" b="b"/>
              <a:pathLst>
                <a:path w="21241" h="21262" fill="norm" stroke="1" extrusionOk="0">
                  <a:moveTo>
                    <a:pt x="6569" y="0"/>
                  </a:moveTo>
                  <a:cubicBezTo>
                    <a:pt x="5347" y="3323"/>
                    <a:pt x="4124" y="6646"/>
                    <a:pt x="3105" y="9305"/>
                  </a:cubicBezTo>
                  <a:cubicBezTo>
                    <a:pt x="2086" y="11963"/>
                    <a:pt x="1271" y="13957"/>
                    <a:pt x="660" y="15951"/>
                  </a:cubicBezTo>
                  <a:cubicBezTo>
                    <a:pt x="49" y="17945"/>
                    <a:pt x="-359" y="19938"/>
                    <a:pt x="456" y="20769"/>
                  </a:cubicBezTo>
                  <a:cubicBezTo>
                    <a:pt x="1271" y="21600"/>
                    <a:pt x="3309" y="21268"/>
                    <a:pt x="6977" y="20603"/>
                  </a:cubicBezTo>
                  <a:cubicBezTo>
                    <a:pt x="10645" y="19938"/>
                    <a:pt x="15943" y="18942"/>
                    <a:pt x="21241" y="1794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0" name="Line"/>
            <p:cNvSpPr/>
            <p:nvPr/>
          </p:nvSpPr>
          <p:spPr>
            <a:xfrm>
              <a:off x="4953000" y="4382644"/>
              <a:ext cx="11907" cy="95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1" name="Line"/>
            <p:cNvSpPr/>
            <p:nvPr/>
          </p:nvSpPr>
          <p:spPr>
            <a:xfrm>
              <a:off x="4976812" y="4144519"/>
              <a:ext cx="125017" cy="79078"/>
            </a:xfrm>
            <a:custGeom>
              <a:avLst/>
              <a:gdLst/>
              <a:ahLst/>
              <a:cxnLst>
                <a:cxn ang="0">
                  <a:pos x="wd2" y="hd2"/>
                </a:cxn>
                <a:cxn ang="5400000">
                  <a:pos x="wd2" y="hd2"/>
                </a:cxn>
                <a:cxn ang="10800000">
                  <a:pos x="wd2" y="hd2"/>
                </a:cxn>
                <a:cxn ang="16200000">
                  <a:pos x="wd2" y="hd2"/>
                </a:cxn>
              </a:cxnLst>
              <a:rect l="0" t="0" r="r" b="b"/>
              <a:pathLst>
                <a:path w="21600" h="20994" fill="norm" stroke="1" extrusionOk="0">
                  <a:moveTo>
                    <a:pt x="0" y="3161"/>
                  </a:moveTo>
                  <a:cubicBezTo>
                    <a:pt x="1371" y="1580"/>
                    <a:pt x="2743" y="0"/>
                    <a:pt x="4114" y="0"/>
                  </a:cubicBezTo>
                  <a:cubicBezTo>
                    <a:pt x="5486" y="0"/>
                    <a:pt x="6857" y="1580"/>
                    <a:pt x="7714" y="3688"/>
                  </a:cubicBezTo>
                  <a:cubicBezTo>
                    <a:pt x="8571" y="5795"/>
                    <a:pt x="8914" y="8429"/>
                    <a:pt x="8057" y="11590"/>
                  </a:cubicBezTo>
                  <a:cubicBezTo>
                    <a:pt x="7200" y="14751"/>
                    <a:pt x="5143" y="18439"/>
                    <a:pt x="4971" y="20020"/>
                  </a:cubicBezTo>
                  <a:cubicBezTo>
                    <a:pt x="4800" y="21600"/>
                    <a:pt x="6514" y="21073"/>
                    <a:pt x="9600" y="19756"/>
                  </a:cubicBezTo>
                  <a:cubicBezTo>
                    <a:pt x="12686" y="18439"/>
                    <a:pt x="17143" y="16332"/>
                    <a:pt x="21600" y="142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2" name="Line"/>
            <p:cNvSpPr/>
            <p:nvPr/>
          </p:nvSpPr>
          <p:spPr>
            <a:xfrm>
              <a:off x="5119687" y="4376691"/>
              <a:ext cx="136923"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3" name="Line"/>
            <p:cNvSpPr/>
            <p:nvPr/>
          </p:nvSpPr>
          <p:spPr>
            <a:xfrm>
              <a:off x="5197078" y="4329066"/>
              <a:ext cx="5954" cy="1309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4" name="Line"/>
            <p:cNvSpPr/>
            <p:nvPr/>
          </p:nvSpPr>
          <p:spPr>
            <a:xfrm>
              <a:off x="5393531" y="4305253"/>
              <a:ext cx="17860" cy="142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5" name="Line"/>
            <p:cNvSpPr/>
            <p:nvPr/>
          </p:nvSpPr>
          <p:spPr>
            <a:xfrm>
              <a:off x="5429250" y="4153915"/>
              <a:ext cx="107157" cy="81852"/>
            </a:xfrm>
            <a:custGeom>
              <a:avLst/>
              <a:gdLst/>
              <a:ahLst/>
              <a:cxnLst>
                <a:cxn ang="0">
                  <a:pos x="wd2" y="hd2"/>
                </a:cxn>
                <a:cxn ang="5400000">
                  <a:pos x="wd2" y="hd2"/>
                </a:cxn>
                <a:cxn ang="10800000">
                  <a:pos x="wd2" y="hd2"/>
                </a:cxn>
                <a:cxn ang="16200000">
                  <a:pos x="wd2" y="hd2"/>
                </a:cxn>
              </a:cxnLst>
              <a:rect l="0" t="0" r="r" b="b"/>
              <a:pathLst>
                <a:path w="21600" h="20720" fill="norm" stroke="1" extrusionOk="0">
                  <a:moveTo>
                    <a:pt x="0" y="636"/>
                  </a:moveTo>
                  <a:cubicBezTo>
                    <a:pt x="2000" y="133"/>
                    <a:pt x="4000" y="-369"/>
                    <a:pt x="5600" y="384"/>
                  </a:cubicBezTo>
                  <a:cubicBezTo>
                    <a:pt x="7200" y="1138"/>
                    <a:pt x="8400" y="3147"/>
                    <a:pt x="8800" y="5408"/>
                  </a:cubicBezTo>
                  <a:cubicBezTo>
                    <a:pt x="9200" y="7668"/>
                    <a:pt x="8800" y="10180"/>
                    <a:pt x="7800" y="12943"/>
                  </a:cubicBezTo>
                  <a:cubicBezTo>
                    <a:pt x="6800" y="15705"/>
                    <a:pt x="5200" y="18719"/>
                    <a:pt x="5400" y="19975"/>
                  </a:cubicBezTo>
                  <a:cubicBezTo>
                    <a:pt x="5600" y="21231"/>
                    <a:pt x="7600" y="20729"/>
                    <a:pt x="10600" y="19724"/>
                  </a:cubicBezTo>
                  <a:cubicBezTo>
                    <a:pt x="13600" y="18719"/>
                    <a:pt x="17600" y="17212"/>
                    <a:pt x="21600" y="1570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6" name="Line"/>
            <p:cNvSpPr/>
            <p:nvPr/>
          </p:nvSpPr>
          <p:spPr>
            <a:xfrm>
              <a:off x="5560218" y="4388597"/>
              <a:ext cx="136923"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7" name="Line"/>
            <p:cNvSpPr/>
            <p:nvPr/>
          </p:nvSpPr>
          <p:spPr>
            <a:xfrm>
              <a:off x="5643562" y="4340972"/>
              <a:ext cx="5954" cy="107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8" name="Line"/>
            <p:cNvSpPr/>
            <p:nvPr/>
          </p:nvSpPr>
          <p:spPr>
            <a:xfrm>
              <a:off x="5840015" y="4287394"/>
              <a:ext cx="1" cy="130969"/>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559" name="Line"/>
            <p:cNvSpPr/>
            <p:nvPr/>
          </p:nvSpPr>
          <p:spPr>
            <a:xfrm>
              <a:off x="5851921" y="4157417"/>
              <a:ext cx="130970" cy="101899"/>
            </a:xfrm>
            <a:custGeom>
              <a:avLst/>
              <a:gdLst/>
              <a:ahLst/>
              <a:cxnLst>
                <a:cxn ang="0">
                  <a:pos x="wd2" y="hd2"/>
                </a:cxn>
                <a:cxn ang="5400000">
                  <a:pos x="wd2" y="hd2"/>
                </a:cxn>
                <a:cxn ang="10800000">
                  <a:pos x="wd2" y="hd2"/>
                </a:cxn>
                <a:cxn ang="16200000">
                  <a:pos x="wd2" y="hd2"/>
                </a:cxn>
              </a:cxnLst>
              <a:rect l="0" t="0" r="r" b="b"/>
              <a:pathLst>
                <a:path w="21600" h="20928" fill="norm" stroke="1" extrusionOk="0">
                  <a:moveTo>
                    <a:pt x="0" y="4687"/>
                  </a:moveTo>
                  <a:cubicBezTo>
                    <a:pt x="982" y="3056"/>
                    <a:pt x="1964" y="1426"/>
                    <a:pt x="3273" y="611"/>
                  </a:cubicBezTo>
                  <a:cubicBezTo>
                    <a:pt x="4582" y="-204"/>
                    <a:pt x="6218" y="-204"/>
                    <a:pt x="7527" y="611"/>
                  </a:cubicBezTo>
                  <a:cubicBezTo>
                    <a:pt x="8836" y="1426"/>
                    <a:pt x="9818" y="3056"/>
                    <a:pt x="9655" y="5705"/>
                  </a:cubicBezTo>
                  <a:cubicBezTo>
                    <a:pt x="9491" y="8354"/>
                    <a:pt x="8182" y="12022"/>
                    <a:pt x="7036" y="14671"/>
                  </a:cubicBezTo>
                  <a:cubicBezTo>
                    <a:pt x="5891" y="17321"/>
                    <a:pt x="4909" y="18951"/>
                    <a:pt x="5236" y="19970"/>
                  </a:cubicBezTo>
                  <a:cubicBezTo>
                    <a:pt x="5564" y="20988"/>
                    <a:pt x="7200" y="21396"/>
                    <a:pt x="10145" y="20173"/>
                  </a:cubicBezTo>
                  <a:cubicBezTo>
                    <a:pt x="13091" y="18951"/>
                    <a:pt x="17345" y="16098"/>
                    <a:pt x="21600" y="1324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0" name="Line"/>
            <p:cNvSpPr/>
            <p:nvPr/>
          </p:nvSpPr>
          <p:spPr>
            <a:xfrm>
              <a:off x="5970984" y="4168331"/>
              <a:ext cx="143854" cy="363142"/>
            </a:xfrm>
            <a:custGeom>
              <a:avLst/>
              <a:gdLst/>
              <a:ahLst/>
              <a:cxnLst>
                <a:cxn ang="0">
                  <a:pos x="wd2" y="hd2"/>
                </a:cxn>
                <a:cxn ang="5400000">
                  <a:pos x="wd2" y="hd2"/>
                </a:cxn>
                <a:cxn ang="10800000">
                  <a:pos x="wd2" y="hd2"/>
                </a:cxn>
                <a:cxn ang="16200000">
                  <a:pos x="wd2" y="hd2"/>
                </a:cxn>
              </a:cxnLst>
              <a:rect l="0" t="0" r="r" b="b"/>
              <a:pathLst>
                <a:path w="20336" h="21600" fill="norm" stroke="1" extrusionOk="0">
                  <a:moveTo>
                    <a:pt x="5891" y="0"/>
                  </a:moveTo>
                  <a:cubicBezTo>
                    <a:pt x="10379" y="2479"/>
                    <a:pt x="14868" y="4957"/>
                    <a:pt x="17673" y="7554"/>
                  </a:cubicBezTo>
                  <a:cubicBezTo>
                    <a:pt x="20478" y="10151"/>
                    <a:pt x="21600" y="12866"/>
                    <a:pt x="18374" y="15226"/>
                  </a:cubicBezTo>
                  <a:cubicBezTo>
                    <a:pt x="15148" y="17587"/>
                    <a:pt x="7574" y="19593"/>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1" name="Line"/>
            <p:cNvSpPr/>
            <p:nvPr/>
          </p:nvSpPr>
          <p:spPr>
            <a:xfrm>
              <a:off x="6494859" y="4555284"/>
              <a:ext cx="65485"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2" name="Line"/>
            <p:cNvSpPr/>
            <p:nvPr/>
          </p:nvSpPr>
          <p:spPr>
            <a:xfrm>
              <a:off x="6488906" y="4668394"/>
              <a:ext cx="130969"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600" y="21600"/>
                    <a:pt x="7200" y="21600"/>
                    <a:pt x="10800" y="18000"/>
                  </a:cubicBezTo>
                  <a:cubicBezTo>
                    <a:pt x="14400" y="14400"/>
                    <a:pt x="180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3" name="Line"/>
            <p:cNvSpPr/>
            <p:nvPr/>
          </p:nvSpPr>
          <p:spPr>
            <a:xfrm>
              <a:off x="6715125" y="4088956"/>
              <a:ext cx="1071563" cy="804765"/>
            </a:xfrm>
            <a:custGeom>
              <a:avLst/>
              <a:gdLst/>
              <a:ahLst/>
              <a:cxnLst>
                <a:cxn ang="0">
                  <a:pos x="wd2" y="hd2"/>
                </a:cxn>
                <a:cxn ang="5400000">
                  <a:pos x="wd2" y="hd2"/>
                </a:cxn>
                <a:cxn ang="10800000">
                  <a:pos x="wd2" y="hd2"/>
                </a:cxn>
                <a:cxn ang="16200000">
                  <a:pos x="wd2" y="hd2"/>
                </a:cxn>
              </a:cxnLst>
              <a:rect l="0" t="0" r="r" b="b"/>
              <a:pathLst>
                <a:path w="21600" h="21576" fill="norm" stroke="1" extrusionOk="0">
                  <a:moveTo>
                    <a:pt x="0" y="19046"/>
                  </a:moveTo>
                  <a:cubicBezTo>
                    <a:pt x="40" y="19738"/>
                    <a:pt x="80" y="20430"/>
                    <a:pt x="160" y="20882"/>
                  </a:cubicBezTo>
                  <a:cubicBezTo>
                    <a:pt x="240" y="21334"/>
                    <a:pt x="360" y="21547"/>
                    <a:pt x="500" y="21573"/>
                  </a:cubicBezTo>
                  <a:cubicBezTo>
                    <a:pt x="640" y="21600"/>
                    <a:pt x="800" y="21440"/>
                    <a:pt x="980" y="20536"/>
                  </a:cubicBezTo>
                  <a:cubicBezTo>
                    <a:pt x="1160" y="19632"/>
                    <a:pt x="1360" y="17982"/>
                    <a:pt x="1460" y="16253"/>
                  </a:cubicBezTo>
                  <a:cubicBezTo>
                    <a:pt x="1560" y="14524"/>
                    <a:pt x="1560" y="12715"/>
                    <a:pt x="1460" y="10747"/>
                  </a:cubicBezTo>
                  <a:cubicBezTo>
                    <a:pt x="1360" y="8778"/>
                    <a:pt x="1160" y="6650"/>
                    <a:pt x="1020" y="5294"/>
                  </a:cubicBezTo>
                  <a:cubicBezTo>
                    <a:pt x="880" y="3937"/>
                    <a:pt x="800" y="3352"/>
                    <a:pt x="820" y="2926"/>
                  </a:cubicBezTo>
                  <a:cubicBezTo>
                    <a:pt x="840" y="2500"/>
                    <a:pt x="960" y="2234"/>
                    <a:pt x="1340" y="2022"/>
                  </a:cubicBezTo>
                  <a:cubicBezTo>
                    <a:pt x="1720" y="1809"/>
                    <a:pt x="2360" y="1649"/>
                    <a:pt x="3320" y="1490"/>
                  </a:cubicBezTo>
                  <a:cubicBezTo>
                    <a:pt x="4280" y="1330"/>
                    <a:pt x="5560" y="1170"/>
                    <a:pt x="6880" y="1011"/>
                  </a:cubicBezTo>
                  <a:cubicBezTo>
                    <a:pt x="8200" y="851"/>
                    <a:pt x="9560" y="692"/>
                    <a:pt x="10960" y="559"/>
                  </a:cubicBezTo>
                  <a:cubicBezTo>
                    <a:pt x="12360" y="426"/>
                    <a:pt x="13800" y="319"/>
                    <a:pt x="15180" y="213"/>
                  </a:cubicBezTo>
                  <a:cubicBezTo>
                    <a:pt x="16560" y="106"/>
                    <a:pt x="17880" y="0"/>
                    <a:pt x="18880" y="0"/>
                  </a:cubicBezTo>
                  <a:cubicBezTo>
                    <a:pt x="19880" y="0"/>
                    <a:pt x="20560" y="106"/>
                    <a:pt x="20960" y="266"/>
                  </a:cubicBezTo>
                  <a:cubicBezTo>
                    <a:pt x="21360" y="426"/>
                    <a:pt x="21480" y="638"/>
                    <a:pt x="21600" y="85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4" name="Line"/>
            <p:cNvSpPr/>
            <p:nvPr/>
          </p:nvSpPr>
          <p:spPr>
            <a:xfrm>
              <a:off x="4446984" y="4604894"/>
              <a:ext cx="59532" cy="15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040" y="10800"/>
                    <a:pt x="10080" y="0"/>
                    <a:pt x="13680" y="0"/>
                  </a:cubicBezTo>
                  <a:cubicBezTo>
                    <a:pt x="17280" y="0"/>
                    <a:pt x="19440" y="10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5" name="Line"/>
            <p:cNvSpPr/>
            <p:nvPr/>
          </p:nvSpPr>
          <p:spPr>
            <a:xfrm>
              <a:off x="4506515" y="4579097"/>
              <a:ext cx="142876" cy="59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6" name="Line"/>
            <p:cNvSpPr/>
            <p:nvPr/>
          </p:nvSpPr>
          <p:spPr>
            <a:xfrm>
              <a:off x="4845843" y="4531472"/>
              <a:ext cx="29767"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7" name="Line"/>
            <p:cNvSpPr/>
            <p:nvPr/>
          </p:nvSpPr>
          <p:spPr>
            <a:xfrm>
              <a:off x="4875609" y="4555284"/>
              <a:ext cx="119063"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8" name="Line"/>
            <p:cNvSpPr/>
            <p:nvPr/>
          </p:nvSpPr>
          <p:spPr>
            <a:xfrm>
              <a:off x="5339953" y="4531472"/>
              <a:ext cx="59532"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69" name="Line"/>
            <p:cNvSpPr/>
            <p:nvPr/>
          </p:nvSpPr>
          <p:spPr>
            <a:xfrm>
              <a:off x="5351859" y="4567191"/>
              <a:ext cx="89298"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0" name="Line"/>
            <p:cNvSpPr/>
            <p:nvPr/>
          </p:nvSpPr>
          <p:spPr>
            <a:xfrm>
              <a:off x="5720953" y="4567191"/>
              <a:ext cx="113110"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1" name="Line"/>
            <p:cNvSpPr/>
            <p:nvPr/>
          </p:nvSpPr>
          <p:spPr>
            <a:xfrm>
              <a:off x="5756671" y="4650534"/>
              <a:ext cx="89298" cy="11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2" name="Line"/>
            <p:cNvSpPr/>
            <p:nvPr/>
          </p:nvSpPr>
          <p:spPr>
            <a:xfrm>
              <a:off x="6986984" y="4264022"/>
              <a:ext cx="98857" cy="228061"/>
            </a:xfrm>
            <a:custGeom>
              <a:avLst/>
              <a:gdLst/>
              <a:ahLst/>
              <a:cxnLst>
                <a:cxn ang="0">
                  <a:pos x="wd2" y="hd2"/>
                </a:cxn>
                <a:cxn ang="5400000">
                  <a:pos x="wd2" y="hd2"/>
                </a:cxn>
                <a:cxn ang="10800000">
                  <a:pos x="wd2" y="hd2"/>
                </a:cxn>
                <a:cxn ang="16200000">
                  <a:pos x="wd2" y="hd2"/>
                </a:cxn>
              </a:cxnLst>
              <a:rect l="0" t="0" r="r" b="b"/>
              <a:pathLst>
                <a:path w="21099" h="21400" fill="norm" stroke="1" extrusionOk="0">
                  <a:moveTo>
                    <a:pt x="4235" y="3311"/>
                  </a:moveTo>
                  <a:cubicBezTo>
                    <a:pt x="2118" y="2938"/>
                    <a:pt x="0" y="2566"/>
                    <a:pt x="0" y="2007"/>
                  </a:cubicBezTo>
                  <a:cubicBezTo>
                    <a:pt x="0" y="1449"/>
                    <a:pt x="2118" y="704"/>
                    <a:pt x="4447" y="331"/>
                  </a:cubicBezTo>
                  <a:cubicBezTo>
                    <a:pt x="6776" y="-41"/>
                    <a:pt x="9318" y="-41"/>
                    <a:pt x="11647" y="52"/>
                  </a:cubicBezTo>
                  <a:cubicBezTo>
                    <a:pt x="13976" y="145"/>
                    <a:pt x="16094" y="331"/>
                    <a:pt x="17365" y="890"/>
                  </a:cubicBezTo>
                  <a:cubicBezTo>
                    <a:pt x="18635" y="1449"/>
                    <a:pt x="19059" y="2380"/>
                    <a:pt x="18424" y="3218"/>
                  </a:cubicBezTo>
                  <a:cubicBezTo>
                    <a:pt x="17788" y="4056"/>
                    <a:pt x="16094" y="4800"/>
                    <a:pt x="14400" y="5452"/>
                  </a:cubicBezTo>
                  <a:cubicBezTo>
                    <a:pt x="12706" y="6104"/>
                    <a:pt x="11012" y="6662"/>
                    <a:pt x="12071" y="7966"/>
                  </a:cubicBezTo>
                  <a:cubicBezTo>
                    <a:pt x="13129" y="9269"/>
                    <a:pt x="16941" y="11318"/>
                    <a:pt x="19059" y="12900"/>
                  </a:cubicBezTo>
                  <a:cubicBezTo>
                    <a:pt x="21176" y="14483"/>
                    <a:pt x="21600" y="15600"/>
                    <a:pt x="20541" y="16904"/>
                  </a:cubicBezTo>
                  <a:cubicBezTo>
                    <a:pt x="19482" y="18207"/>
                    <a:pt x="16941" y="19697"/>
                    <a:pt x="14400" y="20535"/>
                  </a:cubicBezTo>
                  <a:cubicBezTo>
                    <a:pt x="11859" y="21373"/>
                    <a:pt x="9318" y="21559"/>
                    <a:pt x="7412" y="21280"/>
                  </a:cubicBezTo>
                  <a:cubicBezTo>
                    <a:pt x="5506" y="21000"/>
                    <a:pt x="4235" y="20256"/>
                    <a:pt x="3812" y="19325"/>
                  </a:cubicBezTo>
                  <a:cubicBezTo>
                    <a:pt x="3388" y="18393"/>
                    <a:pt x="3812" y="17276"/>
                    <a:pt x="4235" y="161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3" name="Line"/>
            <p:cNvSpPr/>
            <p:nvPr/>
          </p:nvSpPr>
          <p:spPr>
            <a:xfrm>
              <a:off x="7167678" y="4245722"/>
              <a:ext cx="118948" cy="159140"/>
            </a:xfrm>
            <a:custGeom>
              <a:avLst/>
              <a:gdLst/>
              <a:ahLst/>
              <a:cxnLst>
                <a:cxn ang="0">
                  <a:pos x="wd2" y="hd2"/>
                </a:cxn>
                <a:cxn ang="5400000">
                  <a:pos x="wd2" y="hd2"/>
                </a:cxn>
                <a:cxn ang="10800000">
                  <a:pos x="wd2" y="hd2"/>
                </a:cxn>
                <a:cxn ang="16200000">
                  <a:pos x="wd2" y="hd2"/>
                </a:cxn>
              </a:cxnLst>
              <a:rect l="0" t="0" r="r" b="b"/>
              <a:pathLst>
                <a:path w="21225" h="21386" fill="norm" stroke="1" extrusionOk="0">
                  <a:moveTo>
                    <a:pt x="19100" y="0"/>
                  </a:moveTo>
                  <a:cubicBezTo>
                    <a:pt x="14143" y="2933"/>
                    <a:pt x="9186" y="5867"/>
                    <a:pt x="5822" y="8933"/>
                  </a:cubicBezTo>
                  <a:cubicBezTo>
                    <a:pt x="2458" y="12000"/>
                    <a:pt x="687" y="15200"/>
                    <a:pt x="156" y="17467"/>
                  </a:cubicBezTo>
                  <a:cubicBezTo>
                    <a:pt x="-375" y="19733"/>
                    <a:pt x="333" y="21067"/>
                    <a:pt x="4051" y="21333"/>
                  </a:cubicBezTo>
                  <a:cubicBezTo>
                    <a:pt x="7769" y="21600"/>
                    <a:pt x="14497" y="20800"/>
                    <a:pt x="21225" y="200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4" name="Line"/>
            <p:cNvSpPr/>
            <p:nvPr/>
          </p:nvSpPr>
          <p:spPr>
            <a:xfrm>
              <a:off x="7233046" y="4376691"/>
              <a:ext cx="53579" cy="148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5" name="Line"/>
            <p:cNvSpPr/>
            <p:nvPr/>
          </p:nvSpPr>
          <p:spPr>
            <a:xfrm>
              <a:off x="7006828" y="4585050"/>
              <a:ext cx="226219"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926" y="14400"/>
                    <a:pt x="9853" y="7200"/>
                    <a:pt x="13453" y="3600"/>
                  </a:cubicBezTo>
                  <a:cubicBezTo>
                    <a:pt x="17053" y="0"/>
                    <a:pt x="19326"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6" name="Line"/>
            <p:cNvSpPr/>
            <p:nvPr/>
          </p:nvSpPr>
          <p:spPr>
            <a:xfrm>
              <a:off x="7052341" y="4686253"/>
              <a:ext cx="109269" cy="112023"/>
            </a:xfrm>
            <a:custGeom>
              <a:avLst/>
              <a:gdLst/>
              <a:ahLst/>
              <a:cxnLst>
                <a:cxn ang="0">
                  <a:pos x="wd2" y="hd2"/>
                </a:cxn>
                <a:cxn ang="5400000">
                  <a:pos x="wd2" y="hd2"/>
                </a:cxn>
                <a:cxn ang="10800000">
                  <a:pos x="wd2" y="hd2"/>
                </a:cxn>
                <a:cxn ang="16200000">
                  <a:pos x="wd2" y="hd2"/>
                </a:cxn>
              </a:cxnLst>
              <a:rect l="0" t="0" r="r" b="b"/>
              <a:pathLst>
                <a:path w="21239" h="21392" fill="norm" stroke="1" extrusionOk="0">
                  <a:moveTo>
                    <a:pt x="10825" y="0"/>
                  </a:moveTo>
                  <a:cubicBezTo>
                    <a:pt x="8896" y="758"/>
                    <a:pt x="6968" y="1516"/>
                    <a:pt x="5232" y="3789"/>
                  </a:cubicBezTo>
                  <a:cubicBezTo>
                    <a:pt x="3496" y="6063"/>
                    <a:pt x="1953" y="9853"/>
                    <a:pt x="989" y="13074"/>
                  </a:cubicBezTo>
                  <a:cubicBezTo>
                    <a:pt x="25" y="16295"/>
                    <a:pt x="-361" y="18947"/>
                    <a:pt x="410" y="20274"/>
                  </a:cubicBezTo>
                  <a:cubicBezTo>
                    <a:pt x="1182" y="21600"/>
                    <a:pt x="3110" y="21600"/>
                    <a:pt x="6003" y="21032"/>
                  </a:cubicBezTo>
                  <a:cubicBezTo>
                    <a:pt x="8896" y="20463"/>
                    <a:pt x="12753" y="19326"/>
                    <a:pt x="15453" y="18000"/>
                  </a:cubicBezTo>
                  <a:cubicBezTo>
                    <a:pt x="18153" y="16674"/>
                    <a:pt x="19696" y="15158"/>
                    <a:pt x="21239" y="136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7" name="Line"/>
            <p:cNvSpPr/>
            <p:nvPr/>
          </p:nvSpPr>
          <p:spPr>
            <a:xfrm>
              <a:off x="7148556" y="4751737"/>
              <a:ext cx="13054" cy="142876"/>
            </a:xfrm>
            <a:custGeom>
              <a:avLst/>
              <a:gdLst/>
              <a:ahLst/>
              <a:cxnLst>
                <a:cxn ang="0">
                  <a:pos x="wd2" y="hd2"/>
                </a:cxn>
                <a:cxn ang="5400000">
                  <a:pos x="wd2" y="hd2"/>
                </a:cxn>
                <a:cxn ang="10800000">
                  <a:pos x="wd2" y="hd2"/>
                </a:cxn>
                <a:cxn ang="16200000">
                  <a:pos x="wd2" y="hd2"/>
                </a:cxn>
              </a:cxnLst>
              <a:rect l="0" t="0" r="r" b="b"/>
              <a:pathLst>
                <a:path w="20297" h="21600" fill="norm" stroke="1" extrusionOk="0">
                  <a:moveTo>
                    <a:pt x="20297" y="0"/>
                  </a:moveTo>
                  <a:cubicBezTo>
                    <a:pt x="11040" y="5700"/>
                    <a:pt x="1783" y="11400"/>
                    <a:pt x="240" y="15000"/>
                  </a:cubicBezTo>
                  <a:cubicBezTo>
                    <a:pt x="-1303" y="18600"/>
                    <a:pt x="4868" y="20100"/>
                    <a:pt x="1104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8" name="Line"/>
            <p:cNvSpPr/>
            <p:nvPr/>
          </p:nvSpPr>
          <p:spPr>
            <a:xfrm>
              <a:off x="8054578" y="4543378"/>
              <a:ext cx="89297"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579" name="Line"/>
            <p:cNvSpPr/>
            <p:nvPr/>
          </p:nvSpPr>
          <p:spPr>
            <a:xfrm>
              <a:off x="8060531" y="4614816"/>
              <a:ext cx="148829" cy="16977"/>
            </a:xfrm>
            <a:custGeom>
              <a:avLst/>
              <a:gdLst/>
              <a:ahLst/>
              <a:cxnLst>
                <a:cxn ang="0">
                  <a:pos x="wd2" y="hd2"/>
                </a:cxn>
                <a:cxn ang="5400000">
                  <a:pos x="wd2" y="hd2"/>
                </a:cxn>
                <a:cxn ang="10800000">
                  <a:pos x="wd2" y="hd2"/>
                </a:cxn>
                <a:cxn ang="16200000">
                  <a:pos x="wd2" y="hd2"/>
                </a:cxn>
              </a:cxnLst>
              <a:rect l="0" t="0" r="r" b="b"/>
              <a:pathLst>
                <a:path w="21600" h="20532" fill="norm" stroke="1" extrusionOk="0">
                  <a:moveTo>
                    <a:pt x="0" y="7200"/>
                  </a:moveTo>
                  <a:cubicBezTo>
                    <a:pt x="4032" y="14400"/>
                    <a:pt x="8064" y="21600"/>
                    <a:pt x="11664" y="20400"/>
                  </a:cubicBezTo>
                  <a:cubicBezTo>
                    <a:pt x="15264" y="19200"/>
                    <a:pt x="18432" y="9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0" name="Line"/>
            <p:cNvSpPr/>
            <p:nvPr/>
          </p:nvSpPr>
          <p:spPr>
            <a:xfrm>
              <a:off x="8378770" y="4241197"/>
              <a:ext cx="247309" cy="357745"/>
            </a:xfrm>
            <a:custGeom>
              <a:avLst/>
              <a:gdLst/>
              <a:ahLst/>
              <a:cxnLst>
                <a:cxn ang="0">
                  <a:pos x="wd2" y="hd2"/>
                </a:cxn>
                <a:cxn ang="5400000">
                  <a:pos x="wd2" y="hd2"/>
                </a:cxn>
                <a:cxn ang="10800000">
                  <a:pos x="wd2" y="hd2"/>
                </a:cxn>
                <a:cxn ang="16200000">
                  <a:pos x="wd2" y="hd2"/>
                </a:cxn>
              </a:cxnLst>
              <a:rect l="0" t="0" r="r" b="b"/>
              <a:pathLst>
                <a:path w="21536" h="21514" fill="norm" stroke="1" extrusionOk="0">
                  <a:moveTo>
                    <a:pt x="1318" y="16741"/>
                  </a:moveTo>
                  <a:cubicBezTo>
                    <a:pt x="1146" y="17934"/>
                    <a:pt x="973" y="19127"/>
                    <a:pt x="1059" y="20022"/>
                  </a:cubicBezTo>
                  <a:cubicBezTo>
                    <a:pt x="1146" y="20917"/>
                    <a:pt x="1491" y="21514"/>
                    <a:pt x="1664" y="21514"/>
                  </a:cubicBezTo>
                  <a:cubicBezTo>
                    <a:pt x="1837" y="21514"/>
                    <a:pt x="1837" y="20917"/>
                    <a:pt x="1578" y="18710"/>
                  </a:cubicBezTo>
                  <a:cubicBezTo>
                    <a:pt x="1318" y="16502"/>
                    <a:pt x="800" y="12683"/>
                    <a:pt x="454" y="10117"/>
                  </a:cubicBezTo>
                  <a:cubicBezTo>
                    <a:pt x="109" y="7552"/>
                    <a:pt x="-64" y="6239"/>
                    <a:pt x="22" y="5284"/>
                  </a:cubicBezTo>
                  <a:cubicBezTo>
                    <a:pt x="109" y="4329"/>
                    <a:pt x="454" y="3733"/>
                    <a:pt x="2355" y="2897"/>
                  </a:cubicBezTo>
                  <a:cubicBezTo>
                    <a:pt x="4256" y="2062"/>
                    <a:pt x="7712" y="988"/>
                    <a:pt x="10736" y="451"/>
                  </a:cubicBezTo>
                  <a:cubicBezTo>
                    <a:pt x="13760" y="-86"/>
                    <a:pt x="16352" y="-86"/>
                    <a:pt x="18080" y="153"/>
                  </a:cubicBezTo>
                  <a:cubicBezTo>
                    <a:pt x="19808" y="391"/>
                    <a:pt x="20672" y="869"/>
                    <a:pt x="21536" y="134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1" name="Line"/>
            <p:cNvSpPr/>
            <p:nvPr/>
          </p:nvSpPr>
          <p:spPr>
            <a:xfrm>
              <a:off x="8441531" y="4394503"/>
              <a:ext cx="73503" cy="109669"/>
            </a:xfrm>
            <a:custGeom>
              <a:avLst/>
              <a:gdLst/>
              <a:ahLst/>
              <a:cxnLst>
                <a:cxn ang="0">
                  <a:pos x="wd2" y="hd2"/>
                </a:cxn>
                <a:cxn ang="5400000">
                  <a:pos x="wd2" y="hd2"/>
                </a:cxn>
                <a:cxn ang="10800000">
                  <a:pos x="wd2" y="hd2"/>
                </a:cxn>
                <a:cxn ang="16200000">
                  <a:pos x="wd2" y="hd2"/>
                </a:cxn>
              </a:cxnLst>
              <a:rect l="0" t="0" r="r" b="b"/>
              <a:pathLst>
                <a:path w="21055" h="20943" fill="norm" stroke="1" extrusionOk="0">
                  <a:moveTo>
                    <a:pt x="6821" y="1146"/>
                  </a:moveTo>
                  <a:cubicBezTo>
                    <a:pt x="9663" y="388"/>
                    <a:pt x="12505" y="-370"/>
                    <a:pt x="14211" y="198"/>
                  </a:cubicBezTo>
                  <a:cubicBezTo>
                    <a:pt x="15916" y="767"/>
                    <a:pt x="16484" y="2662"/>
                    <a:pt x="14779" y="4367"/>
                  </a:cubicBezTo>
                  <a:cubicBezTo>
                    <a:pt x="13074" y="6072"/>
                    <a:pt x="9095" y="7588"/>
                    <a:pt x="8526" y="8346"/>
                  </a:cubicBezTo>
                  <a:cubicBezTo>
                    <a:pt x="7958" y="9104"/>
                    <a:pt x="10800" y="9104"/>
                    <a:pt x="13642" y="9483"/>
                  </a:cubicBezTo>
                  <a:cubicBezTo>
                    <a:pt x="16484" y="9862"/>
                    <a:pt x="19326" y="10619"/>
                    <a:pt x="20463" y="12135"/>
                  </a:cubicBezTo>
                  <a:cubicBezTo>
                    <a:pt x="21600" y="13651"/>
                    <a:pt x="21032" y="15925"/>
                    <a:pt x="19326" y="17441"/>
                  </a:cubicBezTo>
                  <a:cubicBezTo>
                    <a:pt x="17621" y="18956"/>
                    <a:pt x="14779" y="19714"/>
                    <a:pt x="11937" y="20283"/>
                  </a:cubicBezTo>
                  <a:cubicBezTo>
                    <a:pt x="9095" y="20851"/>
                    <a:pt x="6253" y="21230"/>
                    <a:pt x="3979" y="20662"/>
                  </a:cubicBezTo>
                  <a:cubicBezTo>
                    <a:pt x="1705" y="20093"/>
                    <a:pt x="0" y="18577"/>
                    <a:pt x="0" y="17062"/>
                  </a:cubicBezTo>
                  <a:cubicBezTo>
                    <a:pt x="0" y="15546"/>
                    <a:pt x="1705" y="14030"/>
                    <a:pt x="3411" y="1251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2" name="Line"/>
            <p:cNvSpPr/>
            <p:nvPr/>
          </p:nvSpPr>
          <p:spPr>
            <a:xfrm>
              <a:off x="8538269" y="4370737"/>
              <a:ext cx="81856" cy="114930"/>
            </a:xfrm>
            <a:custGeom>
              <a:avLst/>
              <a:gdLst/>
              <a:ahLst/>
              <a:cxnLst>
                <a:cxn ang="0">
                  <a:pos x="wd2" y="hd2"/>
                </a:cxn>
                <a:cxn ang="5400000">
                  <a:pos x="wd2" y="hd2"/>
                </a:cxn>
                <a:cxn ang="10800000">
                  <a:pos x="wd2" y="hd2"/>
                </a:cxn>
                <a:cxn ang="16200000">
                  <a:pos x="wd2" y="hd2"/>
                </a:cxn>
              </a:cxnLst>
              <a:rect l="0" t="0" r="r" b="b"/>
              <a:pathLst>
                <a:path w="21214" h="21203" fill="norm" stroke="1" extrusionOk="0">
                  <a:moveTo>
                    <a:pt x="16585" y="0"/>
                  </a:moveTo>
                  <a:cubicBezTo>
                    <a:pt x="14014" y="732"/>
                    <a:pt x="11443" y="1464"/>
                    <a:pt x="8614" y="4027"/>
                  </a:cubicBezTo>
                  <a:cubicBezTo>
                    <a:pt x="5785" y="6590"/>
                    <a:pt x="2700" y="10983"/>
                    <a:pt x="1157" y="14095"/>
                  </a:cubicBezTo>
                  <a:cubicBezTo>
                    <a:pt x="-386" y="17207"/>
                    <a:pt x="-386" y="19037"/>
                    <a:pt x="1157" y="20136"/>
                  </a:cubicBezTo>
                  <a:cubicBezTo>
                    <a:pt x="2700" y="21234"/>
                    <a:pt x="5785" y="21600"/>
                    <a:pt x="9385" y="20685"/>
                  </a:cubicBezTo>
                  <a:cubicBezTo>
                    <a:pt x="12985" y="19769"/>
                    <a:pt x="17100" y="17573"/>
                    <a:pt x="21214" y="1537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3" name="Line"/>
            <p:cNvSpPr/>
            <p:nvPr/>
          </p:nvSpPr>
          <p:spPr>
            <a:xfrm>
              <a:off x="8542734" y="4442175"/>
              <a:ext cx="71438" cy="1666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400" y="4371"/>
                    <a:pt x="13200" y="8743"/>
                    <a:pt x="9600" y="12343"/>
                  </a:cubicBezTo>
                  <a:cubicBezTo>
                    <a:pt x="6000" y="15943"/>
                    <a:pt x="3000" y="18771"/>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4" name="Line"/>
            <p:cNvSpPr/>
            <p:nvPr/>
          </p:nvSpPr>
          <p:spPr>
            <a:xfrm>
              <a:off x="8346281" y="4626722"/>
              <a:ext cx="327423" cy="71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225" y="18000"/>
                    <a:pt x="4451" y="14400"/>
                    <a:pt x="8051" y="10800"/>
                  </a:cubicBezTo>
                  <a:cubicBezTo>
                    <a:pt x="11651" y="7200"/>
                    <a:pt x="16625" y="3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5" name="Line"/>
            <p:cNvSpPr/>
            <p:nvPr/>
          </p:nvSpPr>
          <p:spPr>
            <a:xfrm>
              <a:off x="8441531" y="4752621"/>
              <a:ext cx="250032" cy="96758"/>
            </a:xfrm>
            <a:custGeom>
              <a:avLst/>
              <a:gdLst/>
              <a:ahLst/>
              <a:cxnLst>
                <a:cxn ang="0">
                  <a:pos x="wd2" y="hd2"/>
                </a:cxn>
                <a:cxn ang="5400000">
                  <a:pos x="wd2" y="hd2"/>
                </a:cxn>
                <a:cxn ang="10800000">
                  <a:pos x="wd2" y="hd2"/>
                </a:cxn>
                <a:cxn ang="16200000">
                  <a:pos x="wd2" y="hd2"/>
                </a:cxn>
              </a:cxnLst>
              <a:rect l="0" t="0" r="r" b="b"/>
              <a:pathLst>
                <a:path w="21600" h="21064" fill="norm" stroke="1" extrusionOk="0">
                  <a:moveTo>
                    <a:pt x="0" y="2400"/>
                  </a:moveTo>
                  <a:cubicBezTo>
                    <a:pt x="686" y="1104"/>
                    <a:pt x="1371" y="-192"/>
                    <a:pt x="2571" y="24"/>
                  </a:cubicBezTo>
                  <a:cubicBezTo>
                    <a:pt x="3771" y="240"/>
                    <a:pt x="5486" y="1968"/>
                    <a:pt x="6257" y="3912"/>
                  </a:cubicBezTo>
                  <a:cubicBezTo>
                    <a:pt x="7029" y="5856"/>
                    <a:pt x="6857" y="8016"/>
                    <a:pt x="6429" y="9960"/>
                  </a:cubicBezTo>
                  <a:cubicBezTo>
                    <a:pt x="6000" y="11904"/>
                    <a:pt x="5314" y="13632"/>
                    <a:pt x="4629" y="15360"/>
                  </a:cubicBezTo>
                  <a:cubicBezTo>
                    <a:pt x="3943" y="17088"/>
                    <a:pt x="3257" y="18816"/>
                    <a:pt x="3514" y="19896"/>
                  </a:cubicBezTo>
                  <a:cubicBezTo>
                    <a:pt x="3771" y="20976"/>
                    <a:pt x="4971" y="21408"/>
                    <a:pt x="8143" y="20760"/>
                  </a:cubicBezTo>
                  <a:cubicBezTo>
                    <a:pt x="11314" y="20112"/>
                    <a:pt x="16457" y="18384"/>
                    <a:pt x="21600" y="1665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6" name="Line"/>
            <p:cNvSpPr/>
            <p:nvPr/>
          </p:nvSpPr>
          <p:spPr>
            <a:xfrm>
              <a:off x="762000" y="5734003"/>
              <a:ext cx="9194" cy="267892"/>
            </a:xfrm>
            <a:custGeom>
              <a:avLst/>
              <a:gdLst/>
              <a:ahLst/>
              <a:cxnLst>
                <a:cxn ang="0">
                  <a:pos x="wd2" y="hd2"/>
                </a:cxn>
                <a:cxn ang="5400000">
                  <a:pos x="wd2" y="hd2"/>
                </a:cxn>
                <a:cxn ang="10800000">
                  <a:pos x="wd2" y="hd2"/>
                </a:cxn>
                <a:cxn ang="16200000">
                  <a:pos x="wd2" y="hd2"/>
                </a:cxn>
              </a:cxnLst>
              <a:rect l="0" t="0" r="r" b="b"/>
              <a:pathLst>
                <a:path w="20015" h="21600" fill="norm" stroke="1" extrusionOk="0">
                  <a:moveTo>
                    <a:pt x="12960" y="0"/>
                  </a:moveTo>
                  <a:cubicBezTo>
                    <a:pt x="17280" y="4960"/>
                    <a:pt x="21600" y="9920"/>
                    <a:pt x="19440" y="13520"/>
                  </a:cubicBezTo>
                  <a:cubicBezTo>
                    <a:pt x="17280" y="17120"/>
                    <a:pt x="8640" y="1936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7" name="Line"/>
            <p:cNvSpPr/>
            <p:nvPr/>
          </p:nvSpPr>
          <p:spPr>
            <a:xfrm>
              <a:off x="601265" y="5674472"/>
              <a:ext cx="381001" cy="148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75" y="21600"/>
                  </a:moveTo>
                  <a:cubicBezTo>
                    <a:pt x="338" y="20160"/>
                    <a:pt x="0" y="18720"/>
                    <a:pt x="0" y="17424"/>
                  </a:cubicBezTo>
                  <a:cubicBezTo>
                    <a:pt x="0" y="16128"/>
                    <a:pt x="338" y="14976"/>
                    <a:pt x="2138" y="12672"/>
                  </a:cubicBezTo>
                  <a:cubicBezTo>
                    <a:pt x="3938" y="10368"/>
                    <a:pt x="7200" y="6912"/>
                    <a:pt x="10688" y="4608"/>
                  </a:cubicBezTo>
                  <a:cubicBezTo>
                    <a:pt x="14175" y="2304"/>
                    <a:pt x="17888" y="1152"/>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8" name="Line"/>
            <p:cNvSpPr/>
            <p:nvPr/>
          </p:nvSpPr>
          <p:spPr>
            <a:xfrm>
              <a:off x="1125140" y="5811394"/>
              <a:ext cx="89298"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89" name="Line"/>
            <p:cNvSpPr/>
            <p:nvPr/>
          </p:nvSpPr>
          <p:spPr>
            <a:xfrm>
              <a:off x="1107281" y="5954269"/>
              <a:ext cx="89298"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0" name="Line"/>
            <p:cNvSpPr/>
            <p:nvPr/>
          </p:nvSpPr>
          <p:spPr>
            <a:xfrm>
              <a:off x="1863328" y="5430394"/>
              <a:ext cx="184547" cy="3393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723" y="379"/>
                    <a:pt x="11845" y="758"/>
                    <a:pt x="8826" y="1011"/>
                  </a:cubicBezTo>
                  <a:cubicBezTo>
                    <a:pt x="5806" y="1263"/>
                    <a:pt x="4645" y="1389"/>
                    <a:pt x="3716" y="2653"/>
                  </a:cubicBezTo>
                  <a:cubicBezTo>
                    <a:pt x="2787" y="3916"/>
                    <a:pt x="2090" y="6316"/>
                    <a:pt x="1626" y="7832"/>
                  </a:cubicBezTo>
                  <a:cubicBezTo>
                    <a:pt x="1161" y="9347"/>
                    <a:pt x="929" y="9979"/>
                    <a:pt x="697" y="10611"/>
                  </a:cubicBezTo>
                  <a:cubicBezTo>
                    <a:pt x="465" y="11242"/>
                    <a:pt x="232" y="11874"/>
                    <a:pt x="929" y="12000"/>
                  </a:cubicBezTo>
                  <a:cubicBezTo>
                    <a:pt x="1626" y="12126"/>
                    <a:pt x="3252" y="11747"/>
                    <a:pt x="5226" y="11621"/>
                  </a:cubicBezTo>
                  <a:cubicBezTo>
                    <a:pt x="7200" y="11495"/>
                    <a:pt x="9523" y="11621"/>
                    <a:pt x="11148" y="11937"/>
                  </a:cubicBezTo>
                  <a:cubicBezTo>
                    <a:pt x="12774" y="12253"/>
                    <a:pt x="13703" y="12758"/>
                    <a:pt x="14516" y="13768"/>
                  </a:cubicBezTo>
                  <a:cubicBezTo>
                    <a:pt x="15329" y="14779"/>
                    <a:pt x="16026" y="16295"/>
                    <a:pt x="15213" y="17495"/>
                  </a:cubicBezTo>
                  <a:cubicBezTo>
                    <a:pt x="14400" y="18695"/>
                    <a:pt x="12077" y="19579"/>
                    <a:pt x="9290" y="20211"/>
                  </a:cubicBezTo>
                  <a:cubicBezTo>
                    <a:pt x="6503" y="20842"/>
                    <a:pt x="3252" y="21221"/>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1" name="Line"/>
            <p:cNvSpPr/>
            <p:nvPr/>
          </p:nvSpPr>
          <p:spPr>
            <a:xfrm>
              <a:off x="2303859" y="5607003"/>
              <a:ext cx="172641" cy="37704"/>
            </a:xfrm>
            <a:custGeom>
              <a:avLst/>
              <a:gdLst/>
              <a:ahLst/>
              <a:cxnLst>
                <a:cxn ang="0">
                  <a:pos x="wd2" y="hd2"/>
                </a:cxn>
                <a:cxn ang="5400000">
                  <a:pos x="wd2" y="hd2"/>
                </a:cxn>
                <a:cxn ang="10800000">
                  <a:pos x="wd2" y="hd2"/>
                </a:cxn>
                <a:cxn ang="16200000">
                  <a:pos x="wd2" y="hd2"/>
                </a:cxn>
              </a:cxnLst>
              <a:rect l="0" t="0" r="r" b="b"/>
              <a:pathLst>
                <a:path w="21600" h="20520" fill="norm" stroke="1" extrusionOk="0">
                  <a:moveTo>
                    <a:pt x="0" y="20520"/>
                  </a:moveTo>
                  <a:cubicBezTo>
                    <a:pt x="5959" y="12960"/>
                    <a:pt x="11917" y="5400"/>
                    <a:pt x="15517" y="2160"/>
                  </a:cubicBezTo>
                  <a:cubicBezTo>
                    <a:pt x="19117" y="-1080"/>
                    <a:pt x="20359" y="0"/>
                    <a:pt x="21600" y="108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2" name="Line"/>
            <p:cNvSpPr/>
            <p:nvPr/>
          </p:nvSpPr>
          <p:spPr>
            <a:xfrm>
              <a:off x="2706607" y="5431883"/>
              <a:ext cx="105694" cy="284262"/>
            </a:xfrm>
            <a:custGeom>
              <a:avLst/>
              <a:gdLst/>
              <a:ahLst/>
              <a:cxnLst>
                <a:cxn ang="0">
                  <a:pos x="wd2" y="hd2"/>
                </a:cxn>
                <a:cxn ang="5400000">
                  <a:pos x="wd2" y="hd2"/>
                </a:cxn>
                <a:cxn ang="10800000">
                  <a:pos x="wd2" y="hd2"/>
                </a:cxn>
                <a:cxn ang="16200000">
                  <a:pos x="wd2" y="hd2"/>
                </a:cxn>
              </a:cxnLst>
              <a:rect l="0" t="0" r="r" b="b"/>
              <a:pathLst>
                <a:path w="20918" h="21487" fill="norm" stroke="1" extrusionOk="0">
                  <a:moveTo>
                    <a:pt x="19259" y="3937"/>
                  </a:moveTo>
                  <a:cubicBezTo>
                    <a:pt x="19652" y="3187"/>
                    <a:pt x="20045" y="2437"/>
                    <a:pt x="19652" y="1762"/>
                  </a:cubicBezTo>
                  <a:cubicBezTo>
                    <a:pt x="19259" y="1087"/>
                    <a:pt x="18081" y="487"/>
                    <a:pt x="15528" y="187"/>
                  </a:cubicBezTo>
                  <a:cubicBezTo>
                    <a:pt x="12976" y="-113"/>
                    <a:pt x="9048" y="-113"/>
                    <a:pt x="6103" y="637"/>
                  </a:cubicBezTo>
                  <a:cubicBezTo>
                    <a:pt x="3158" y="1387"/>
                    <a:pt x="1194" y="2887"/>
                    <a:pt x="408" y="4012"/>
                  </a:cubicBezTo>
                  <a:cubicBezTo>
                    <a:pt x="-377" y="5137"/>
                    <a:pt x="16" y="5887"/>
                    <a:pt x="1194" y="6337"/>
                  </a:cubicBezTo>
                  <a:cubicBezTo>
                    <a:pt x="2372" y="6787"/>
                    <a:pt x="4336" y="6937"/>
                    <a:pt x="7085" y="6637"/>
                  </a:cubicBezTo>
                  <a:cubicBezTo>
                    <a:pt x="9834" y="6337"/>
                    <a:pt x="13368" y="5587"/>
                    <a:pt x="15921" y="4987"/>
                  </a:cubicBezTo>
                  <a:cubicBezTo>
                    <a:pt x="18474" y="4387"/>
                    <a:pt x="20045" y="3937"/>
                    <a:pt x="20634" y="4387"/>
                  </a:cubicBezTo>
                  <a:cubicBezTo>
                    <a:pt x="21223" y="4837"/>
                    <a:pt x="20830" y="6187"/>
                    <a:pt x="20045" y="8512"/>
                  </a:cubicBezTo>
                  <a:cubicBezTo>
                    <a:pt x="19259" y="10837"/>
                    <a:pt x="18081" y="14137"/>
                    <a:pt x="17885" y="16462"/>
                  </a:cubicBezTo>
                  <a:cubicBezTo>
                    <a:pt x="17688" y="18787"/>
                    <a:pt x="18474" y="20137"/>
                    <a:pt x="19259" y="2148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3" name="Line"/>
            <p:cNvSpPr/>
            <p:nvPr/>
          </p:nvSpPr>
          <p:spPr>
            <a:xfrm>
              <a:off x="1768078" y="5835206"/>
              <a:ext cx="970360" cy="113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016" y="19705"/>
                    <a:pt x="2032" y="17811"/>
                    <a:pt x="3335" y="16105"/>
                  </a:cubicBezTo>
                  <a:cubicBezTo>
                    <a:pt x="4638" y="14400"/>
                    <a:pt x="6228" y="12884"/>
                    <a:pt x="7796" y="11558"/>
                  </a:cubicBezTo>
                  <a:cubicBezTo>
                    <a:pt x="9364" y="10232"/>
                    <a:pt x="10910" y="9095"/>
                    <a:pt x="12434" y="7958"/>
                  </a:cubicBezTo>
                  <a:cubicBezTo>
                    <a:pt x="13958" y="6821"/>
                    <a:pt x="15460" y="5684"/>
                    <a:pt x="16874" y="4547"/>
                  </a:cubicBezTo>
                  <a:cubicBezTo>
                    <a:pt x="18287" y="3411"/>
                    <a:pt x="19612" y="2274"/>
                    <a:pt x="20385" y="1516"/>
                  </a:cubicBezTo>
                  <a:cubicBezTo>
                    <a:pt x="21158" y="758"/>
                    <a:pt x="21379" y="379"/>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4" name="Line"/>
            <p:cNvSpPr/>
            <p:nvPr/>
          </p:nvSpPr>
          <p:spPr>
            <a:xfrm>
              <a:off x="1857375" y="6013800"/>
              <a:ext cx="190500" cy="209421"/>
            </a:xfrm>
            <a:custGeom>
              <a:avLst/>
              <a:gdLst/>
              <a:ahLst/>
              <a:cxnLst>
                <a:cxn ang="0">
                  <a:pos x="wd2" y="hd2"/>
                </a:cxn>
                <a:cxn ang="5400000">
                  <a:pos x="wd2" y="hd2"/>
                </a:cxn>
                <a:cxn ang="10800000">
                  <a:pos x="wd2" y="hd2"/>
                </a:cxn>
                <a:cxn ang="16200000">
                  <a:pos x="wd2" y="hd2"/>
                </a:cxn>
              </a:cxnLst>
              <a:rect l="0" t="0" r="r" b="b"/>
              <a:pathLst>
                <a:path w="21600" h="21505" fill="norm" stroke="1" extrusionOk="0">
                  <a:moveTo>
                    <a:pt x="0" y="16506"/>
                  </a:moveTo>
                  <a:cubicBezTo>
                    <a:pt x="0" y="17525"/>
                    <a:pt x="0" y="18543"/>
                    <a:pt x="338" y="19562"/>
                  </a:cubicBezTo>
                  <a:cubicBezTo>
                    <a:pt x="675" y="20581"/>
                    <a:pt x="1350" y="21600"/>
                    <a:pt x="2025" y="21498"/>
                  </a:cubicBezTo>
                  <a:cubicBezTo>
                    <a:pt x="2700" y="21396"/>
                    <a:pt x="3375" y="20174"/>
                    <a:pt x="3712" y="17830"/>
                  </a:cubicBezTo>
                  <a:cubicBezTo>
                    <a:pt x="4050" y="15487"/>
                    <a:pt x="4050" y="12023"/>
                    <a:pt x="4050" y="9475"/>
                  </a:cubicBezTo>
                  <a:cubicBezTo>
                    <a:pt x="4050" y="6928"/>
                    <a:pt x="4050" y="5298"/>
                    <a:pt x="6975" y="3872"/>
                  </a:cubicBezTo>
                  <a:cubicBezTo>
                    <a:pt x="9900" y="2445"/>
                    <a:pt x="15750" y="1223"/>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5" name="Line"/>
            <p:cNvSpPr/>
            <p:nvPr/>
          </p:nvSpPr>
          <p:spPr>
            <a:xfrm>
              <a:off x="1934765" y="6111783"/>
              <a:ext cx="67845" cy="89293"/>
            </a:xfrm>
            <a:custGeom>
              <a:avLst/>
              <a:gdLst/>
              <a:ahLst/>
              <a:cxnLst>
                <a:cxn ang="0">
                  <a:pos x="wd2" y="hd2"/>
                </a:cxn>
                <a:cxn ang="5400000">
                  <a:pos x="wd2" y="hd2"/>
                </a:cxn>
                <a:cxn ang="10800000">
                  <a:pos x="wd2" y="hd2"/>
                </a:cxn>
                <a:cxn ang="16200000">
                  <a:pos x="wd2" y="hd2"/>
                </a:cxn>
              </a:cxnLst>
              <a:rect l="0" t="0" r="r" b="b"/>
              <a:pathLst>
                <a:path w="21100" h="21129" fill="norm" stroke="1" extrusionOk="0">
                  <a:moveTo>
                    <a:pt x="0" y="2171"/>
                  </a:moveTo>
                  <a:cubicBezTo>
                    <a:pt x="3086" y="1232"/>
                    <a:pt x="6171" y="293"/>
                    <a:pt x="9257" y="58"/>
                  </a:cubicBezTo>
                  <a:cubicBezTo>
                    <a:pt x="12343" y="-177"/>
                    <a:pt x="15429" y="293"/>
                    <a:pt x="16354" y="1701"/>
                  </a:cubicBezTo>
                  <a:cubicBezTo>
                    <a:pt x="17280" y="3110"/>
                    <a:pt x="16046" y="5458"/>
                    <a:pt x="16663" y="7571"/>
                  </a:cubicBezTo>
                  <a:cubicBezTo>
                    <a:pt x="17280" y="9684"/>
                    <a:pt x="19749" y="11562"/>
                    <a:pt x="20674" y="13675"/>
                  </a:cubicBezTo>
                  <a:cubicBezTo>
                    <a:pt x="21600" y="15788"/>
                    <a:pt x="20983" y="18136"/>
                    <a:pt x="19131" y="19545"/>
                  </a:cubicBezTo>
                  <a:cubicBezTo>
                    <a:pt x="17280" y="20953"/>
                    <a:pt x="14194" y="21423"/>
                    <a:pt x="11726" y="20953"/>
                  </a:cubicBezTo>
                  <a:cubicBezTo>
                    <a:pt x="9257" y="20484"/>
                    <a:pt x="7406" y="19075"/>
                    <a:pt x="5554" y="1766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6" name="Line"/>
            <p:cNvSpPr/>
            <p:nvPr/>
          </p:nvSpPr>
          <p:spPr>
            <a:xfrm>
              <a:off x="2058160" y="6055472"/>
              <a:ext cx="67106" cy="94048"/>
            </a:xfrm>
            <a:custGeom>
              <a:avLst/>
              <a:gdLst/>
              <a:ahLst/>
              <a:cxnLst>
                <a:cxn ang="0">
                  <a:pos x="wd2" y="hd2"/>
                </a:cxn>
                <a:cxn ang="5400000">
                  <a:pos x="wd2" y="hd2"/>
                </a:cxn>
                <a:cxn ang="10800000">
                  <a:pos x="wd2" y="hd2"/>
                </a:cxn>
                <a:cxn ang="16200000">
                  <a:pos x="wd2" y="hd2"/>
                </a:cxn>
              </a:cxnLst>
              <a:rect l="0" t="0" r="r" b="b"/>
              <a:pathLst>
                <a:path w="20870" h="21327" fill="norm" stroke="1" extrusionOk="0">
                  <a:moveTo>
                    <a:pt x="6059" y="0"/>
                  </a:moveTo>
                  <a:cubicBezTo>
                    <a:pt x="4207" y="4500"/>
                    <a:pt x="2356" y="9000"/>
                    <a:pt x="1121" y="12600"/>
                  </a:cubicBezTo>
                  <a:cubicBezTo>
                    <a:pt x="-113" y="16200"/>
                    <a:pt x="-730" y="18900"/>
                    <a:pt x="1430" y="20250"/>
                  </a:cubicBezTo>
                  <a:cubicBezTo>
                    <a:pt x="3590" y="21600"/>
                    <a:pt x="8527" y="21600"/>
                    <a:pt x="12230" y="20700"/>
                  </a:cubicBezTo>
                  <a:cubicBezTo>
                    <a:pt x="15933" y="19800"/>
                    <a:pt x="18401" y="18000"/>
                    <a:pt x="20870" y="162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7" name="Line"/>
            <p:cNvSpPr/>
            <p:nvPr/>
          </p:nvSpPr>
          <p:spPr>
            <a:xfrm>
              <a:off x="2095500" y="6109050"/>
              <a:ext cx="41672" cy="107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8" name="Line"/>
            <p:cNvSpPr/>
            <p:nvPr/>
          </p:nvSpPr>
          <p:spPr>
            <a:xfrm>
              <a:off x="1905000" y="6257878"/>
              <a:ext cx="238125"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500" y="15200"/>
                    <a:pt x="9000" y="8800"/>
                    <a:pt x="12600" y="5200"/>
                  </a:cubicBezTo>
                  <a:cubicBezTo>
                    <a:pt x="16200" y="1600"/>
                    <a:pt x="18900" y="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599" name="Line"/>
            <p:cNvSpPr/>
            <p:nvPr/>
          </p:nvSpPr>
          <p:spPr>
            <a:xfrm>
              <a:off x="2012156" y="6312311"/>
              <a:ext cx="154782" cy="78602"/>
            </a:xfrm>
            <a:custGeom>
              <a:avLst/>
              <a:gdLst/>
              <a:ahLst/>
              <a:cxnLst>
                <a:cxn ang="0">
                  <a:pos x="wd2" y="hd2"/>
                </a:cxn>
                <a:cxn ang="5400000">
                  <a:pos x="wd2" y="hd2"/>
                </a:cxn>
                <a:cxn ang="10800000">
                  <a:pos x="wd2" y="hd2"/>
                </a:cxn>
                <a:cxn ang="16200000">
                  <a:pos x="wd2" y="hd2"/>
                </a:cxn>
              </a:cxnLst>
              <a:rect l="0" t="0" r="r" b="b"/>
              <a:pathLst>
                <a:path w="21600" h="20868" fill="norm" stroke="1" extrusionOk="0">
                  <a:moveTo>
                    <a:pt x="0" y="4514"/>
                  </a:moveTo>
                  <a:cubicBezTo>
                    <a:pt x="1108" y="2934"/>
                    <a:pt x="2215" y="1353"/>
                    <a:pt x="3462" y="563"/>
                  </a:cubicBezTo>
                  <a:cubicBezTo>
                    <a:pt x="4708" y="-227"/>
                    <a:pt x="6092" y="-227"/>
                    <a:pt x="7200" y="827"/>
                  </a:cubicBezTo>
                  <a:cubicBezTo>
                    <a:pt x="8308" y="1880"/>
                    <a:pt x="9138" y="3988"/>
                    <a:pt x="9277" y="6358"/>
                  </a:cubicBezTo>
                  <a:cubicBezTo>
                    <a:pt x="9415" y="8729"/>
                    <a:pt x="8862" y="11363"/>
                    <a:pt x="7754" y="13997"/>
                  </a:cubicBezTo>
                  <a:cubicBezTo>
                    <a:pt x="6646" y="16632"/>
                    <a:pt x="4985" y="19266"/>
                    <a:pt x="4846" y="20319"/>
                  </a:cubicBezTo>
                  <a:cubicBezTo>
                    <a:pt x="4708" y="21373"/>
                    <a:pt x="6092" y="20846"/>
                    <a:pt x="9138" y="19266"/>
                  </a:cubicBezTo>
                  <a:cubicBezTo>
                    <a:pt x="12185" y="17685"/>
                    <a:pt x="16892" y="15051"/>
                    <a:pt x="21600" y="1241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0" name="Line"/>
            <p:cNvSpPr/>
            <p:nvPr/>
          </p:nvSpPr>
          <p:spPr>
            <a:xfrm>
              <a:off x="2250281" y="6061425"/>
              <a:ext cx="244079" cy="434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317" y="2268"/>
                    <a:pt x="17034" y="4537"/>
                    <a:pt x="14839" y="7200"/>
                  </a:cubicBezTo>
                  <a:cubicBezTo>
                    <a:pt x="12644" y="9863"/>
                    <a:pt x="10537" y="12921"/>
                    <a:pt x="8078" y="15386"/>
                  </a:cubicBezTo>
                  <a:cubicBezTo>
                    <a:pt x="5620" y="17852"/>
                    <a:pt x="2810" y="1972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1" name="Line"/>
            <p:cNvSpPr/>
            <p:nvPr/>
          </p:nvSpPr>
          <p:spPr>
            <a:xfrm>
              <a:off x="2476500" y="6287624"/>
              <a:ext cx="220266" cy="113138"/>
            </a:xfrm>
            <a:custGeom>
              <a:avLst/>
              <a:gdLst/>
              <a:ahLst/>
              <a:cxnLst>
                <a:cxn ang="0">
                  <a:pos x="wd2" y="hd2"/>
                </a:cxn>
                <a:cxn ang="5400000">
                  <a:pos x="wd2" y="hd2"/>
                </a:cxn>
                <a:cxn ang="10800000">
                  <a:pos x="wd2" y="hd2"/>
                </a:cxn>
                <a:cxn ang="16200000">
                  <a:pos x="wd2" y="hd2"/>
                </a:cxn>
              </a:cxnLst>
              <a:rect l="0" t="0" r="r" b="b"/>
              <a:pathLst>
                <a:path w="21600" h="20873" fill="norm" stroke="1" extrusionOk="0">
                  <a:moveTo>
                    <a:pt x="0" y="5496"/>
                  </a:moveTo>
                  <a:cubicBezTo>
                    <a:pt x="584" y="4031"/>
                    <a:pt x="1168" y="2567"/>
                    <a:pt x="2335" y="1469"/>
                  </a:cubicBezTo>
                  <a:cubicBezTo>
                    <a:pt x="3503" y="370"/>
                    <a:pt x="5254" y="-362"/>
                    <a:pt x="6227" y="187"/>
                  </a:cubicBezTo>
                  <a:cubicBezTo>
                    <a:pt x="7200" y="736"/>
                    <a:pt x="7395" y="2567"/>
                    <a:pt x="6908" y="5130"/>
                  </a:cubicBezTo>
                  <a:cubicBezTo>
                    <a:pt x="6422" y="7692"/>
                    <a:pt x="5254" y="10987"/>
                    <a:pt x="4378" y="13550"/>
                  </a:cubicBezTo>
                  <a:cubicBezTo>
                    <a:pt x="3503" y="16113"/>
                    <a:pt x="2919" y="17943"/>
                    <a:pt x="3114" y="19224"/>
                  </a:cubicBezTo>
                  <a:cubicBezTo>
                    <a:pt x="3308" y="20506"/>
                    <a:pt x="4281" y="21238"/>
                    <a:pt x="7492" y="20689"/>
                  </a:cubicBezTo>
                  <a:cubicBezTo>
                    <a:pt x="10703" y="20140"/>
                    <a:pt x="16151" y="18309"/>
                    <a:pt x="21600" y="1647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2" name="Line"/>
            <p:cNvSpPr/>
            <p:nvPr/>
          </p:nvSpPr>
          <p:spPr>
            <a:xfrm>
              <a:off x="3434953" y="5853066"/>
              <a:ext cx="148829"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3" name="Line"/>
            <p:cNvSpPr/>
            <p:nvPr/>
          </p:nvSpPr>
          <p:spPr>
            <a:xfrm>
              <a:off x="3446859" y="5954269"/>
              <a:ext cx="130970"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4" name="Line"/>
            <p:cNvSpPr/>
            <p:nvPr/>
          </p:nvSpPr>
          <p:spPr>
            <a:xfrm>
              <a:off x="4167187" y="5656612"/>
              <a:ext cx="178595"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5" name="Line"/>
            <p:cNvSpPr/>
            <p:nvPr/>
          </p:nvSpPr>
          <p:spPr>
            <a:xfrm>
              <a:off x="4474799" y="5472066"/>
              <a:ext cx="103155" cy="175882"/>
            </a:xfrm>
            <a:custGeom>
              <a:avLst/>
              <a:gdLst/>
              <a:ahLst/>
              <a:cxnLst>
                <a:cxn ang="0">
                  <a:pos x="wd2" y="hd2"/>
                </a:cxn>
                <a:cxn ang="5400000">
                  <a:pos x="wd2" y="hd2"/>
                </a:cxn>
                <a:cxn ang="10800000">
                  <a:pos x="wd2" y="hd2"/>
                </a:cxn>
                <a:cxn ang="16200000">
                  <a:pos x="wd2" y="hd2"/>
                </a:cxn>
              </a:cxnLst>
              <a:rect l="0" t="0" r="r" b="b"/>
              <a:pathLst>
                <a:path w="21186" h="21511" fill="norm" stroke="1" extrusionOk="0">
                  <a:moveTo>
                    <a:pt x="21186" y="0"/>
                  </a:moveTo>
                  <a:cubicBezTo>
                    <a:pt x="15480" y="4611"/>
                    <a:pt x="9775" y="9222"/>
                    <a:pt x="6311" y="12013"/>
                  </a:cubicBezTo>
                  <a:cubicBezTo>
                    <a:pt x="2846" y="14804"/>
                    <a:pt x="1624" y="15775"/>
                    <a:pt x="809" y="16867"/>
                  </a:cubicBezTo>
                  <a:cubicBezTo>
                    <a:pt x="-6" y="17960"/>
                    <a:pt x="-414" y="19173"/>
                    <a:pt x="605" y="20022"/>
                  </a:cubicBezTo>
                  <a:cubicBezTo>
                    <a:pt x="1624" y="20872"/>
                    <a:pt x="4069" y="21357"/>
                    <a:pt x="7737" y="21479"/>
                  </a:cubicBezTo>
                  <a:cubicBezTo>
                    <a:pt x="11405" y="21600"/>
                    <a:pt x="16295" y="21357"/>
                    <a:pt x="21186" y="211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6" name="Line"/>
            <p:cNvSpPr/>
            <p:nvPr/>
          </p:nvSpPr>
          <p:spPr>
            <a:xfrm>
              <a:off x="4542234" y="5620894"/>
              <a:ext cx="41673" cy="142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486" y="5400"/>
                    <a:pt x="13371" y="10800"/>
                    <a:pt x="9771" y="14400"/>
                  </a:cubicBezTo>
                  <a:cubicBezTo>
                    <a:pt x="6171" y="18000"/>
                    <a:pt x="3086" y="198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7" name="Line"/>
            <p:cNvSpPr/>
            <p:nvPr/>
          </p:nvSpPr>
          <p:spPr>
            <a:xfrm>
              <a:off x="4149328" y="5841159"/>
              <a:ext cx="511969" cy="595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014" y="18000"/>
                    <a:pt x="6028" y="14400"/>
                    <a:pt x="9042" y="11160"/>
                  </a:cubicBezTo>
                  <a:cubicBezTo>
                    <a:pt x="12056" y="7920"/>
                    <a:pt x="15070" y="5040"/>
                    <a:pt x="17163" y="3240"/>
                  </a:cubicBezTo>
                  <a:cubicBezTo>
                    <a:pt x="19256" y="1440"/>
                    <a:pt x="20428" y="72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8" name="Line"/>
            <p:cNvSpPr/>
            <p:nvPr/>
          </p:nvSpPr>
          <p:spPr>
            <a:xfrm>
              <a:off x="4071937" y="6025706"/>
              <a:ext cx="333376" cy="315025"/>
            </a:xfrm>
            <a:custGeom>
              <a:avLst/>
              <a:gdLst/>
              <a:ahLst/>
              <a:cxnLst>
                <a:cxn ang="0">
                  <a:pos x="wd2" y="hd2"/>
                </a:cxn>
                <a:cxn ang="5400000">
                  <a:pos x="wd2" y="hd2"/>
                </a:cxn>
                <a:cxn ang="10800000">
                  <a:pos x="wd2" y="hd2"/>
                </a:cxn>
                <a:cxn ang="16200000">
                  <a:pos x="wd2" y="hd2"/>
                </a:cxn>
              </a:cxnLst>
              <a:rect l="0" t="0" r="r" b="b"/>
              <a:pathLst>
                <a:path w="21600" h="21432" fill="norm" stroke="1" extrusionOk="0">
                  <a:moveTo>
                    <a:pt x="0" y="14985"/>
                  </a:moveTo>
                  <a:cubicBezTo>
                    <a:pt x="0" y="16335"/>
                    <a:pt x="0" y="17685"/>
                    <a:pt x="64" y="18900"/>
                  </a:cubicBezTo>
                  <a:cubicBezTo>
                    <a:pt x="129" y="20115"/>
                    <a:pt x="257" y="21195"/>
                    <a:pt x="514" y="21398"/>
                  </a:cubicBezTo>
                  <a:cubicBezTo>
                    <a:pt x="771" y="21600"/>
                    <a:pt x="1157" y="20925"/>
                    <a:pt x="1414" y="18698"/>
                  </a:cubicBezTo>
                  <a:cubicBezTo>
                    <a:pt x="1671" y="16470"/>
                    <a:pt x="1800" y="12690"/>
                    <a:pt x="1929" y="10125"/>
                  </a:cubicBezTo>
                  <a:cubicBezTo>
                    <a:pt x="2057" y="7560"/>
                    <a:pt x="2186" y="6210"/>
                    <a:pt x="3536" y="4928"/>
                  </a:cubicBezTo>
                  <a:cubicBezTo>
                    <a:pt x="4886" y="3645"/>
                    <a:pt x="7457" y="2430"/>
                    <a:pt x="10671" y="1620"/>
                  </a:cubicBezTo>
                  <a:cubicBezTo>
                    <a:pt x="13886" y="810"/>
                    <a:pt x="17743" y="405"/>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09" name="Line"/>
            <p:cNvSpPr/>
            <p:nvPr/>
          </p:nvSpPr>
          <p:spPr>
            <a:xfrm>
              <a:off x="4149328" y="6154315"/>
              <a:ext cx="106397" cy="120431"/>
            </a:xfrm>
            <a:custGeom>
              <a:avLst/>
              <a:gdLst/>
              <a:ahLst/>
              <a:cxnLst>
                <a:cxn ang="0">
                  <a:pos x="wd2" y="hd2"/>
                </a:cxn>
                <a:cxn ang="5400000">
                  <a:pos x="wd2" y="hd2"/>
                </a:cxn>
                <a:cxn ang="10800000">
                  <a:pos x="wd2" y="hd2"/>
                </a:cxn>
                <a:cxn ang="16200000">
                  <a:pos x="wd2" y="hd2"/>
                </a:cxn>
              </a:cxnLst>
              <a:rect l="0" t="0" r="r" b="b"/>
              <a:pathLst>
                <a:path w="21057" h="21143" fill="norm" stroke="1" extrusionOk="0">
                  <a:moveTo>
                    <a:pt x="0" y="3550"/>
                  </a:moveTo>
                  <a:cubicBezTo>
                    <a:pt x="3535" y="2157"/>
                    <a:pt x="7069" y="763"/>
                    <a:pt x="9818" y="241"/>
                  </a:cubicBezTo>
                  <a:cubicBezTo>
                    <a:pt x="12567" y="-282"/>
                    <a:pt x="14531" y="66"/>
                    <a:pt x="15120" y="1112"/>
                  </a:cubicBezTo>
                  <a:cubicBezTo>
                    <a:pt x="15709" y="2157"/>
                    <a:pt x="14924" y="3899"/>
                    <a:pt x="13549" y="5466"/>
                  </a:cubicBezTo>
                  <a:cubicBezTo>
                    <a:pt x="12175" y="7034"/>
                    <a:pt x="10211" y="8428"/>
                    <a:pt x="10211" y="9124"/>
                  </a:cubicBezTo>
                  <a:cubicBezTo>
                    <a:pt x="10211" y="9821"/>
                    <a:pt x="12175" y="9821"/>
                    <a:pt x="14138" y="9995"/>
                  </a:cubicBezTo>
                  <a:cubicBezTo>
                    <a:pt x="16102" y="10170"/>
                    <a:pt x="18065" y="10518"/>
                    <a:pt x="19440" y="11737"/>
                  </a:cubicBezTo>
                  <a:cubicBezTo>
                    <a:pt x="20815" y="12957"/>
                    <a:pt x="21600" y="15047"/>
                    <a:pt x="20618" y="16789"/>
                  </a:cubicBezTo>
                  <a:cubicBezTo>
                    <a:pt x="19636" y="18531"/>
                    <a:pt x="16887" y="19924"/>
                    <a:pt x="14531" y="20621"/>
                  </a:cubicBezTo>
                  <a:cubicBezTo>
                    <a:pt x="12175" y="21318"/>
                    <a:pt x="10211" y="21318"/>
                    <a:pt x="8640" y="20621"/>
                  </a:cubicBezTo>
                  <a:cubicBezTo>
                    <a:pt x="7069" y="19924"/>
                    <a:pt x="5891" y="18531"/>
                    <a:pt x="4713" y="1713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0" name="Line"/>
            <p:cNvSpPr/>
            <p:nvPr/>
          </p:nvSpPr>
          <p:spPr>
            <a:xfrm>
              <a:off x="4293308" y="6115003"/>
              <a:ext cx="64380" cy="202407"/>
            </a:xfrm>
            <a:custGeom>
              <a:avLst/>
              <a:gdLst/>
              <a:ahLst/>
              <a:cxnLst>
                <a:cxn ang="0">
                  <a:pos x="wd2" y="hd2"/>
                </a:cxn>
                <a:cxn ang="5400000">
                  <a:pos x="wd2" y="hd2"/>
                </a:cxn>
                <a:cxn ang="10800000">
                  <a:pos x="wd2" y="hd2"/>
                </a:cxn>
                <a:cxn ang="16200000">
                  <a:pos x="wd2" y="hd2"/>
                </a:cxn>
              </a:cxnLst>
              <a:rect l="0" t="0" r="r" b="b"/>
              <a:pathLst>
                <a:path w="21235" h="21600" fill="norm" stroke="1" extrusionOk="0">
                  <a:moveTo>
                    <a:pt x="7490" y="0"/>
                  </a:moveTo>
                  <a:cubicBezTo>
                    <a:pt x="4871" y="3176"/>
                    <a:pt x="2253" y="6353"/>
                    <a:pt x="944" y="8471"/>
                  </a:cubicBezTo>
                  <a:cubicBezTo>
                    <a:pt x="-365" y="10588"/>
                    <a:pt x="-365" y="11647"/>
                    <a:pt x="1271" y="12071"/>
                  </a:cubicBezTo>
                  <a:cubicBezTo>
                    <a:pt x="2908" y="12494"/>
                    <a:pt x="6180" y="12282"/>
                    <a:pt x="9126" y="11859"/>
                  </a:cubicBezTo>
                  <a:cubicBezTo>
                    <a:pt x="12071" y="11435"/>
                    <a:pt x="14690" y="10800"/>
                    <a:pt x="16980" y="10906"/>
                  </a:cubicBezTo>
                  <a:cubicBezTo>
                    <a:pt x="19271" y="11012"/>
                    <a:pt x="21235" y="11859"/>
                    <a:pt x="21235" y="13765"/>
                  </a:cubicBezTo>
                  <a:cubicBezTo>
                    <a:pt x="21235" y="15671"/>
                    <a:pt x="19271" y="18635"/>
                    <a:pt x="1730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1" name="Line"/>
            <p:cNvSpPr/>
            <p:nvPr/>
          </p:nvSpPr>
          <p:spPr>
            <a:xfrm>
              <a:off x="4406350" y="6132862"/>
              <a:ext cx="201369" cy="265000"/>
            </a:xfrm>
            <a:custGeom>
              <a:avLst/>
              <a:gdLst/>
              <a:ahLst/>
              <a:cxnLst>
                <a:cxn ang="0">
                  <a:pos x="wd2" y="hd2"/>
                </a:cxn>
                <a:cxn ang="5400000">
                  <a:pos x="wd2" y="hd2"/>
                </a:cxn>
                <a:cxn ang="10800000">
                  <a:pos x="wd2" y="hd2"/>
                </a:cxn>
                <a:cxn ang="16200000">
                  <a:pos x="wd2" y="hd2"/>
                </a:cxn>
              </a:cxnLst>
              <a:rect l="0" t="0" r="r" b="b"/>
              <a:pathLst>
                <a:path w="21281" h="21526" fill="norm" stroke="1" extrusionOk="0">
                  <a:moveTo>
                    <a:pt x="21281" y="0"/>
                  </a:moveTo>
                  <a:cubicBezTo>
                    <a:pt x="18135" y="3063"/>
                    <a:pt x="14990" y="6125"/>
                    <a:pt x="11530" y="9430"/>
                  </a:cubicBezTo>
                  <a:cubicBezTo>
                    <a:pt x="8069" y="12734"/>
                    <a:pt x="4295" y="16281"/>
                    <a:pt x="2198" y="18457"/>
                  </a:cubicBezTo>
                  <a:cubicBezTo>
                    <a:pt x="100" y="20633"/>
                    <a:pt x="-319" y="21439"/>
                    <a:pt x="205" y="21519"/>
                  </a:cubicBezTo>
                  <a:cubicBezTo>
                    <a:pt x="730" y="21600"/>
                    <a:pt x="2198" y="20955"/>
                    <a:pt x="3665" y="2031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2" name="Line"/>
            <p:cNvSpPr/>
            <p:nvPr/>
          </p:nvSpPr>
          <p:spPr>
            <a:xfrm>
              <a:off x="4536281" y="6216206"/>
              <a:ext cx="101204" cy="150458"/>
            </a:xfrm>
            <a:custGeom>
              <a:avLst/>
              <a:gdLst/>
              <a:ahLst/>
              <a:cxnLst>
                <a:cxn ang="0">
                  <a:pos x="wd2" y="hd2"/>
                </a:cxn>
                <a:cxn ang="5400000">
                  <a:pos x="wd2" y="hd2"/>
                </a:cxn>
                <a:cxn ang="10800000">
                  <a:pos x="wd2" y="hd2"/>
                </a:cxn>
                <a:cxn ang="16200000">
                  <a:pos x="wd2" y="hd2"/>
                </a:cxn>
              </a:cxnLst>
              <a:rect l="0" t="0" r="r" b="b"/>
              <a:pathLst>
                <a:path w="21600" h="21269" fill="norm" stroke="1" extrusionOk="0">
                  <a:moveTo>
                    <a:pt x="17788" y="0"/>
                  </a:moveTo>
                  <a:cubicBezTo>
                    <a:pt x="13553" y="3366"/>
                    <a:pt x="9318" y="6732"/>
                    <a:pt x="6776" y="9257"/>
                  </a:cubicBezTo>
                  <a:cubicBezTo>
                    <a:pt x="4235" y="11782"/>
                    <a:pt x="3388" y="13465"/>
                    <a:pt x="2329" y="15008"/>
                  </a:cubicBezTo>
                  <a:cubicBezTo>
                    <a:pt x="1271" y="16551"/>
                    <a:pt x="0" y="17953"/>
                    <a:pt x="0" y="19216"/>
                  </a:cubicBezTo>
                  <a:cubicBezTo>
                    <a:pt x="0" y="20478"/>
                    <a:pt x="1271" y="21600"/>
                    <a:pt x="5082" y="21179"/>
                  </a:cubicBezTo>
                  <a:cubicBezTo>
                    <a:pt x="8894" y="20758"/>
                    <a:pt x="15247" y="18795"/>
                    <a:pt x="21600" y="1683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3" name="Line"/>
            <p:cNvSpPr/>
            <p:nvPr/>
          </p:nvSpPr>
          <p:spPr>
            <a:xfrm>
              <a:off x="4602106" y="6311456"/>
              <a:ext cx="29426" cy="154782"/>
            </a:xfrm>
            <a:custGeom>
              <a:avLst/>
              <a:gdLst/>
              <a:ahLst/>
              <a:cxnLst>
                <a:cxn ang="0">
                  <a:pos x="wd2" y="hd2"/>
                </a:cxn>
                <a:cxn ang="5400000">
                  <a:pos x="wd2" y="hd2"/>
                </a:cxn>
                <a:cxn ang="10800000">
                  <a:pos x="wd2" y="hd2"/>
                </a:cxn>
                <a:cxn ang="16200000">
                  <a:pos x="wd2" y="hd2"/>
                </a:cxn>
              </a:cxnLst>
              <a:rect l="0" t="0" r="r" b="b"/>
              <a:pathLst>
                <a:path w="20018" h="21600" fill="norm" stroke="1" extrusionOk="0">
                  <a:moveTo>
                    <a:pt x="20018" y="0"/>
                  </a:moveTo>
                  <a:cubicBezTo>
                    <a:pt x="11918" y="4154"/>
                    <a:pt x="3818" y="8308"/>
                    <a:pt x="1118" y="11908"/>
                  </a:cubicBezTo>
                  <a:cubicBezTo>
                    <a:pt x="-1582" y="15508"/>
                    <a:pt x="1118" y="18554"/>
                    <a:pt x="381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4" name="Line"/>
            <p:cNvSpPr/>
            <p:nvPr/>
          </p:nvSpPr>
          <p:spPr>
            <a:xfrm>
              <a:off x="5095875" y="5864972"/>
              <a:ext cx="172641"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5" name="Line"/>
            <p:cNvSpPr/>
            <p:nvPr/>
          </p:nvSpPr>
          <p:spPr>
            <a:xfrm>
              <a:off x="5101828" y="6013800"/>
              <a:ext cx="154782"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6" name="Line"/>
            <p:cNvSpPr/>
            <p:nvPr/>
          </p:nvSpPr>
          <p:spPr>
            <a:xfrm>
              <a:off x="5756671" y="5728050"/>
              <a:ext cx="136923"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7" name="Line"/>
            <p:cNvSpPr/>
            <p:nvPr/>
          </p:nvSpPr>
          <p:spPr>
            <a:xfrm>
              <a:off x="5986552" y="5597081"/>
              <a:ext cx="26105" cy="202407"/>
            </a:xfrm>
            <a:custGeom>
              <a:avLst/>
              <a:gdLst/>
              <a:ahLst/>
              <a:cxnLst>
                <a:cxn ang="0">
                  <a:pos x="wd2" y="hd2"/>
                </a:cxn>
                <a:cxn ang="5400000">
                  <a:pos x="wd2" y="hd2"/>
                </a:cxn>
                <a:cxn ang="10800000">
                  <a:pos x="wd2" y="hd2"/>
                </a:cxn>
                <a:cxn ang="16200000">
                  <a:pos x="wd2" y="hd2"/>
                </a:cxn>
              </a:cxnLst>
              <a:rect l="0" t="0" r="r" b="b"/>
              <a:pathLst>
                <a:path w="20296" h="21600" fill="norm" stroke="1" extrusionOk="0">
                  <a:moveTo>
                    <a:pt x="20296" y="0"/>
                  </a:moveTo>
                  <a:cubicBezTo>
                    <a:pt x="12582" y="5929"/>
                    <a:pt x="4867" y="11859"/>
                    <a:pt x="1782" y="15459"/>
                  </a:cubicBezTo>
                  <a:cubicBezTo>
                    <a:pt x="-1304" y="19059"/>
                    <a:pt x="239" y="20329"/>
                    <a:pt x="1782"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8" name="Line"/>
            <p:cNvSpPr/>
            <p:nvPr/>
          </p:nvSpPr>
          <p:spPr>
            <a:xfrm>
              <a:off x="6030515" y="5614941"/>
              <a:ext cx="172642" cy="213429"/>
            </a:xfrm>
            <a:custGeom>
              <a:avLst/>
              <a:gdLst/>
              <a:ahLst/>
              <a:cxnLst>
                <a:cxn ang="0">
                  <a:pos x="wd2" y="hd2"/>
                </a:cxn>
                <a:cxn ang="5400000">
                  <a:pos x="wd2" y="hd2"/>
                </a:cxn>
                <a:cxn ang="10800000">
                  <a:pos x="wd2" y="hd2"/>
                </a:cxn>
                <a:cxn ang="16200000">
                  <a:pos x="wd2" y="hd2"/>
                </a:cxn>
              </a:cxnLst>
              <a:rect l="0" t="0" r="r" b="b"/>
              <a:pathLst>
                <a:path w="21600" h="21511" fill="norm" stroke="1" extrusionOk="0">
                  <a:moveTo>
                    <a:pt x="21600" y="0"/>
                  </a:moveTo>
                  <a:cubicBezTo>
                    <a:pt x="19366" y="1400"/>
                    <a:pt x="17131" y="2800"/>
                    <a:pt x="14524" y="5500"/>
                  </a:cubicBezTo>
                  <a:cubicBezTo>
                    <a:pt x="11917" y="8200"/>
                    <a:pt x="8938" y="12200"/>
                    <a:pt x="7448" y="14800"/>
                  </a:cubicBezTo>
                  <a:cubicBezTo>
                    <a:pt x="5959" y="17400"/>
                    <a:pt x="5959" y="18600"/>
                    <a:pt x="6331" y="19600"/>
                  </a:cubicBezTo>
                  <a:cubicBezTo>
                    <a:pt x="6703" y="20600"/>
                    <a:pt x="7448" y="21400"/>
                    <a:pt x="8690" y="21500"/>
                  </a:cubicBezTo>
                  <a:cubicBezTo>
                    <a:pt x="9931" y="21600"/>
                    <a:pt x="11669" y="21000"/>
                    <a:pt x="12538" y="20200"/>
                  </a:cubicBezTo>
                  <a:cubicBezTo>
                    <a:pt x="13407" y="19400"/>
                    <a:pt x="13407" y="18400"/>
                    <a:pt x="12414" y="17800"/>
                  </a:cubicBezTo>
                  <a:cubicBezTo>
                    <a:pt x="11421" y="17200"/>
                    <a:pt x="9434" y="17000"/>
                    <a:pt x="7200" y="17500"/>
                  </a:cubicBezTo>
                  <a:cubicBezTo>
                    <a:pt x="4966" y="18000"/>
                    <a:pt x="2483" y="19200"/>
                    <a:pt x="0" y="204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19" name="Line"/>
            <p:cNvSpPr/>
            <p:nvPr/>
          </p:nvSpPr>
          <p:spPr>
            <a:xfrm>
              <a:off x="5566171" y="6010994"/>
              <a:ext cx="464345" cy="32573"/>
            </a:xfrm>
            <a:custGeom>
              <a:avLst/>
              <a:gdLst/>
              <a:ahLst/>
              <a:cxnLst>
                <a:cxn ang="0">
                  <a:pos x="wd2" y="hd2"/>
                </a:cxn>
                <a:cxn ang="5400000">
                  <a:pos x="wd2" y="hd2"/>
                </a:cxn>
                <a:cxn ang="10800000">
                  <a:pos x="wd2" y="hd2"/>
                </a:cxn>
                <a:cxn ang="16200000">
                  <a:pos x="wd2" y="hd2"/>
                </a:cxn>
              </a:cxnLst>
              <a:rect l="0" t="0" r="r" b="b"/>
              <a:pathLst>
                <a:path w="21600" h="20856" fill="norm" stroke="1" extrusionOk="0">
                  <a:moveTo>
                    <a:pt x="0" y="20856"/>
                  </a:moveTo>
                  <a:cubicBezTo>
                    <a:pt x="3508" y="17044"/>
                    <a:pt x="7015" y="13232"/>
                    <a:pt x="10292" y="9421"/>
                  </a:cubicBezTo>
                  <a:cubicBezTo>
                    <a:pt x="13569" y="5609"/>
                    <a:pt x="16615" y="1797"/>
                    <a:pt x="18462" y="527"/>
                  </a:cubicBezTo>
                  <a:cubicBezTo>
                    <a:pt x="20308" y="-744"/>
                    <a:pt x="20954" y="527"/>
                    <a:pt x="21600" y="179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0" name="Line"/>
            <p:cNvSpPr/>
            <p:nvPr/>
          </p:nvSpPr>
          <p:spPr>
            <a:xfrm>
              <a:off x="5476875" y="6136009"/>
              <a:ext cx="333375" cy="316339"/>
            </a:xfrm>
            <a:custGeom>
              <a:avLst/>
              <a:gdLst/>
              <a:ahLst/>
              <a:cxnLst>
                <a:cxn ang="0">
                  <a:pos x="wd2" y="hd2"/>
                </a:cxn>
                <a:cxn ang="5400000">
                  <a:pos x="wd2" y="hd2"/>
                </a:cxn>
                <a:cxn ang="10800000">
                  <a:pos x="wd2" y="hd2"/>
                </a:cxn>
                <a:cxn ang="16200000">
                  <a:pos x="wd2" y="hd2"/>
                </a:cxn>
              </a:cxnLst>
              <a:rect l="0" t="0" r="r" b="b"/>
              <a:pathLst>
                <a:path w="21600" h="21521" fill="norm" stroke="1" extrusionOk="0">
                  <a:moveTo>
                    <a:pt x="0" y="12746"/>
                  </a:moveTo>
                  <a:cubicBezTo>
                    <a:pt x="386" y="15311"/>
                    <a:pt x="771" y="17876"/>
                    <a:pt x="1157" y="19428"/>
                  </a:cubicBezTo>
                  <a:cubicBezTo>
                    <a:pt x="1543" y="20981"/>
                    <a:pt x="1929" y="21521"/>
                    <a:pt x="2314" y="21521"/>
                  </a:cubicBezTo>
                  <a:cubicBezTo>
                    <a:pt x="2700" y="21521"/>
                    <a:pt x="3086" y="20981"/>
                    <a:pt x="3343" y="18888"/>
                  </a:cubicBezTo>
                  <a:cubicBezTo>
                    <a:pt x="3600" y="16796"/>
                    <a:pt x="3729" y="13151"/>
                    <a:pt x="3600" y="10586"/>
                  </a:cubicBezTo>
                  <a:cubicBezTo>
                    <a:pt x="3471" y="8021"/>
                    <a:pt x="3086" y="6536"/>
                    <a:pt x="2829" y="5456"/>
                  </a:cubicBezTo>
                  <a:cubicBezTo>
                    <a:pt x="2571" y="4376"/>
                    <a:pt x="2443" y="3701"/>
                    <a:pt x="3343" y="3026"/>
                  </a:cubicBezTo>
                  <a:cubicBezTo>
                    <a:pt x="4243" y="2351"/>
                    <a:pt x="6171" y="1676"/>
                    <a:pt x="9257" y="1136"/>
                  </a:cubicBezTo>
                  <a:cubicBezTo>
                    <a:pt x="12343" y="596"/>
                    <a:pt x="16586" y="191"/>
                    <a:pt x="18836" y="56"/>
                  </a:cubicBezTo>
                  <a:cubicBezTo>
                    <a:pt x="21086" y="-79"/>
                    <a:pt x="21343" y="56"/>
                    <a:pt x="21600" y="19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1" name="Line"/>
            <p:cNvSpPr/>
            <p:nvPr/>
          </p:nvSpPr>
          <p:spPr>
            <a:xfrm>
              <a:off x="5595937" y="6249119"/>
              <a:ext cx="125687" cy="143972"/>
            </a:xfrm>
            <a:custGeom>
              <a:avLst/>
              <a:gdLst/>
              <a:ahLst/>
              <a:cxnLst>
                <a:cxn ang="0">
                  <a:pos x="wd2" y="hd2"/>
                </a:cxn>
                <a:cxn ang="5400000">
                  <a:pos x="wd2" y="hd2"/>
                </a:cxn>
                <a:cxn ang="10800000">
                  <a:pos x="wd2" y="hd2"/>
                </a:cxn>
                <a:cxn ang="16200000">
                  <a:pos x="wd2" y="hd2"/>
                </a:cxn>
              </a:cxnLst>
              <a:rect l="0" t="0" r="r" b="b"/>
              <a:pathLst>
                <a:path w="21048" h="21178" fill="norm" stroke="1" extrusionOk="0">
                  <a:moveTo>
                    <a:pt x="0" y="413"/>
                  </a:moveTo>
                  <a:cubicBezTo>
                    <a:pt x="3655" y="121"/>
                    <a:pt x="7311" y="-171"/>
                    <a:pt x="9803" y="121"/>
                  </a:cubicBezTo>
                  <a:cubicBezTo>
                    <a:pt x="12295" y="413"/>
                    <a:pt x="13625" y="1288"/>
                    <a:pt x="13791" y="2456"/>
                  </a:cubicBezTo>
                  <a:cubicBezTo>
                    <a:pt x="13957" y="3624"/>
                    <a:pt x="12960" y="5083"/>
                    <a:pt x="13292" y="5959"/>
                  </a:cubicBezTo>
                  <a:cubicBezTo>
                    <a:pt x="13625" y="6834"/>
                    <a:pt x="15286" y="7126"/>
                    <a:pt x="16782" y="7710"/>
                  </a:cubicBezTo>
                  <a:cubicBezTo>
                    <a:pt x="18277" y="8294"/>
                    <a:pt x="19606" y="9170"/>
                    <a:pt x="20437" y="10337"/>
                  </a:cubicBezTo>
                  <a:cubicBezTo>
                    <a:pt x="21268" y="11505"/>
                    <a:pt x="21600" y="12964"/>
                    <a:pt x="19108" y="14861"/>
                  </a:cubicBezTo>
                  <a:cubicBezTo>
                    <a:pt x="16615" y="16759"/>
                    <a:pt x="11298" y="19094"/>
                    <a:pt x="7643" y="20261"/>
                  </a:cubicBezTo>
                  <a:cubicBezTo>
                    <a:pt x="3988" y="21429"/>
                    <a:pt x="1994" y="21429"/>
                    <a:pt x="997" y="20553"/>
                  </a:cubicBezTo>
                  <a:cubicBezTo>
                    <a:pt x="0" y="19678"/>
                    <a:pt x="0" y="17926"/>
                    <a:pt x="0" y="1617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2" name="Line"/>
            <p:cNvSpPr/>
            <p:nvPr/>
          </p:nvSpPr>
          <p:spPr>
            <a:xfrm>
              <a:off x="5776128" y="6204300"/>
              <a:ext cx="76939" cy="208360"/>
            </a:xfrm>
            <a:custGeom>
              <a:avLst/>
              <a:gdLst/>
              <a:ahLst/>
              <a:cxnLst>
                <a:cxn ang="0">
                  <a:pos x="wd2" y="hd2"/>
                </a:cxn>
                <a:cxn ang="5400000">
                  <a:pos x="wd2" y="hd2"/>
                </a:cxn>
                <a:cxn ang="10800000">
                  <a:pos x="wd2" y="hd2"/>
                </a:cxn>
                <a:cxn ang="16200000">
                  <a:pos x="wd2" y="hd2"/>
                </a:cxn>
              </a:cxnLst>
              <a:rect l="0" t="0" r="r" b="b"/>
              <a:pathLst>
                <a:path w="20937" h="21600" fill="norm" stroke="1" extrusionOk="0">
                  <a:moveTo>
                    <a:pt x="9285" y="0"/>
                  </a:moveTo>
                  <a:cubicBezTo>
                    <a:pt x="7125" y="2469"/>
                    <a:pt x="4965" y="4937"/>
                    <a:pt x="3075" y="7097"/>
                  </a:cubicBezTo>
                  <a:cubicBezTo>
                    <a:pt x="1185" y="9257"/>
                    <a:pt x="-435" y="11109"/>
                    <a:pt x="105" y="11931"/>
                  </a:cubicBezTo>
                  <a:cubicBezTo>
                    <a:pt x="645" y="12754"/>
                    <a:pt x="3345" y="12549"/>
                    <a:pt x="5775" y="12137"/>
                  </a:cubicBezTo>
                  <a:cubicBezTo>
                    <a:pt x="8205" y="11726"/>
                    <a:pt x="10365" y="11109"/>
                    <a:pt x="12525" y="10491"/>
                  </a:cubicBezTo>
                  <a:cubicBezTo>
                    <a:pt x="14685" y="9874"/>
                    <a:pt x="16845" y="9257"/>
                    <a:pt x="18465" y="9463"/>
                  </a:cubicBezTo>
                  <a:cubicBezTo>
                    <a:pt x="20085" y="9669"/>
                    <a:pt x="21165" y="10697"/>
                    <a:pt x="20895" y="12857"/>
                  </a:cubicBezTo>
                  <a:cubicBezTo>
                    <a:pt x="20625" y="15017"/>
                    <a:pt x="19005" y="18309"/>
                    <a:pt x="1738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3" name="Line"/>
            <p:cNvSpPr/>
            <p:nvPr/>
          </p:nvSpPr>
          <p:spPr>
            <a:xfrm>
              <a:off x="6524625" y="5978081"/>
              <a:ext cx="202407"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024" y="14400"/>
                    <a:pt x="8047" y="7200"/>
                    <a:pt x="11647" y="3600"/>
                  </a:cubicBezTo>
                  <a:cubicBezTo>
                    <a:pt x="15247" y="0"/>
                    <a:pt x="18424"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4" name="Line"/>
            <p:cNvSpPr/>
            <p:nvPr/>
          </p:nvSpPr>
          <p:spPr>
            <a:xfrm>
              <a:off x="6542484" y="6120956"/>
              <a:ext cx="172641"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5" name="Line"/>
            <p:cNvSpPr/>
            <p:nvPr/>
          </p:nvSpPr>
          <p:spPr>
            <a:xfrm>
              <a:off x="6977062" y="6055472"/>
              <a:ext cx="184548"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6" name="Line"/>
            <p:cNvSpPr/>
            <p:nvPr/>
          </p:nvSpPr>
          <p:spPr>
            <a:xfrm>
              <a:off x="7387828" y="5846864"/>
              <a:ext cx="196454" cy="255289"/>
            </a:xfrm>
            <a:custGeom>
              <a:avLst/>
              <a:gdLst/>
              <a:ahLst/>
              <a:cxnLst>
                <a:cxn ang="0">
                  <a:pos x="wd2" y="hd2"/>
                </a:cxn>
                <a:cxn ang="5400000">
                  <a:pos x="wd2" y="hd2"/>
                </a:cxn>
                <a:cxn ang="10800000">
                  <a:pos x="wd2" y="hd2"/>
                </a:cxn>
                <a:cxn ang="16200000">
                  <a:pos x="wd2" y="hd2"/>
                </a:cxn>
              </a:cxnLst>
              <a:rect l="0" t="0" r="r" b="b"/>
              <a:pathLst>
                <a:path w="21600" h="21376" fill="norm" stroke="1" extrusionOk="0">
                  <a:moveTo>
                    <a:pt x="0" y="5006"/>
                  </a:moveTo>
                  <a:cubicBezTo>
                    <a:pt x="218" y="4175"/>
                    <a:pt x="436" y="3344"/>
                    <a:pt x="2618" y="2347"/>
                  </a:cubicBezTo>
                  <a:cubicBezTo>
                    <a:pt x="4800" y="1350"/>
                    <a:pt x="8945" y="187"/>
                    <a:pt x="12000" y="21"/>
                  </a:cubicBezTo>
                  <a:cubicBezTo>
                    <a:pt x="15055" y="-145"/>
                    <a:pt x="17018" y="686"/>
                    <a:pt x="17236" y="2430"/>
                  </a:cubicBezTo>
                  <a:cubicBezTo>
                    <a:pt x="17455" y="4175"/>
                    <a:pt x="15927" y="6833"/>
                    <a:pt x="13527" y="9409"/>
                  </a:cubicBezTo>
                  <a:cubicBezTo>
                    <a:pt x="11127" y="11984"/>
                    <a:pt x="7855" y="14477"/>
                    <a:pt x="5891" y="16055"/>
                  </a:cubicBezTo>
                  <a:cubicBezTo>
                    <a:pt x="3927" y="17633"/>
                    <a:pt x="3273" y="18298"/>
                    <a:pt x="2836" y="19046"/>
                  </a:cubicBezTo>
                  <a:cubicBezTo>
                    <a:pt x="2400" y="19793"/>
                    <a:pt x="2182" y="20624"/>
                    <a:pt x="2618" y="21040"/>
                  </a:cubicBezTo>
                  <a:cubicBezTo>
                    <a:pt x="3055" y="21455"/>
                    <a:pt x="4145" y="21455"/>
                    <a:pt x="7418" y="21206"/>
                  </a:cubicBezTo>
                  <a:cubicBezTo>
                    <a:pt x="10691" y="20957"/>
                    <a:pt x="16145" y="20458"/>
                    <a:pt x="21600" y="199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7" name="Line"/>
            <p:cNvSpPr/>
            <p:nvPr/>
          </p:nvSpPr>
          <p:spPr>
            <a:xfrm>
              <a:off x="7679531" y="6037612"/>
              <a:ext cx="17860" cy="59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8" name="Line"/>
            <p:cNvSpPr/>
            <p:nvPr/>
          </p:nvSpPr>
          <p:spPr>
            <a:xfrm>
              <a:off x="7804546" y="5835680"/>
              <a:ext cx="208766" cy="255512"/>
            </a:xfrm>
            <a:custGeom>
              <a:avLst/>
              <a:gdLst/>
              <a:ahLst/>
              <a:cxnLst>
                <a:cxn ang="0">
                  <a:pos x="wd2" y="hd2"/>
                </a:cxn>
                <a:cxn ang="5400000">
                  <a:pos x="wd2" y="hd2"/>
                </a:cxn>
                <a:cxn ang="10800000">
                  <a:pos x="wd2" y="hd2"/>
                </a:cxn>
                <a:cxn ang="16200000">
                  <a:pos x="wd2" y="hd2"/>
                </a:cxn>
              </a:cxnLst>
              <a:rect l="0" t="0" r="r" b="b"/>
              <a:pathLst>
                <a:path w="21237" h="21560" fill="norm" stroke="1" extrusionOk="0">
                  <a:moveTo>
                    <a:pt x="0" y="3979"/>
                  </a:moveTo>
                  <a:cubicBezTo>
                    <a:pt x="5047" y="2807"/>
                    <a:pt x="10093" y="1634"/>
                    <a:pt x="13121" y="965"/>
                  </a:cubicBezTo>
                  <a:cubicBezTo>
                    <a:pt x="16150" y="295"/>
                    <a:pt x="17159" y="127"/>
                    <a:pt x="18168" y="44"/>
                  </a:cubicBezTo>
                  <a:cubicBezTo>
                    <a:pt x="19178" y="-40"/>
                    <a:pt x="20187" y="-40"/>
                    <a:pt x="20793" y="379"/>
                  </a:cubicBezTo>
                  <a:cubicBezTo>
                    <a:pt x="21398" y="797"/>
                    <a:pt x="21600" y="1634"/>
                    <a:pt x="19985" y="4146"/>
                  </a:cubicBezTo>
                  <a:cubicBezTo>
                    <a:pt x="18370" y="6658"/>
                    <a:pt x="14938" y="10844"/>
                    <a:pt x="13121" y="14025"/>
                  </a:cubicBezTo>
                  <a:cubicBezTo>
                    <a:pt x="11305" y="17207"/>
                    <a:pt x="11103" y="19383"/>
                    <a:pt x="10901" y="215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29" name="Line"/>
            <p:cNvSpPr/>
            <p:nvPr/>
          </p:nvSpPr>
          <p:spPr>
            <a:xfrm>
              <a:off x="7840265" y="5984034"/>
              <a:ext cx="178595"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560" y="15600"/>
                    <a:pt x="9120" y="9600"/>
                    <a:pt x="12720" y="6000"/>
                  </a:cubicBezTo>
                  <a:cubicBezTo>
                    <a:pt x="16320" y="2400"/>
                    <a:pt x="18960" y="1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0" name="Line"/>
            <p:cNvSpPr/>
            <p:nvPr/>
          </p:nvSpPr>
          <p:spPr>
            <a:xfrm>
              <a:off x="8154043" y="5787581"/>
              <a:ext cx="108895" cy="177489"/>
            </a:xfrm>
            <a:custGeom>
              <a:avLst/>
              <a:gdLst/>
              <a:ahLst/>
              <a:cxnLst>
                <a:cxn ang="0">
                  <a:pos x="wd2" y="hd2"/>
                </a:cxn>
                <a:cxn ang="5400000">
                  <a:pos x="wd2" y="hd2"/>
                </a:cxn>
                <a:cxn ang="10800000">
                  <a:pos x="wd2" y="hd2"/>
                </a:cxn>
                <a:cxn ang="16200000">
                  <a:pos x="wd2" y="hd2"/>
                </a:cxn>
              </a:cxnLst>
              <a:rect l="0" t="0" r="r" b="b"/>
              <a:pathLst>
                <a:path w="21166" h="21466" fill="norm" stroke="1" extrusionOk="0">
                  <a:moveTo>
                    <a:pt x="18852" y="0"/>
                  </a:moveTo>
                  <a:cubicBezTo>
                    <a:pt x="12680" y="6000"/>
                    <a:pt x="6509" y="12000"/>
                    <a:pt x="3230" y="15600"/>
                  </a:cubicBezTo>
                  <a:cubicBezTo>
                    <a:pt x="-48" y="19200"/>
                    <a:pt x="-434" y="20400"/>
                    <a:pt x="337" y="21000"/>
                  </a:cubicBezTo>
                  <a:cubicBezTo>
                    <a:pt x="1109" y="21600"/>
                    <a:pt x="3037" y="21600"/>
                    <a:pt x="6702" y="21120"/>
                  </a:cubicBezTo>
                  <a:cubicBezTo>
                    <a:pt x="10366" y="20640"/>
                    <a:pt x="15766" y="19680"/>
                    <a:pt x="21166" y="1872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1" name="Line"/>
            <p:cNvSpPr/>
            <p:nvPr/>
          </p:nvSpPr>
          <p:spPr>
            <a:xfrm>
              <a:off x="8191500" y="5930456"/>
              <a:ext cx="47625" cy="130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200" y="5236"/>
                    <a:pt x="10800" y="10473"/>
                    <a:pt x="7200" y="14073"/>
                  </a:cubicBezTo>
                  <a:cubicBezTo>
                    <a:pt x="3600" y="17673"/>
                    <a:pt x="1800" y="1963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2" name="Line"/>
            <p:cNvSpPr/>
            <p:nvPr/>
          </p:nvSpPr>
          <p:spPr>
            <a:xfrm>
              <a:off x="8352234" y="5800371"/>
              <a:ext cx="74138" cy="201524"/>
            </a:xfrm>
            <a:custGeom>
              <a:avLst/>
              <a:gdLst/>
              <a:ahLst/>
              <a:cxnLst>
                <a:cxn ang="0">
                  <a:pos x="wd2" y="hd2"/>
                </a:cxn>
                <a:cxn ang="5400000">
                  <a:pos x="wd2" y="hd2"/>
                </a:cxn>
                <a:cxn ang="10800000">
                  <a:pos x="wd2" y="hd2"/>
                </a:cxn>
                <a:cxn ang="16200000">
                  <a:pos x="wd2" y="hd2"/>
                </a:cxn>
              </a:cxnLst>
              <a:rect l="0" t="0" r="r" b="b"/>
              <a:pathLst>
                <a:path w="21237" h="21506" fill="norm" stroke="1" extrusionOk="0">
                  <a:moveTo>
                    <a:pt x="5116" y="4353"/>
                  </a:moveTo>
                  <a:cubicBezTo>
                    <a:pt x="6253" y="3294"/>
                    <a:pt x="7389" y="2235"/>
                    <a:pt x="9379" y="1388"/>
                  </a:cubicBezTo>
                  <a:cubicBezTo>
                    <a:pt x="11368" y="541"/>
                    <a:pt x="14211" y="-94"/>
                    <a:pt x="16484" y="12"/>
                  </a:cubicBezTo>
                  <a:cubicBezTo>
                    <a:pt x="18758" y="118"/>
                    <a:pt x="20463" y="965"/>
                    <a:pt x="21032" y="1918"/>
                  </a:cubicBezTo>
                  <a:cubicBezTo>
                    <a:pt x="21600" y="2871"/>
                    <a:pt x="21032" y="3930"/>
                    <a:pt x="18758" y="5094"/>
                  </a:cubicBezTo>
                  <a:cubicBezTo>
                    <a:pt x="16484" y="6259"/>
                    <a:pt x="12505" y="7530"/>
                    <a:pt x="11937" y="8377"/>
                  </a:cubicBezTo>
                  <a:cubicBezTo>
                    <a:pt x="11368" y="9224"/>
                    <a:pt x="14211" y="9647"/>
                    <a:pt x="16200" y="10494"/>
                  </a:cubicBezTo>
                  <a:cubicBezTo>
                    <a:pt x="18189" y="11341"/>
                    <a:pt x="19326" y="12612"/>
                    <a:pt x="17905" y="14412"/>
                  </a:cubicBezTo>
                  <a:cubicBezTo>
                    <a:pt x="16484" y="16212"/>
                    <a:pt x="12505" y="18541"/>
                    <a:pt x="9095" y="19812"/>
                  </a:cubicBezTo>
                  <a:cubicBezTo>
                    <a:pt x="5684" y="21082"/>
                    <a:pt x="2842" y="21294"/>
                    <a:pt x="0" y="2150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3" name="Line"/>
            <p:cNvSpPr/>
            <p:nvPr/>
          </p:nvSpPr>
          <p:spPr>
            <a:xfrm>
              <a:off x="8535641" y="5791469"/>
              <a:ext cx="89573" cy="275910"/>
            </a:xfrm>
            <a:custGeom>
              <a:avLst/>
              <a:gdLst/>
              <a:ahLst/>
              <a:cxnLst>
                <a:cxn ang="0">
                  <a:pos x="wd2" y="hd2"/>
                </a:cxn>
                <a:cxn ang="5400000">
                  <a:pos x="wd2" y="hd2"/>
                </a:cxn>
                <a:cxn ang="10800000">
                  <a:pos x="wd2" y="hd2"/>
                </a:cxn>
                <a:cxn ang="16200000">
                  <a:pos x="wd2" y="hd2"/>
                </a:cxn>
              </a:cxnLst>
              <a:rect l="0" t="0" r="r" b="b"/>
              <a:pathLst>
                <a:path w="20745" h="21452" fill="norm" stroke="1" extrusionOk="0">
                  <a:moveTo>
                    <a:pt x="9915" y="9881"/>
                  </a:moveTo>
                  <a:cubicBezTo>
                    <a:pt x="10834" y="7412"/>
                    <a:pt x="11753" y="4943"/>
                    <a:pt x="11753" y="3323"/>
                  </a:cubicBezTo>
                  <a:cubicBezTo>
                    <a:pt x="11753" y="1703"/>
                    <a:pt x="10834" y="932"/>
                    <a:pt x="9225" y="469"/>
                  </a:cubicBezTo>
                  <a:cubicBezTo>
                    <a:pt x="7617" y="6"/>
                    <a:pt x="5319" y="-148"/>
                    <a:pt x="3481" y="161"/>
                  </a:cubicBezTo>
                  <a:cubicBezTo>
                    <a:pt x="1642" y="469"/>
                    <a:pt x="264" y="1241"/>
                    <a:pt x="34" y="2398"/>
                  </a:cubicBezTo>
                  <a:cubicBezTo>
                    <a:pt x="-196" y="3555"/>
                    <a:pt x="723" y="5098"/>
                    <a:pt x="3021" y="6023"/>
                  </a:cubicBezTo>
                  <a:cubicBezTo>
                    <a:pt x="5319" y="6949"/>
                    <a:pt x="8995" y="7258"/>
                    <a:pt x="12442" y="7412"/>
                  </a:cubicBezTo>
                  <a:cubicBezTo>
                    <a:pt x="15889" y="7566"/>
                    <a:pt x="19106" y="7566"/>
                    <a:pt x="20255" y="7952"/>
                  </a:cubicBezTo>
                  <a:cubicBezTo>
                    <a:pt x="21404" y="8338"/>
                    <a:pt x="20485" y="9109"/>
                    <a:pt x="17957" y="10575"/>
                  </a:cubicBezTo>
                  <a:cubicBezTo>
                    <a:pt x="15430" y="12041"/>
                    <a:pt x="11293" y="14201"/>
                    <a:pt x="8766" y="16129"/>
                  </a:cubicBezTo>
                  <a:cubicBezTo>
                    <a:pt x="6238" y="18058"/>
                    <a:pt x="5319" y="19755"/>
                    <a:pt x="4400" y="2145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4" name="Line"/>
            <p:cNvSpPr/>
            <p:nvPr/>
          </p:nvSpPr>
          <p:spPr>
            <a:xfrm>
              <a:off x="8792765" y="6061425"/>
              <a:ext cx="47626"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5" name="Line"/>
            <p:cNvSpPr/>
            <p:nvPr/>
          </p:nvSpPr>
          <p:spPr>
            <a:xfrm>
              <a:off x="8965406" y="6059134"/>
              <a:ext cx="101204" cy="26104"/>
            </a:xfrm>
            <a:custGeom>
              <a:avLst/>
              <a:gdLst/>
              <a:ahLst/>
              <a:cxnLst>
                <a:cxn ang="0">
                  <a:pos x="wd2" y="hd2"/>
                </a:cxn>
                <a:cxn ang="5400000">
                  <a:pos x="wd2" y="hd2"/>
                </a:cxn>
                <a:cxn ang="10800000">
                  <a:pos x="wd2" y="hd2"/>
                </a:cxn>
                <a:cxn ang="16200000">
                  <a:pos x="wd2" y="hd2"/>
                </a:cxn>
              </a:cxnLst>
              <a:rect l="0" t="0" r="r" b="b"/>
              <a:pathLst>
                <a:path w="21600" h="20296" fill="norm" stroke="1" extrusionOk="0">
                  <a:moveTo>
                    <a:pt x="0" y="1782"/>
                  </a:moveTo>
                  <a:cubicBezTo>
                    <a:pt x="2965" y="239"/>
                    <a:pt x="5929" y="-1304"/>
                    <a:pt x="9529" y="1782"/>
                  </a:cubicBezTo>
                  <a:cubicBezTo>
                    <a:pt x="13129" y="4867"/>
                    <a:pt x="17365" y="12582"/>
                    <a:pt x="21600" y="2029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6" name="Line"/>
            <p:cNvSpPr/>
            <p:nvPr/>
          </p:nvSpPr>
          <p:spPr>
            <a:xfrm>
              <a:off x="6780609" y="3120581"/>
              <a:ext cx="2235121" cy="69454"/>
            </a:xfrm>
            <a:custGeom>
              <a:avLst/>
              <a:gdLst/>
              <a:ahLst/>
              <a:cxnLst>
                <a:cxn ang="0">
                  <a:pos x="wd2" y="hd2"/>
                </a:cxn>
                <a:cxn ang="5400000">
                  <a:pos x="wd2" y="hd2"/>
                </a:cxn>
                <a:cxn ang="10800000">
                  <a:pos x="wd2" y="hd2"/>
                </a:cxn>
                <a:cxn ang="16200000">
                  <a:pos x="wd2" y="hd2"/>
                </a:cxn>
              </a:cxnLst>
              <a:rect l="0" t="0" r="r" b="b"/>
              <a:pathLst>
                <a:path w="21569" h="21600" fill="norm" stroke="1" extrusionOk="0">
                  <a:moveTo>
                    <a:pt x="0" y="9257"/>
                  </a:moveTo>
                  <a:cubicBezTo>
                    <a:pt x="785" y="9874"/>
                    <a:pt x="1570" y="10491"/>
                    <a:pt x="2346" y="11109"/>
                  </a:cubicBezTo>
                  <a:cubicBezTo>
                    <a:pt x="3121" y="11726"/>
                    <a:pt x="3887" y="12343"/>
                    <a:pt x="4586" y="12343"/>
                  </a:cubicBezTo>
                  <a:cubicBezTo>
                    <a:pt x="5285" y="12343"/>
                    <a:pt x="5917" y="11726"/>
                    <a:pt x="6635" y="10800"/>
                  </a:cubicBezTo>
                  <a:cubicBezTo>
                    <a:pt x="7353" y="9874"/>
                    <a:pt x="8157" y="8640"/>
                    <a:pt x="8981" y="7406"/>
                  </a:cubicBezTo>
                  <a:cubicBezTo>
                    <a:pt x="9804" y="6171"/>
                    <a:pt x="10647" y="4937"/>
                    <a:pt x="11489" y="4320"/>
                  </a:cubicBezTo>
                  <a:cubicBezTo>
                    <a:pt x="12332" y="3703"/>
                    <a:pt x="13174" y="3703"/>
                    <a:pt x="13969" y="3703"/>
                  </a:cubicBezTo>
                  <a:cubicBezTo>
                    <a:pt x="14764" y="3703"/>
                    <a:pt x="15511" y="3703"/>
                    <a:pt x="16296" y="3703"/>
                  </a:cubicBezTo>
                  <a:cubicBezTo>
                    <a:pt x="17081" y="3703"/>
                    <a:pt x="17904" y="3703"/>
                    <a:pt x="18718" y="4011"/>
                  </a:cubicBezTo>
                  <a:cubicBezTo>
                    <a:pt x="19532" y="4320"/>
                    <a:pt x="20336" y="4937"/>
                    <a:pt x="20834" y="5246"/>
                  </a:cubicBezTo>
                  <a:cubicBezTo>
                    <a:pt x="21332" y="5554"/>
                    <a:pt x="21523" y="5554"/>
                    <a:pt x="21562" y="5863"/>
                  </a:cubicBezTo>
                  <a:cubicBezTo>
                    <a:pt x="21600" y="6171"/>
                    <a:pt x="21485" y="6789"/>
                    <a:pt x="21054" y="6789"/>
                  </a:cubicBezTo>
                  <a:cubicBezTo>
                    <a:pt x="20623" y="6789"/>
                    <a:pt x="19877" y="6171"/>
                    <a:pt x="19120" y="5246"/>
                  </a:cubicBezTo>
                  <a:cubicBezTo>
                    <a:pt x="18364" y="4320"/>
                    <a:pt x="17598" y="3086"/>
                    <a:pt x="16880" y="2160"/>
                  </a:cubicBezTo>
                  <a:cubicBezTo>
                    <a:pt x="16162" y="1234"/>
                    <a:pt x="15491" y="617"/>
                    <a:pt x="14793" y="309"/>
                  </a:cubicBezTo>
                  <a:cubicBezTo>
                    <a:pt x="14094" y="0"/>
                    <a:pt x="13366" y="0"/>
                    <a:pt x="12638" y="0"/>
                  </a:cubicBezTo>
                  <a:cubicBezTo>
                    <a:pt x="11911" y="0"/>
                    <a:pt x="11183" y="0"/>
                    <a:pt x="10446" y="617"/>
                  </a:cubicBezTo>
                  <a:cubicBezTo>
                    <a:pt x="9709" y="1234"/>
                    <a:pt x="8962" y="2469"/>
                    <a:pt x="8282" y="3703"/>
                  </a:cubicBezTo>
                  <a:cubicBezTo>
                    <a:pt x="7602" y="4937"/>
                    <a:pt x="6989" y="6171"/>
                    <a:pt x="6319" y="8023"/>
                  </a:cubicBezTo>
                  <a:cubicBezTo>
                    <a:pt x="5649" y="9874"/>
                    <a:pt x="4921" y="12343"/>
                    <a:pt x="4241" y="14503"/>
                  </a:cubicBezTo>
                  <a:cubicBezTo>
                    <a:pt x="3562" y="16663"/>
                    <a:pt x="2930" y="18514"/>
                    <a:pt x="2566" y="19749"/>
                  </a:cubicBezTo>
                  <a:cubicBezTo>
                    <a:pt x="2202" y="20983"/>
                    <a:pt x="2106" y="21600"/>
                    <a:pt x="2106" y="21600"/>
                  </a:cubicBezTo>
                  <a:cubicBezTo>
                    <a:pt x="2106" y="21600"/>
                    <a:pt x="2202" y="20983"/>
                    <a:pt x="2633" y="19131"/>
                  </a:cubicBezTo>
                  <a:cubicBezTo>
                    <a:pt x="3064" y="17280"/>
                    <a:pt x="3830" y="14194"/>
                    <a:pt x="4577" y="11417"/>
                  </a:cubicBezTo>
                  <a:cubicBezTo>
                    <a:pt x="5323" y="8640"/>
                    <a:pt x="6051" y="6171"/>
                    <a:pt x="6827" y="4629"/>
                  </a:cubicBezTo>
                  <a:cubicBezTo>
                    <a:pt x="7602" y="3086"/>
                    <a:pt x="8426" y="2469"/>
                    <a:pt x="9134" y="1851"/>
                  </a:cubicBezTo>
                  <a:cubicBezTo>
                    <a:pt x="9843" y="1234"/>
                    <a:pt x="10436" y="617"/>
                    <a:pt x="11202" y="309"/>
                  </a:cubicBezTo>
                  <a:cubicBezTo>
                    <a:pt x="11968" y="0"/>
                    <a:pt x="12906" y="0"/>
                    <a:pt x="13921" y="1234"/>
                  </a:cubicBezTo>
                  <a:cubicBezTo>
                    <a:pt x="14936" y="2469"/>
                    <a:pt x="16028" y="4937"/>
                    <a:pt x="16861" y="7406"/>
                  </a:cubicBezTo>
                  <a:cubicBezTo>
                    <a:pt x="17694" y="9874"/>
                    <a:pt x="18268" y="12343"/>
                    <a:pt x="18843" y="1481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7" name="Line"/>
            <p:cNvSpPr/>
            <p:nvPr/>
          </p:nvSpPr>
          <p:spPr>
            <a:xfrm>
              <a:off x="9771784" y="1173909"/>
              <a:ext cx="205654" cy="208616"/>
            </a:xfrm>
            <a:custGeom>
              <a:avLst/>
              <a:gdLst/>
              <a:ahLst/>
              <a:cxnLst>
                <a:cxn ang="0">
                  <a:pos x="wd2" y="hd2"/>
                </a:cxn>
                <a:cxn ang="5400000">
                  <a:pos x="wd2" y="hd2"/>
                </a:cxn>
                <a:cxn ang="10800000">
                  <a:pos x="wd2" y="hd2"/>
                </a:cxn>
                <a:cxn ang="16200000">
                  <a:pos x="wd2" y="hd2"/>
                </a:cxn>
              </a:cxnLst>
              <a:rect l="0" t="0" r="r" b="b"/>
              <a:pathLst>
                <a:path w="21524" h="21422" fill="norm" stroke="1" extrusionOk="0">
                  <a:moveTo>
                    <a:pt x="1586" y="0"/>
                  </a:moveTo>
                  <a:cubicBezTo>
                    <a:pt x="1378" y="5502"/>
                    <a:pt x="1170" y="11004"/>
                    <a:pt x="962" y="14264"/>
                  </a:cubicBezTo>
                  <a:cubicBezTo>
                    <a:pt x="755" y="17525"/>
                    <a:pt x="547" y="18543"/>
                    <a:pt x="443" y="19562"/>
                  </a:cubicBezTo>
                  <a:cubicBezTo>
                    <a:pt x="339" y="20581"/>
                    <a:pt x="339" y="21600"/>
                    <a:pt x="236" y="21396"/>
                  </a:cubicBezTo>
                  <a:cubicBezTo>
                    <a:pt x="132" y="21192"/>
                    <a:pt x="-76" y="19766"/>
                    <a:pt x="28" y="17117"/>
                  </a:cubicBezTo>
                  <a:cubicBezTo>
                    <a:pt x="132" y="14468"/>
                    <a:pt x="547" y="10596"/>
                    <a:pt x="962" y="7947"/>
                  </a:cubicBezTo>
                  <a:cubicBezTo>
                    <a:pt x="1378" y="5298"/>
                    <a:pt x="1793" y="3872"/>
                    <a:pt x="2520" y="2955"/>
                  </a:cubicBezTo>
                  <a:cubicBezTo>
                    <a:pt x="3247" y="2038"/>
                    <a:pt x="4286" y="1630"/>
                    <a:pt x="5428" y="2445"/>
                  </a:cubicBezTo>
                  <a:cubicBezTo>
                    <a:pt x="6570" y="3260"/>
                    <a:pt x="7816" y="5298"/>
                    <a:pt x="8543" y="7234"/>
                  </a:cubicBezTo>
                  <a:cubicBezTo>
                    <a:pt x="9270" y="9170"/>
                    <a:pt x="9478" y="11004"/>
                    <a:pt x="9582" y="11411"/>
                  </a:cubicBezTo>
                  <a:cubicBezTo>
                    <a:pt x="9686" y="11819"/>
                    <a:pt x="9686" y="10800"/>
                    <a:pt x="9893" y="9272"/>
                  </a:cubicBezTo>
                  <a:cubicBezTo>
                    <a:pt x="10101" y="7743"/>
                    <a:pt x="10516" y="5706"/>
                    <a:pt x="11139" y="4381"/>
                  </a:cubicBezTo>
                  <a:cubicBezTo>
                    <a:pt x="11762" y="3057"/>
                    <a:pt x="12593" y="2445"/>
                    <a:pt x="13320" y="2547"/>
                  </a:cubicBezTo>
                  <a:cubicBezTo>
                    <a:pt x="14047" y="2649"/>
                    <a:pt x="14670" y="3464"/>
                    <a:pt x="15397" y="5502"/>
                  </a:cubicBezTo>
                  <a:cubicBezTo>
                    <a:pt x="16124" y="7540"/>
                    <a:pt x="16955" y="10800"/>
                    <a:pt x="17578" y="12940"/>
                  </a:cubicBezTo>
                  <a:cubicBezTo>
                    <a:pt x="18201" y="15079"/>
                    <a:pt x="18616" y="16098"/>
                    <a:pt x="19239" y="16200"/>
                  </a:cubicBezTo>
                  <a:cubicBezTo>
                    <a:pt x="19862" y="16302"/>
                    <a:pt x="20693" y="15487"/>
                    <a:pt x="21524" y="1467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8" name="Line"/>
            <p:cNvSpPr/>
            <p:nvPr/>
          </p:nvSpPr>
          <p:spPr>
            <a:xfrm>
              <a:off x="10015397" y="1156050"/>
              <a:ext cx="164447" cy="160735"/>
            </a:xfrm>
            <a:custGeom>
              <a:avLst/>
              <a:gdLst/>
              <a:ahLst/>
              <a:cxnLst>
                <a:cxn ang="0">
                  <a:pos x="wd2" y="hd2"/>
                </a:cxn>
                <a:cxn ang="5400000">
                  <a:pos x="wd2" y="hd2"/>
                </a:cxn>
                <a:cxn ang="10800000">
                  <a:pos x="wd2" y="hd2"/>
                </a:cxn>
                <a:cxn ang="16200000">
                  <a:pos x="wd2" y="hd2"/>
                </a:cxn>
              </a:cxnLst>
              <a:rect l="0" t="0" r="r" b="b"/>
              <a:pathLst>
                <a:path w="21310" h="21600" fill="norm" stroke="1" extrusionOk="0">
                  <a:moveTo>
                    <a:pt x="16681" y="0"/>
                  </a:moveTo>
                  <a:cubicBezTo>
                    <a:pt x="15139" y="2400"/>
                    <a:pt x="13596" y="4800"/>
                    <a:pt x="11024" y="7333"/>
                  </a:cubicBezTo>
                  <a:cubicBezTo>
                    <a:pt x="8453" y="9867"/>
                    <a:pt x="4853" y="12533"/>
                    <a:pt x="2667" y="14400"/>
                  </a:cubicBezTo>
                  <a:cubicBezTo>
                    <a:pt x="481" y="16267"/>
                    <a:pt x="-290" y="17333"/>
                    <a:pt x="96" y="17867"/>
                  </a:cubicBezTo>
                  <a:cubicBezTo>
                    <a:pt x="481" y="18400"/>
                    <a:pt x="2024" y="18400"/>
                    <a:pt x="4853" y="18933"/>
                  </a:cubicBezTo>
                  <a:cubicBezTo>
                    <a:pt x="7681" y="19467"/>
                    <a:pt x="11796" y="20533"/>
                    <a:pt x="14753" y="21067"/>
                  </a:cubicBezTo>
                  <a:cubicBezTo>
                    <a:pt x="17710" y="21600"/>
                    <a:pt x="19510" y="21600"/>
                    <a:pt x="2131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39" name="Line"/>
            <p:cNvSpPr/>
            <p:nvPr/>
          </p:nvSpPr>
          <p:spPr>
            <a:xfrm>
              <a:off x="10267189" y="1162887"/>
              <a:ext cx="109108" cy="201523"/>
            </a:xfrm>
            <a:custGeom>
              <a:avLst/>
              <a:gdLst/>
              <a:ahLst/>
              <a:cxnLst>
                <a:cxn ang="0">
                  <a:pos x="wd2" y="hd2"/>
                </a:cxn>
                <a:cxn ang="5400000">
                  <a:pos x="wd2" y="hd2"/>
                </a:cxn>
                <a:cxn ang="10800000">
                  <a:pos x="wd2" y="hd2"/>
                </a:cxn>
                <a:cxn ang="16200000">
                  <a:pos x="wd2" y="hd2"/>
                </a:cxn>
              </a:cxnLst>
              <a:rect l="0" t="0" r="r" b="b"/>
              <a:pathLst>
                <a:path w="21208" h="21506" fill="norm" stroke="1" extrusionOk="0">
                  <a:moveTo>
                    <a:pt x="11951" y="4988"/>
                  </a:moveTo>
                  <a:cubicBezTo>
                    <a:pt x="11951" y="3930"/>
                    <a:pt x="11951" y="2871"/>
                    <a:pt x="11372" y="1918"/>
                  </a:cubicBezTo>
                  <a:cubicBezTo>
                    <a:pt x="10794" y="965"/>
                    <a:pt x="9637" y="118"/>
                    <a:pt x="8287" y="12"/>
                  </a:cubicBezTo>
                  <a:cubicBezTo>
                    <a:pt x="6937" y="-94"/>
                    <a:pt x="5394" y="541"/>
                    <a:pt x="4044" y="1282"/>
                  </a:cubicBezTo>
                  <a:cubicBezTo>
                    <a:pt x="2694" y="2024"/>
                    <a:pt x="1537" y="2871"/>
                    <a:pt x="765" y="4035"/>
                  </a:cubicBezTo>
                  <a:cubicBezTo>
                    <a:pt x="-6" y="5200"/>
                    <a:pt x="-392" y="6682"/>
                    <a:pt x="572" y="7318"/>
                  </a:cubicBezTo>
                  <a:cubicBezTo>
                    <a:pt x="1537" y="7953"/>
                    <a:pt x="3851" y="7741"/>
                    <a:pt x="5779" y="7318"/>
                  </a:cubicBezTo>
                  <a:cubicBezTo>
                    <a:pt x="7708" y="6894"/>
                    <a:pt x="9251" y="6259"/>
                    <a:pt x="10987" y="5835"/>
                  </a:cubicBezTo>
                  <a:cubicBezTo>
                    <a:pt x="12722" y="5412"/>
                    <a:pt x="14651" y="5200"/>
                    <a:pt x="15615" y="5730"/>
                  </a:cubicBezTo>
                  <a:cubicBezTo>
                    <a:pt x="16579" y="6259"/>
                    <a:pt x="16579" y="7530"/>
                    <a:pt x="16579" y="9753"/>
                  </a:cubicBezTo>
                  <a:cubicBezTo>
                    <a:pt x="16579" y="11977"/>
                    <a:pt x="16579" y="15153"/>
                    <a:pt x="17351" y="17271"/>
                  </a:cubicBezTo>
                  <a:cubicBezTo>
                    <a:pt x="18122" y="19388"/>
                    <a:pt x="19665" y="20447"/>
                    <a:pt x="21208" y="2150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0" name="Line"/>
            <p:cNvSpPr/>
            <p:nvPr/>
          </p:nvSpPr>
          <p:spPr>
            <a:xfrm>
              <a:off x="10489406" y="1263206"/>
              <a:ext cx="107157"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000" y="14400"/>
                    <a:pt x="8000" y="7200"/>
                    <a:pt x="11600" y="3600"/>
                  </a:cubicBezTo>
                  <a:cubicBezTo>
                    <a:pt x="15200" y="0"/>
                    <a:pt x="18400"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1" name="Line"/>
            <p:cNvSpPr/>
            <p:nvPr/>
          </p:nvSpPr>
          <p:spPr>
            <a:xfrm>
              <a:off x="10501312" y="1298925"/>
              <a:ext cx="119063" cy="654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2" name="Line"/>
            <p:cNvSpPr/>
            <p:nvPr/>
          </p:nvSpPr>
          <p:spPr>
            <a:xfrm>
              <a:off x="10614421" y="1234374"/>
              <a:ext cx="83032" cy="118130"/>
            </a:xfrm>
            <a:custGeom>
              <a:avLst/>
              <a:gdLst/>
              <a:ahLst/>
              <a:cxnLst>
                <a:cxn ang="0">
                  <a:pos x="wd2" y="hd2"/>
                </a:cxn>
                <a:cxn ang="5400000">
                  <a:pos x="wd2" y="hd2"/>
                </a:cxn>
                <a:cxn ang="10800000">
                  <a:pos x="wd2" y="hd2"/>
                </a:cxn>
                <a:cxn ang="16200000">
                  <a:pos x="wd2" y="hd2"/>
                </a:cxn>
              </a:cxnLst>
              <a:rect l="0" t="0" r="r" b="b"/>
              <a:pathLst>
                <a:path w="20541" h="21079" fill="norm" stroke="1" extrusionOk="0">
                  <a:moveTo>
                    <a:pt x="0" y="895"/>
                  </a:moveTo>
                  <a:cubicBezTo>
                    <a:pt x="2455" y="187"/>
                    <a:pt x="4909" y="-521"/>
                    <a:pt x="8836" y="541"/>
                  </a:cubicBezTo>
                  <a:cubicBezTo>
                    <a:pt x="12764" y="1604"/>
                    <a:pt x="18164" y="4436"/>
                    <a:pt x="19882" y="8154"/>
                  </a:cubicBezTo>
                  <a:cubicBezTo>
                    <a:pt x="21600" y="11872"/>
                    <a:pt x="19636" y="16476"/>
                    <a:pt x="17673" y="2107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3" name="Line"/>
            <p:cNvSpPr/>
            <p:nvPr/>
          </p:nvSpPr>
          <p:spPr>
            <a:xfrm>
              <a:off x="10810875" y="1237445"/>
              <a:ext cx="154037" cy="126965"/>
            </a:xfrm>
            <a:custGeom>
              <a:avLst/>
              <a:gdLst/>
              <a:ahLst/>
              <a:cxnLst>
                <a:cxn ang="0">
                  <a:pos x="wd2" y="hd2"/>
                </a:cxn>
                <a:cxn ang="5400000">
                  <a:pos x="wd2" y="hd2"/>
                </a:cxn>
                <a:cxn ang="10800000">
                  <a:pos x="wd2" y="hd2"/>
                </a:cxn>
                <a:cxn ang="16200000">
                  <a:pos x="wd2" y="hd2"/>
                </a:cxn>
              </a:cxnLst>
              <a:rect l="0" t="0" r="r" b="b"/>
              <a:pathLst>
                <a:path w="21496" h="21262" fill="norm" stroke="1" extrusionOk="0">
                  <a:moveTo>
                    <a:pt x="0" y="1324"/>
                  </a:moveTo>
                  <a:cubicBezTo>
                    <a:pt x="831" y="6640"/>
                    <a:pt x="1662" y="11957"/>
                    <a:pt x="1938" y="15613"/>
                  </a:cubicBezTo>
                  <a:cubicBezTo>
                    <a:pt x="2215" y="19268"/>
                    <a:pt x="1938" y="21262"/>
                    <a:pt x="1662" y="21262"/>
                  </a:cubicBezTo>
                  <a:cubicBezTo>
                    <a:pt x="1385" y="21262"/>
                    <a:pt x="1108" y="19268"/>
                    <a:pt x="1523" y="16444"/>
                  </a:cubicBezTo>
                  <a:cubicBezTo>
                    <a:pt x="1938" y="13619"/>
                    <a:pt x="3046" y="9964"/>
                    <a:pt x="4015" y="7471"/>
                  </a:cubicBezTo>
                  <a:cubicBezTo>
                    <a:pt x="4985" y="4979"/>
                    <a:pt x="5815" y="3650"/>
                    <a:pt x="6646" y="3650"/>
                  </a:cubicBezTo>
                  <a:cubicBezTo>
                    <a:pt x="7477" y="3650"/>
                    <a:pt x="8308" y="4979"/>
                    <a:pt x="8723" y="6973"/>
                  </a:cubicBezTo>
                  <a:cubicBezTo>
                    <a:pt x="9138" y="8967"/>
                    <a:pt x="9138" y="11625"/>
                    <a:pt x="9554" y="11957"/>
                  </a:cubicBezTo>
                  <a:cubicBezTo>
                    <a:pt x="9969" y="12290"/>
                    <a:pt x="10800" y="10296"/>
                    <a:pt x="12185" y="7970"/>
                  </a:cubicBezTo>
                  <a:cubicBezTo>
                    <a:pt x="13569" y="5644"/>
                    <a:pt x="15508" y="2985"/>
                    <a:pt x="17169" y="1490"/>
                  </a:cubicBezTo>
                  <a:cubicBezTo>
                    <a:pt x="18831" y="-6"/>
                    <a:pt x="20215" y="-338"/>
                    <a:pt x="20908" y="327"/>
                  </a:cubicBezTo>
                  <a:cubicBezTo>
                    <a:pt x="21600" y="991"/>
                    <a:pt x="21600" y="2653"/>
                    <a:pt x="21323" y="6142"/>
                  </a:cubicBezTo>
                  <a:cubicBezTo>
                    <a:pt x="21046" y="9631"/>
                    <a:pt x="20492" y="14948"/>
                    <a:pt x="19938" y="2026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4" name="Line"/>
            <p:cNvSpPr/>
            <p:nvPr/>
          </p:nvSpPr>
          <p:spPr>
            <a:xfrm>
              <a:off x="11037093" y="1251300"/>
              <a:ext cx="101204"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5" name="Line"/>
            <p:cNvSpPr/>
            <p:nvPr/>
          </p:nvSpPr>
          <p:spPr>
            <a:xfrm>
              <a:off x="11168426" y="1195212"/>
              <a:ext cx="73881" cy="151339"/>
            </a:xfrm>
            <a:custGeom>
              <a:avLst/>
              <a:gdLst/>
              <a:ahLst/>
              <a:cxnLst>
                <a:cxn ang="0">
                  <a:pos x="wd2" y="hd2"/>
                </a:cxn>
                <a:cxn ang="5400000">
                  <a:pos x="wd2" y="hd2"/>
                </a:cxn>
                <a:cxn ang="10800000">
                  <a:pos x="wd2" y="hd2"/>
                </a:cxn>
                <a:cxn ang="16200000">
                  <a:pos x="wd2" y="hd2"/>
                </a:cxn>
              </a:cxnLst>
              <a:rect l="0" t="0" r="r" b="b"/>
              <a:pathLst>
                <a:path w="20620" h="21394" fill="norm" stroke="1" extrusionOk="0">
                  <a:moveTo>
                    <a:pt x="14852" y="355"/>
                  </a:moveTo>
                  <a:cubicBezTo>
                    <a:pt x="12082" y="75"/>
                    <a:pt x="9313" y="-206"/>
                    <a:pt x="7098" y="215"/>
                  </a:cubicBezTo>
                  <a:cubicBezTo>
                    <a:pt x="4882" y="636"/>
                    <a:pt x="3221" y="1758"/>
                    <a:pt x="1836" y="3020"/>
                  </a:cubicBezTo>
                  <a:cubicBezTo>
                    <a:pt x="452" y="4282"/>
                    <a:pt x="-656" y="5685"/>
                    <a:pt x="452" y="6667"/>
                  </a:cubicBezTo>
                  <a:cubicBezTo>
                    <a:pt x="1559" y="7649"/>
                    <a:pt x="4882" y="8210"/>
                    <a:pt x="7929" y="7789"/>
                  </a:cubicBezTo>
                  <a:cubicBezTo>
                    <a:pt x="10975" y="7368"/>
                    <a:pt x="13744" y="5965"/>
                    <a:pt x="15959" y="5825"/>
                  </a:cubicBezTo>
                  <a:cubicBezTo>
                    <a:pt x="18175" y="5685"/>
                    <a:pt x="19836" y="6807"/>
                    <a:pt x="20390" y="9612"/>
                  </a:cubicBezTo>
                  <a:cubicBezTo>
                    <a:pt x="20944" y="12417"/>
                    <a:pt x="20390" y="16906"/>
                    <a:pt x="19836" y="2139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6" name="Line"/>
            <p:cNvSpPr/>
            <p:nvPr/>
          </p:nvSpPr>
          <p:spPr>
            <a:xfrm>
              <a:off x="11312534" y="1191769"/>
              <a:ext cx="81748" cy="113110"/>
            </a:xfrm>
            <a:custGeom>
              <a:avLst/>
              <a:gdLst/>
              <a:ahLst/>
              <a:cxnLst>
                <a:cxn ang="0">
                  <a:pos x="wd2" y="hd2"/>
                </a:cxn>
                <a:cxn ang="5400000">
                  <a:pos x="wd2" y="hd2"/>
                </a:cxn>
                <a:cxn ang="10800000">
                  <a:pos x="wd2" y="hd2"/>
                </a:cxn>
                <a:cxn ang="16200000">
                  <a:pos x="wd2" y="hd2"/>
                </a:cxn>
              </a:cxnLst>
              <a:rect l="0" t="0" r="r" b="b"/>
              <a:pathLst>
                <a:path w="21186" h="21600" fill="norm" stroke="1" extrusionOk="0">
                  <a:moveTo>
                    <a:pt x="19643" y="0"/>
                  </a:moveTo>
                  <a:cubicBezTo>
                    <a:pt x="16043" y="3032"/>
                    <a:pt x="12443" y="6063"/>
                    <a:pt x="9615" y="8147"/>
                  </a:cubicBezTo>
                  <a:cubicBezTo>
                    <a:pt x="6786" y="10232"/>
                    <a:pt x="4729" y="11368"/>
                    <a:pt x="2929" y="12695"/>
                  </a:cubicBezTo>
                  <a:cubicBezTo>
                    <a:pt x="1129" y="14021"/>
                    <a:pt x="-414" y="15537"/>
                    <a:pt x="100" y="16484"/>
                  </a:cubicBezTo>
                  <a:cubicBezTo>
                    <a:pt x="615" y="17432"/>
                    <a:pt x="3186" y="17811"/>
                    <a:pt x="7043" y="18568"/>
                  </a:cubicBezTo>
                  <a:cubicBezTo>
                    <a:pt x="10900" y="19326"/>
                    <a:pt x="16043" y="20463"/>
                    <a:pt x="21186"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7" name="Line"/>
            <p:cNvSpPr/>
            <p:nvPr/>
          </p:nvSpPr>
          <p:spPr>
            <a:xfrm>
              <a:off x="11424992" y="1223519"/>
              <a:ext cx="80438" cy="88583"/>
            </a:xfrm>
            <a:custGeom>
              <a:avLst/>
              <a:gdLst/>
              <a:ahLst/>
              <a:cxnLst>
                <a:cxn ang="0">
                  <a:pos x="wd2" y="hd2"/>
                </a:cxn>
                <a:cxn ang="5400000">
                  <a:pos x="wd2" y="hd2"/>
                </a:cxn>
                <a:cxn ang="10800000">
                  <a:pos x="wd2" y="hd2"/>
                </a:cxn>
                <a:cxn ang="16200000">
                  <a:pos x="wd2" y="hd2"/>
                </a:cxn>
              </a:cxnLst>
              <a:rect l="0" t="0" r="r" b="b"/>
              <a:pathLst>
                <a:path w="20847" h="20961" fill="norm" stroke="1" extrusionOk="0">
                  <a:moveTo>
                    <a:pt x="15184" y="3757"/>
                  </a:moveTo>
                  <a:cubicBezTo>
                    <a:pt x="13641" y="1878"/>
                    <a:pt x="12098" y="0"/>
                    <a:pt x="10298" y="0"/>
                  </a:cubicBezTo>
                  <a:cubicBezTo>
                    <a:pt x="8498" y="0"/>
                    <a:pt x="6441" y="1878"/>
                    <a:pt x="4641" y="3991"/>
                  </a:cubicBezTo>
                  <a:cubicBezTo>
                    <a:pt x="2841" y="6104"/>
                    <a:pt x="1298" y="8452"/>
                    <a:pt x="526" y="11270"/>
                  </a:cubicBezTo>
                  <a:cubicBezTo>
                    <a:pt x="-245" y="14087"/>
                    <a:pt x="-245" y="17374"/>
                    <a:pt x="1041" y="19252"/>
                  </a:cubicBezTo>
                  <a:cubicBezTo>
                    <a:pt x="2326" y="21130"/>
                    <a:pt x="4898" y="21600"/>
                    <a:pt x="8498" y="19957"/>
                  </a:cubicBezTo>
                  <a:cubicBezTo>
                    <a:pt x="12098" y="18313"/>
                    <a:pt x="16726" y="14557"/>
                    <a:pt x="19041" y="11035"/>
                  </a:cubicBezTo>
                  <a:cubicBezTo>
                    <a:pt x="21355" y="7513"/>
                    <a:pt x="21355" y="4226"/>
                    <a:pt x="19555" y="2348"/>
                  </a:cubicBezTo>
                  <a:cubicBezTo>
                    <a:pt x="17755" y="470"/>
                    <a:pt x="14155" y="0"/>
                    <a:pt x="11069" y="235"/>
                  </a:cubicBezTo>
                  <a:cubicBezTo>
                    <a:pt x="7984" y="470"/>
                    <a:pt x="5412" y="1409"/>
                    <a:pt x="2841" y="234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8" name="Line"/>
            <p:cNvSpPr/>
            <p:nvPr/>
          </p:nvSpPr>
          <p:spPr>
            <a:xfrm>
              <a:off x="11221640" y="1215581"/>
              <a:ext cx="11907"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49" name="Line"/>
            <p:cNvSpPr/>
            <p:nvPr/>
          </p:nvSpPr>
          <p:spPr>
            <a:xfrm>
              <a:off x="7379642" y="1378300"/>
              <a:ext cx="1789209" cy="992188"/>
            </a:xfrm>
            <a:custGeom>
              <a:avLst/>
              <a:gdLst/>
              <a:ahLst/>
              <a:cxnLst>
                <a:cxn ang="0">
                  <a:pos x="wd2" y="hd2"/>
                </a:cxn>
                <a:cxn ang="5400000">
                  <a:pos x="wd2" y="hd2"/>
                </a:cxn>
                <a:cxn ang="10800000">
                  <a:pos x="wd2" y="hd2"/>
                </a:cxn>
                <a:cxn ang="16200000">
                  <a:pos x="wd2" y="hd2"/>
                </a:cxn>
              </a:cxnLst>
              <a:rect l="0" t="0" r="r" b="b"/>
              <a:pathLst>
                <a:path w="21520" h="21600" fill="norm" stroke="1" extrusionOk="0">
                  <a:moveTo>
                    <a:pt x="3177" y="18749"/>
                  </a:moveTo>
                  <a:cubicBezTo>
                    <a:pt x="3941" y="18662"/>
                    <a:pt x="4705" y="18576"/>
                    <a:pt x="5456" y="18533"/>
                  </a:cubicBezTo>
                  <a:cubicBezTo>
                    <a:pt x="6208" y="18490"/>
                    <a:pt x="6948" y="18490"/>
                    <a:pt x="7724" y="18446"/>
                  </a:cubicBezTo>
                  <a:cubicBezTo>
                    <a:pt x="8500" y="18403"/>
                    <a:pt x="9311" y="18317"/>
                    <a:pt x="10099" y="18317"/>
                  </a:cubicBezTo>
                  <a:cubicBezTo>
                    <a:pt x="10886" y="18317"/>
                    <a:pt x="11650" y="18403"/>
                    <a:pt x="12473" y="18403"/>
                  </a:cubicBezTo>
                  <a:cubicBezTo>
                    <a:pt x="13297" y="18403"/>
                    <a:pt x="14180" y="18317"/>
                    <a:pt x="15003" y="18230"/>
                  </a:cubicBezTo>
                  <a:cubicBezTo>
                    <a:pt x="15827" y="18144"/>
                    <a:pt x="16591" y="18058"/>
                    <a:pt x="17271" y="17906"/>
                  </a:cubicBezTo>
                  <a:cubicBezTo>
                    <a:pt x="17951" y="17755"/>
                    <a:pt x="18548" y="17539"/>
                    <a:pt x="19132" y="17172"/>
                  </a:cubicBezTo>
                  <a:cubicBezTo>
                    <a:pt x="19717" y="16805"/>
                    <a:pt x="20290" y="16286"/>
                    <a:pt x="20660" y="15530"/>
                  </a:cubicBezTo>
                  <a:cubicBezTo>
                    <a:pt x="21030" y="14774"/>
                    <a:pt x="21197" y="13781"/>
                    <a:pt x="21328" y="12766"/>
                  </a:cubicBezTo>
                  <a:cubicBezTo>
                    <a:pt x="21460" y="11750"/>
                    <a:pt x="21555" y="10714"/>
                    <a:pt x="21507" y="9612"/>
                  </a:cubicBezTo>
                  <a:cubicBezTo>
                    <a:pt x="21460" y="8510"/>
                    <a:pt x="21269" y="7344"/>
                    <a:pt x="20982" y="6350"/>
                  </a:cubicBezTo>
                  <a:cubicBezTo>
                    <a:pt x="20696" y="5357"/>
                    <a:pt x="20314" y="4536"/>
                    <a:pt x="19801" y="3802"/>
                  </a:cubicBezTo>
                  <a:cubicBezTo>
                    <a:pt x="19288" y="3067"/>
                    <a:pt x="18643" y="2419"/>
                    <a:pt x="17999" y="1922"/>
                  </a:cubicBezTo>
                  <a:cubicBezTo>
                    <a:pt x="17354" y="1426"/>
                    <a:pt x="16710" y="1080"/>
                    <a:pt x="15934" y="799"/>
                  </a:cubicBezTo>
                  <a:cubicBezTo>
                    <a:pt x="15159" y="518"/>
                    <a:pt x="14252" y="302"/>
                    <a:pt x="13404" y="173"/>
                  </a:cubicBezTo>
                  <a:cubicBezTo>
                    <a:pt x="12557" y="43"/>
                    <a:pt x="11769" y="0"/>
                    <a:pt x="10898" y="0"/>
                  </a:cubicBezTo>
                  <a:cubicBezTo>
                    <a:pt x="10027" y="0"/>
                    <a:pt x="9072" y="43"/>
                    <a:pt x="8237" y="173"/>
                  </a:cubicBezTo>
                  <a:cubicBezTo>
                    <a:pt x="7402" y="302"/>
                    <a:pt x="6686" y="518"/>
                    <a:pt x="5958" y="842"/>
                  </a:cubicBezTo>
                  <a:cubicBezTo>
                    <a:pt x="5230" y="1166"/>
                    <a:pt x="4490" y="1598"/>
                    <a:pt x="3822" y="2052"/>
                  </a:cubicBezTo>
                  <a:cubicBezTo>
                    <a:pt x="3153" y="2506"/>
                    <a:pt x="2557" y="2981"/>
                    <a:pt x="2020" y="3521"/>
                  </a:cubicBezTo>
                  <a:cubicBezTo>
                    <a:pt x="1483" y="4061"/>
                    <a:pt x="1005" y="4666"/>
                    <a:pt x="659" y="5422"/>
                  </a:cubicBezTo>
                  <a:cubicBezTo>
                    <a:pt x="313" y="6178"/>
                    <a:pt x="98" y="7085"/>
                    <a:pt x="27" y="7949"/>
                  </a:cubicBezTo>
                  <a:cubicBezTo>
                    <a:pt x="-45" y="8813"/>
                    <a:pt x="27" y="9634"/>
                    <a:pt x="241" y="10584"/>
                  </a:cubicBezTo>
                  <a:cubicBezTo>
                    <a:pt x="456" y="11534"/>
                    <a:pt x="814" y="12614"/>
                    <a:pt x="1196" y="13500"/>
                  </a:cubicBezTo>
                  <a:cubicBezTo>
                    <a:pt x="1578" y="14386"/>
                    <a:pt x="1984" y="15077"/>
                    <a:pt x="2509" y="15768"/>
                  </a:cubicBezTo>
                  <a:cubicBezTo>
                    <a:pt x="3034" y="16459"/>
                    <a:pt x="3678" y="17150"/>
                    <a:pt x="4144" y="17755"/>
                  </a:cubicBezTo>
                  <a:cubicBezTo>
                    <a:pt x="4609" y="18360"/>
                    <a:pt x="4896" y="18878"/>
                    <a:pt x="5110" y="19505"/>
                  </a:cubicBezTo>
                  <a:cubicBezTo>
                    <a:pt x="5325" y="20131"/>
                    <a:pt x="5468" y="20866"/>
                    <a:pt x="5612"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0" name="Line"/>
            <p:cNvSpPr/>
            <p:nvPr/>
          </p:nvSpPr>
          <p:spPr>
            <a:xfrm>
              <a:off x="9920419" y="2185941"/>
              <a:ext cx="284299" cy="23813"/>
            </a:xfrm>
            <a:custGeom>
              <a:avLst/>
              <a:gdLst/>
              <a:ahLst/>
              <a:cxnLst>
                <a:cxn ang="0">
                  <a:pos x="wd2" y="hd2"/>
                </a:cxn>
                <a:cxn ang="5400000">
                  <a:pos x="wd2" y="hd2"/>
                </a:cxn>
                <a:cxn ang="10800000">
                  <a:pos x="wd2" y="hd2"/>
                </a:cxn>
                <a:cxn ang="16200000">
                  <a:pos x="wd2" y="hd2"/>
                </a:cxn>
              </a:cxnLst>
              <a:rect l="0" t="0" r="r" b="b"/>
              <a:pathLst>
                <a:path w="21342" h="21600" fill="norm" stroke="1" extrusionOk="0">
                  <a:moveTo>
                    <a:pt x="5174" y="21600"/>
                  </a:moveTo>
                  <a:cubicBezTo>
                    <a:pt x="9345" y="14400"/>
                    <a:pt x="13516" y="7200"/>
                    <a:pt x="15974" y="3600"/>
                  </a:cubicBezTo>
                  <a:cubicBezTo>
                    <a:pt x="18432" y="0"/>
                    <a:pt x="19177" y="0"/>
                    <a:pt x="19921" y="0"/>
                  </a:cubicBezTo>
                  <a:cubicBezTo>
                    <a:pt x="20666" y="0"/>
                    <a:pt x="21411" y="0"/>
                    <a:pt x="21337" y="900"/>
                  </a:cubicBezTo>
                  <a:cubicBezTo>
                    <a:pt x="21262" y="1800"/>
                    <a:pt x="20368" y="3600"/>
                    <a:pt x="17314" y="7200"/>
                  </a:cubicBezTo>
                  <a:cubicBezTo>
                    <a:pt x="14261" y="10800"/>
                    <a:pt x="9047" y="16200"/>
                    <a:pt x="6068" y="18900"/>
                  </a:cubicBezTo>
                  <a:cubicBezTo>
                    <a:pt x="3088" y="21600"/>
                    <a:pt x="2343" y="21600"/>
                    <a:pt x="1524" y="21600"/>
                  </a:cubicBezTo>
                  <a:cubicBezTo>
                    <a:pt x="705" y="21600"/>
                    <a:pt x="-189" y="21600"/>
                    <a:pt x="34" y="20700"/>
                  </a:cubicBezTo>
                  <a:cubicBezTo>
                    <a:pt x="258" y="19800"/>
                    <a:pt x="1599" y="18000"/>
                    <a:pt x="4652" y="16200"/>
                  </a:cubicBezTo>
                  <a:cubicBezTo>
                    <a:pt x="7706" y="14400"/>
                    <a:pt x="12473" y="12600"/>
                    <a:pt x="17240" y="108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1" name="Line"/>
            <p:cNvSpPr/>
            <p:nvPr/>
          </p:nvSpPr>
          <p:spPr>
            <a:xfrm>
              <a:off x="10001250" y="4442175"/>
              <a:ext cx="89297"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2" name="Line"/>
            <p:cNvSpPr/>
            <p:nvPr/>
          </p:nvSpPr>
          <p:spPr>
            <a:xfrm>
              <a:off x="9994236" y="4436718"/>
              <a:ext cx="66546" cy="11411"/>
            </a:xfrm>
            <a:custGeom>
              <a:avLst/>
              <a:gdLst/>
              <a:ahLst/>
              <a:cxnLst>
                <a:cxn ang="0">
                  <a:pos x="wd2" y="hd2"/>
                </a:cxn>
                <a:cxn ang="5400000">
                  <a:pos x="wd2" y="hd2"/>
                </a:cxn>
                <a:cxn ang="10800000">
                  <a:pos x="wd2" y="hd2"/>
                </a:cxn>
                <a:cxn ang="16200000">
                  <a:pos x="wd2" y="hd2"/>
                </a:cxn>
              </a:cxnLst>
              <a:rect l="0" t="0" r="r" b="b"/>
              <a:pathLst>
                <a:path w="21304" h="20700" fill="norm" stroke="1" extrusionOk="0">
                  <a:moveTo>
                    <a:pt x="7963" y="20700"/>
                  </a:moveTo>
                  <a:cubicBezTo>
                    <a:pt x="4151" y="13500"/>
                    <a:pt x="339" y="6300"/>
                    <a:pt x="22" y="2700"/>
                  </a:cubicBezTo>
                  <a:cubicBezTo>
                    <a:pt x="-296" y="-900"/>
                    <a:pt x="2880" y="-900"/>
                    <a:pt x="7010" y="2700"/>
                  </a:cubicBezTo>
                  <a:cubicBezTo>
                    <a:pt x="11139" y="6300"/>
                    <a:pt x="16222" y="13500"/>
                    <a:pt x="21304" y="207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3" name="Line"/>
            <p:cNvSpPr/>
            <p:nvPr/>
          </p:nvSpPr>
          <p:spPr>
            <a:xfrm>
              <a:off x="6793896" y="5397865"/>
              <a:ext cx="2143753" cy="1115552"/>
            </a:xfrm>
            <a:custGeom>
              <a:avLst/>
              <a:gdLst/>
              <a:ahLst/>
              <a:cxnLst>
                <a:cxn ang="0">
                  <a:pos x="wd2" y="hd2"/>
                </a:cxn>
                <a:cxn ang="5400000">
                  <a:pos x="wd2" y="hd2"/>
                </a:cxn>
                <a:cxn ang="10800000">
                  <a:pos x="wd2" y="hd2"/>
                </a:cxn>
                <a:cxn ang="16200000">
                  <a:pos x="wd2" y="hd2"/>
                </a:cxn>
              </a:cxnLst>
              <a:rect l="0" t="0" r="r" b="b"/>
              <a:pathLst>
                <a:path w="21507" h="21530" fill="norm" stroke="1" extrusionOk="0">
                  <a:moveTo>
                    <a:pt x="19515" y="3156"/>
                  </a:moveTo>
                  <a:cubicBezTo>
                    <a:pt x="18958" y="2620"/>
                    <a:pt x="18401" y="2083"/>
                    <a:pt x="17793" y="1624"/>
                  </a:cubicBezTo>
                  <a:cubicBezTo>
                    <a:pt x="17186" y="1164"/>
                    <a:pt x="16529" y="781"/>
                    <a:pt x="15902" y="532"/>
                  </a:cubicBezTo>
                  <a:cubicBezTo>
                    <a:pt x="15275" y="283"/>
                    <a:pt x="14678" y="168"/>
                    <a:pt x="14011" y="92"/>
                  </a:cubicBezTo>
                  <a:cubicBezTo>
                    <a:pt x="13344" y="15"/>
                    <a:pt x="12607" y="-23"/>
                    <a:pt x="11861" y="15"/>
                  </a:cubicBezTo>
                  <a:cubicBezTo>
                    <a:pt x="11114" y="54"/>
                    <a:pt x="10358" y="168"/>
                    <a:pt x="9572" y="379"/>
                  </a:cubicBezTo>
                  <a:cubicBezTo>
                    <a:pt x="8785" y="590"/>
                    <a:pt x="7969" y="896"/>
                    <a:pt x="7222" y="1298"/>
                  </a:cubicBezTo>
                  <a:cubicBezTo>
                    <a:pt x="6476" y="1700"/>
                    <a:pt x="5799" y="2198"/>
                    <a:pt x="5112" y="2811"/>
                  </a:cubicBezTo>
                  <a:cubicBezTo>
                    <a:pt x="4425" y="3424"/>
                    <a:pt x="3729" y="4151"/>
                    <a:pt x="3121" y="4841"/>
                  </a:cubicBezTo>
                  <a:cubicBezTo>
                    <a:pt x="2514" y="5530"/>
                    <a:pt x="1997" y="6181"/>
                    <a:pt x="1539" y="6928"/>
                  </a:cubicBezTo>
                  <a:cubicBezTo>
                    <a:pt x="1081" y="7675"/>
                    <a:pt x="683" y="8517"/>
                    <a:pt x="404" y="9494"/>
                  </a:cubicBezTo>
                  <a:cubicBezTo>
                    <a:pt x="125" y="10471"/>
                    <a:pt x="-34" y="11581"/>
                    <a:pt x="6" y="12539"/>
                  </a:cubicBezTo>
                  <a:cubicBezTo>
                    <a:pt x="46" y="13496"/>
                    <a:pt x="285" y="14300"/>
                    <a:pt x="653" y="15066"/>
                  </a:cubicBezTo>
                  <a:cubicBezTo>
                    <a:pt x="1021" y="15832"/>
                    <a:pt x="1519" y="16560"/>
                    <a:pt x="2066" y="17268"/>
                  </a:cubicBezTo>
                  <a:cubicBezTo>
                    <a:pt x="2614" y="17977"/>
                    <a:pt x="3211" y="18666"/>
                    <a:pt x="3848" y="19222"/>
                  </a:cubicBezTo>
                  <a:cubicBezTo>
                    <a:pt x="4485" y="19777"/>
                    <a:pt x="5162" y="20198"/>
                    <a:pt x="5908" y="20543"/>
                  </a:cubicBezTo>
                  <a:cubicBezTo>
                    <a:pt x="6655" y="20888"/>
                    <a:pt x="7471" y="21156"/>
                    <a:pt x="8268" y="21328"/>
                  </a:cubicBezTo>
                  <a:cubicBezTo>
                    <a:pt x="9064" y="21500"/>
                    <a:pt x="9840" y="21577"/>
                    <a:pt x="10637" y="21500"/>
                  </a:cubicBezTo>
                  <a:cubicBezTo>
                    <a:pt x="11433" y="21424"/>
                    <a:pt x="12249" y="21194"/>
                    <a:pt x="13035" y="20868"/>
                  </a:cubicBezTo>
                  <a:cubicBezTo>
                    <a:pt x="13822" y="20543"/>
                    <a:pt x="14578" y="20122"/>
                    <a:pt x="15305" y="19586"/>
                  </a:cubicBezTo>
                  <a:cubicBezTo>
                    <a:pt x="16032" y="19049"/>
                    <a:pt x="16728" y="18398"/>
                    <a:pt x="17365" y="17613"/>
                  </a:cubicBezTo>
                  <a:cubicBezTo>
                    <a:pt x="18002" y="16828"/>
                    <a:pt x="18580" y="15909"/>
                    <a:pt x="19097" y="14894"/>
                  </a:cubicBezTo>
                  <a:cubicBezTo>
                    <a:pt x="19615" y="13879"/>
                    <a:pt x="20073" y="12768"/>
                    <a:pt x="20461" y="11600"/>
                  </a:cubicBezTo>
                  <a:cubicBezTo>
                    <a:pt x="20849" y="10432"/>
                    <a:pt x="21168" y="9207"/>
                    <a:pt x="21347" y="7943"/>
                  </a:cubicBezTo>
                  <a:cubicBezTo>
                    <a:pt x="21526" y="6679"/>
                    <a:pt x="21566" y="5377"/>
                    <a:pt x="21407" y="4362"/>
                  </a:cubicBezTo>
                  <a:cubicBezTo>
                    <a:pt x="21247" y="3347"/>
                    <a:pt x="20889" y="2620"/>
                    <a:pt x="20372" y="2160"/>
                  </a:cubicBezTo>
                  <a:cubicBezTo>
                    <a:pt x="19854" y="1700"/>
                    <a:pt x="19177" y="1509"/>
                    <a:pt x="18580" y="1586"/>
                  </a:cubicBezTo>
                  <a:cubicBezTo>
                    <a:pt x="17983" y="1662"/>
                    <a:pt x="17465" y="2007"/>
                    <a:pt x="16947" y="235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4" name="Line"/>
            <p:cNvSpPr/>
            <p:nvPr/>
          </p:nvSpPr>
          <p:spPr>
            <a:xfrm>
              <a:off x="9496960" y="5745909"/>
              <a:ext cx="409040" cy="297658"/>
            </a:xfrm>
            <a:custGeom>
              <a:avLst/>
              <a:gdLst/>
              <a:ahLst/>
              <a:cxnLst>
                <a:cxn ang="0">
                  <a:pos x="wd2" y="hd2"/>
                </a:cxn>
                <a:cxn ang="5400000">
                  <a:pos x="wd2" y="hd2"/>
                </a:cxn>
                <a:cxn ang="10800000">
                  <a:pos x="wd2" y="hd2"/>
                </a:cxn>
                <a:cxn ang="16200000">
                  <a:pos x="wd2" y="hd2"/>
                </a:cxn>
              </a:cxnLst>
              <a:rect l="0" t="0" r="r" b="b"/>
              <a:pathLst>
                <a:path w="21509" h="21600" fill="norm" stroke="1" extrusionOk="0">
                  <a:moveTo>
                    <a:pt x="21509" y="0"/>
                  </a:moveTo>
                  <a:cubicBezTo>
                    <a:pt x="19213" y="144"/>
                    <a:pt x="16918" y="288"/>
                    <a:pt x="14205" y="1080"/>
                  </a:cubicBezTo>
                  <a:cubicBezTo>
                    <a:pt x="11492" y="1872"/>
                    <a:pt x="8361" y="3312"/>
                    <a:pt x="6118" y="4464"/>
                  </a:cubicBezTo>
                  <a:cubicBezTo>
                    <a:pt x="3874" y="5616"/>
                    <a:pt x="2518" y="6480"/>
                    <a:pt x="1631" y="7200"/>
                  </a:cubicBezTo>
                  <a:cubicBezTo>
                    <a:pt x="744" y="7920"/>
                    <a:pt x="326" y="8496"/>
                    <a:pt x="118" y="9216"/>
                  </a:cubicBezTo>
                  <a:cubicBezTo>
                    <a:pt x="-91" y="9936"/>
                    <a:pt x="-91" y="10800"/>
                    <a:pt x="692" y="12024"/>
                  </a:cubicBezTo>
                  <a:cubicBezTo>
                    <a:pt x="1474" y="13248"/>
                    <a:pt x="3039" y="14832"/>
                    <a:pt x="4709" y="15984"/>
                  </a:cubicBezTo>
                  <a:cubicBezTo>
                    <a:pt x="6379" y="17136"/>
                    <a:pt x="8152" y="17856"/>
                    <a:pt x="9300" y="18360"/>
                  </a:cubicBezTo>
                  <a:cubicBezTo>
                    <a:pt x="10448" y="18864"/>
                    <a:pt x="10970" y="19152"/>
                    <a:pt x="11179" y="19656"/>
                  </a:cubicBezTo>
                  <a:cubicBezTo>
                    <a:pt x="11387" y="20160"/>
                    <a:pt x="11283" y="20880"/>
                    <a:pt x="11179"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5" name="Line"/>
            <p:cNvSpPr/>
            <p:nvPr/>
          </p:nvSpPr>
          <p:spPr>
            <a:xfrm>
              <a:off x="10084593" y="5910305"/>
              <a:ext cx="178595" cy="26105"/>
            </a:xfrm>
            <a:custGeom>
              <a:avLst/>
              <a:gdLst/>
              <a:ahLst/>
              <a:cxnLst>
                <a:cxn ang="0">
                  <a:pos x="wd2" y="hd2"/>
                </a:cxn>
                <a:cxn ang="5400000">
                  <a:pos x="wd2" y="hd2"/>
                </a:cxn>
                <a:cxn ang="10800000">
                  <a:pos x="wd2" y="hd2"/>
                </a:cxn>
                <a:cxn ang="16200000">
                  <a:pos x="wd2" y="hd2"/>
                </a:cxn>
              </a:cxnLst>
              <a:rect l="0" t="0" r="r" b="b"/>
              <a:pathLst>
                <a:path w="21600" h="20296" fill="norm" stroke="1" extrusionOk="0">
                  <a:moveTo>
                    <a:pt x="0" y="20296"/>
                  </a:moveTo>
                  <a:cubicBezTo>
                    <a:pt x="6000" y="12582"/>
                    <a:pt x="12000" y="4867"/>
                    <a:pt x="15600" y="1782"/>
                  </a:cubicBezTo>
                  <a:cubicBezTo>
                    <a:pt x="19200" y="-1304"/>
                    <a:pt x="20400" y="239"/>
                    <a:pt x="21600" y="17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6" name="Line"/>
            <p:cNvSpPr/>
            <p:nvPr/>
          </p:nvSpPr>
          <p:spPr>
            <a:xfrm>
              <a:off x="10475879" y="5688007"/>
              <a:ext cx="209981" cy="224591"/>
            </a:xfrm>
            <a:custGeom>
              <a:avLst/>
              <a:gdLst/>
              <a:ahLst/>
              <a:cxnLst>
                <a:cxn ang="0">
                  <a:pos x="wd2" y="hd2"/>
                </a:cxn>
                <a:cxn ang="5400000">
                  <a:pos x="wd2" y="hd2"/>
                </a:cxn>
                <a:cxn ang="10800000">
                  <a:pos x="wd2" y="hd2"/>
                </a:cxn>
                <a:cxn ang="16200000">
                  <a:pos x="wd2" y="hd2"/>
                </a:cxn>
              </a:cxnLst>
              <a:rect l="0" t="0" r="r" b="b"/>
              <a:pathLst>
                <a:path w="21361" h="21445" fill="norm" stroke="1" extrusionOk="0">
                  <a:moveTo>
                    <a:pt x="165" y="6098"/>
                  </a:moveTo>
                  <a:cubicBezTo>
                    <a:pt x="-37" y="4961"/>
                    <a:pt x="-239" y="3824"/>
                    <a:pt x="770" y="2782"/>
                  </a:cubicBezTo>
                  <a:cubicBezTo>
                    <a:pt x="1780" y="1740"/>
                    <a:pt x="4000" y="792"/>
                    <a:pt x="6322" y="319"/>
                  </a:cubicBezTo>
                  <a:cubicBezTo>
                    <a:pt x="8643" y="-155"/>
                    <a:pt x="11066" y="-155"/>
                    <a:pt x="12882" y="698"/>
                  </a:cubicBezTo>
                  <a:cubicBezTo>
                    <a:pt x="14699" y="1550"/>
                    <a:pt x="15911" y="3256"/>
                    <a:pt x="14800" y="5908"/>
                  </a:cubicBezTo>
                  <a:cubicBezTo>
                    <a:pt x="13690" y="8561"/>
                    <a:pt x="10258" y="12161"/>
                    <a:pt x="8139" y="14245"/>
                  </a:cubicBezTo>
                  <a:cubicBezTo>
                    <a:pt x="6019" y="16329"/>
                    <a:pt x="5211" y="16898"/>
                    <a:pt x="4505" y="17561"/>
                  </a:cubicBezTo>
                  <a:cubicBezTo>
                    <a:pt x="3798" y="18224"/>
                    <a:pt x="3193" y="18982"/>
                    <a:pt x="3496" y="19456"/>
                  </a:cubicBezTo>
                  <a:cubicBezTo>
                    <a:pt x="3798" y="19929"/>
                    <a:pt x="5010" y="20119"/>
                    <a:pt x="8139" y="20403"/>
                  </a:cubicBezTo>
                  <a:cubicBezTo>
                    <a:pt x="11268" y="20687"/>
                    <a:pt x="16314" y="21066"/>
                    <a:pt x="21361" y="2144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7" name="Line"/>
            <p:cNvSpPr/>
            <p:nvPr/>
          </p:nvSpPr>
          <p:spPr>
            <a:xfrm>
              <a:off x="10733484" y="5859019"/>
              <a:ext cx="41673"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8" name="Line"/>
            <p:cNvSpPr/>
            <p:nvPr/>
          </p:nvSpPr>
          <p:spPr>
            <a:xfrm>
              <a:off x="10888265" y="5656612"/>
              <a:ext cx="160875" cy="238126"/>
            </a:xfrm>
            <a:custGeom>
              <a:avLst/>
              <a:gdLst/>
              <a:ahLst/>
              <a:cxnLst>
                <a:cxn ang="0">
                  <a:pos x="wd2" y="hd2"/>
                </a:cxn>
                <a:cxn ang="5400000">
                  <a:pos x="wd2" y="hd2"/>
                </a:cxn>
                <a:cxn ang="10800000">
                  <a:pos x="wd2" y="hd2"/>
                </a:cxn>
                <a:cxn ang="16200000">
                  <a:pos x="wd2" y="hd2"/>
                </a:cxn>
              </a:cxnLst>
              <a:rect l="0" t="0" r="r" b="b"/>
              <a:pathLst>
                <a:path w="21098" h="21600" fill="norm" stroke="1" extrusionOk="0">
                  <a:moveTo>
                    <a:pt x="0" y="3780"/>
                  </a:moveTo>
                  <a:cubicBezTo>
                    <a:pt x="2342" y="2520"/>
                    <a:pt x="4684" y="1260"/>
                    <a:pt x="6636" y="630"/>
                  </a:cubicBezTo>
                  <a:cubicBezTo>
                    <a:pt x="8588" y="0"/>
                    <a:pt x="10149" y="0"/>
                    <a:pt x="11581" y="0"/>
                  </a:cubicBezTo>
                  <a:cubicBezTo>
                    <a:pt x="13012" y="0"/>
                    <a:pt x="14313" y="0"/>
                    <a:pt x="15224" y="450"/>
                  </a:cubicBezTo>
                  <a:cubicBezTo>
                    <a:pt x="16135" y="900"/>
                    <a:pt x="16655" y="1800"/>
                    <a:pt x="16005" y="2880"/>
                  </a:cubicBezTo>
                  <a:cubicBezTo>
                    <a:pt x="15354" y="3960"/>
                    <a:pt x="13533" y="5220"/>
                    <a:pt x="12101" y="6210"/>
                  </a:cubicBezTo>
                  <a:cubicBezTo>
                    <a:pt x="10670" y="7200"/>
                    <a:pt x="9629" y="7920"/>
                    <a:pt x="9629" y="8550"/>
                  </a:cubicBezTo>
                  <a:cubicBezTo>
                    <a:pt x="9629" y="9180"/>
                    <a:pt x="10670" y="9720"/>
                    <a:pt x="12752" y="10530"/>
                  </a:cubicBezTo>
                  <a:cubicBezTo>
                    <a:pt x="14834" y="11340"/>
                    <a:pt x="17957" y="12420"/>
                    <a:pt x="19648" y="13500"/>
                  </a:cubicBezTo>
                  <a:cubicBezTo>
                    <a:pt x="21340" y="14580"/>
                    <a:pt x="21600" y="15660"/>
                    <a:pt x="20169" y="16830"/>
                  </a:cubicBezTo>
                  <a:cubicBezTo>
                    <a:pt x="18737" y="18000"/>
                    <a:pt x="15614" y="19260"/>
                    <a:pt x="12882" y="20070"/>
                  </a:cubicBezTo>
                  <a:cubicBezTo>
                    <a:pt x="10149" y="20880"/>
                    <a:pt x="7807" y="21240"/>
                    <a:pt x="546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59" name="Line"/>
            <p:cNvSpPr/>
            <p:nvPr/>
          </p:nvSpPr>
          <p:spPr>
            <a:xfrm>
              <a:off x="11191470" y="5684558"/>
              <a:ext cx="113515" cy="221232"/>
            </a:xfrm>
            <a:custGeom>
              <a:avLst/>
              <a:gdLst/>
              <a:ahLst/>
              <a:cxnLst>
                <a:cxn ang="0">
                  <a:pos x="wd2" y="hd2"/>
                </a:cxn>
                <a:cxn ang="5400000">
                  <a:pos x="wd2" y="hd2"/>
                </a:cxn>
                <a:cxn ang="10800000">
                  <a:pos x="wd2" y="hd2"/>
                </a:cxn>
                <a:cxn ang="16200000">
                  <a:pos x="wd2" y="hd2"/>
                </a:cxn>
              </a:cxnLst>
              <a:rect l="0" t="0" r="r" b="b"/>
              <a:pathLst>
                <a:path w="20943" h="21311" fill="norm" stroke="1" extrusionOk="0">
                  <a:moveTo>
                    <a:pt x="20943" y="3043"/>
                  </a:moveTo>
                  <a:cubicBezTo>
                    <a:pt x="15818" y="1896"/>
                    <a:pt x="10692" y="749"/>
                    <a:pt x="7214" y="271"/>
                  </a:cubicBezTo>
                  <a:cubicBezTo>
                    <a:pt x="3736" y="-207"/>
                    <a:pt x="1906" y="-16"/>
                    <a:pt x="807" y="558"/>
                  </a:cubicBezTo>
                  <a:cubicBezTo>
                    <a:pt x="-291" y="1131"/>
                    <a:pt x="-657" y="2087"/>
                    <a:pt x="2272" y="4094"/>
                  </a:cubicBezTo>
                  <a:cubicBezTo>
                    <a:pt x="5201" y="6101"/>
                    <a:pt x="11424" y="9159"/>
                    <a:pt x="15085" y="11931"/>
                  </a:cubicBezTo>
                  <a:cubicBezTo>
                    <a:pt x="18746" y="14703"/>
                    <a:pt x="19845" y="17188"/>
                    <a:pt x="19662" y="18717"/>
                  </a:cubicBezTo>
                  <a:cubicBezTo>
                    <a:pt x="19479" y="20246"/>
                    <a:pt x="18014" y="20820"/>
                    <a:pt x="15085" y="21106"/>
                  </a:cubicBezTo>
                  <a:cubicBezTo>
                    <a:pt x="12157" y="21393"/>
                    <a:pt x="7763" y="21393"/>
                    <a:pt x="5018" y="21011"/>
                  </a:cubicBezTo>
                  <a:cubicBezTo>
                    <a:pt x="2272" y="20628"/>
                    <a:pt x="1174" y="19864"/>
                    <a:pt x="75" y="1909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0" name="Line"/>
            <p:cNvSpPr/>
            <p:nvPr/>
          </p:nvSpPr>
          <p:spPr>
            <a:xfrm>
              <a:off x="11233546" y="5648788"/>
              <a:ext cx="303611" cy="43544"/>
            </a:xfrm>
            <a:custGeom>
              <a:avLst/>
              <a:gdLst/>
              <a:ahLst/>
              <a:cxnLst>
                <a:cxn ang="0">
                  <a:pos x="wd2" y="hd2"/>
                </a:cxn>
                <a:cxn ang="5400000">
                  <a:pos x="wd2" y="hd2"/>
                </a:cxn>
                <a:cxn ang="10800000">
                  <a:pos x="wd2" y="hd2"/>
                </a:cxn>
                <a:cxn ang="16200000">
                  <a:pos x="wd2" y="hd2"/>
                </a:cxn>
              </a:cxnLst>
              <a:rect l="0" t="0" r="r" b="b"/>
              <a:pathLst>
                <a:path w="21600" h="20607" fill="norm" stroke="1" extrusionOk="0">
                  <a:moveTo>
                    <a:pt x="0" y="20607"/>
                  </a:moveTo>
                  <a:cubicBezTo>
                    <a:pt x="4235" y="13094"/>
                    <a:pt x="8471" y="5581"/>
                    <a:pt x="12071" y="2294"/>
                  </a:cubicBezTo>
                  <a:cubicBezTo>
                    <a:pt x="15671" y="-993"/>
                    <a:pt x="18635" y="-54"/>
                    <a:pt x="21600" y="88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1" name="Line"/>
            <p:cNvSpPr/>
            <p:nvPr/>
          </p:nvSpPr>
          <p:spPr>
            <a:xfrm>
              <a:off x="10590609" y="6245972"/>
              <a:ext cx="767954" cy="158657"/>
            </a:xfrm>
            <a:custGeom>
              <a:avLst/>
              <a:gdLst/>
              <a:ahLst/>
              <a:cxnLst>
                <a:cxn ang="0">
                  <a:pos x="wd2" y="hd2"/>
                </a:cxn>
                <a:cxn ang="5400000">
                  <a:pos x="wd2" y="hd2"/>
                </a:cxn>
                <a:cxn ang="10800000">
                  <a:pos x="wd2" y="hd2"/>
                </a:cxn>
                <a:cxn ang="16200000">
                  <a:pos x="wd2" y="hd2"/>
                </a:cxn>
              </a:cxnLst>
              <a:rect l="0" t="0" r="r" b="b"/>
              <a:pathLst>
                <a:path w="21600" h="20807" fill="norm" stroke="1" extrusionOk="0">
                  <a:moveTo>
                    <a:pt x="0" y="5465"/>
                  </a:moveTo>
                  <a:cubicBezTo>
                    <a:pt x="447" y="10149"/>
                    <a:pt x="893" y="14834"/>
                    <a:pt x="1702" y="17696"/>
                  </a:cubicBezTo>
                  <a:cubicBezTo>
                    <a:pt x="2512" y="20559"/>
                    <a:pt x="3684" y="21600"/>
                    <a:pt x="5274" y="20169"/>
                  </a:cubicBezTo>
                  <a:cubicBezTo>
                    <a:pt x="6865" y="18737"/>
                    <a:pt x="8874" y="14834"/>
                    <a:pt x="10940" y="11451"/>
                  </a:cubicBezTo>
                  <a:cubicBezTo>
                    <a:pt x="13005" y="8067"/>
                    <a:pt x="15126" y="5205"/>
                    <a:pt x="16912" y="3383"/>
                  </a:cubicBezTo>
                  <a:cubicBezTo>
                    <a:pt x="18698" y="1561"/>
                    <a:pt x="20149" y="781"/>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2" name="Line"/>
            <p:cNvSpPr/>
            <p:nvPr/>
          </p:nvSpPr>
          <p:spPr>
            <a:xfrm>
              <a:off x="9547324" y="6281683"/>
              <a:ext cx="210841" cy="413835"/>
            </a:xfrm>
            <a:custGeom>
              <a:avLst/>
              <a:gdLst/>
              <a:ahLst/>
              <a:cxnLst>
                <a:cxn ang="0">
                  <a:pos x="wd2" y="hd2"/>
                </a:cxn>
                <a:cxn ang="5400000">
                  <a:pos x="wd2" y="hd2"/>
                </a:cxn>
                <a:cxn ang="10800000">
                  <a:pos x="wd2" y="hd2"/>
                </a:cxn>
                <a:cxn ang="16200000">
                  <a:pos x="wd2" y="hd2"/>
                </a:cxn>
              </a:cxnLst>
              <a:rect l="0" t="0" r="r" b="b"/>
              <a:pathLst>
                <a:path w="21055" h="21450" fill="norm" stroke="1" extrusionOk="0">
                  <a:moveTo>
                    <a:pt x="4904" y="12035"/>
                  </a:moveTo>
                  <a:cubicBezTo>
                    <a:pt x="4508" y="14298"/>
                    <a:pt x="4112" y="16561"/>
                    <a:pt x="3616" y="18001"/>
                  </a:cubicBezTo>
                  <a:cubicBezTo>
                    <a:pt x="3121" y="19441"/>
                    <a:pt x="2526" y="20058"/>
                    <a:pt x="1932" y="20572"/>
                  </a:cubicBezTo>
                  <a:cubicBezTo>
                    <a:pt x="1337" y="21087"/>
                    <a:pt x="743" y="21498"/>
                    <a:pt x="346" y="21447"/>
                  </a:cubicBezTo>
                  <a:cubicBezTo>
                    <a:pt x="-50" y="21395"/>
                    <a:pt x="-248" y="20881"/>
                    <a:pt x="545" y="18927"/>
                  </a:cubicBezTo>
                  <a:cubicBezTo>
                    <a:pt x="1337" y="16972"/>
                    <a:pt x="3121" y="13578"/>
                    <a:pt x="5598" y="10492"/>
                  </a:cubicBezTo>
                  <a:cubicBezTo>
                    <a:pt x="8075" y="7407"/>
                    <a:pt x="11246" y="4629"/>
                    <a:pt x="13425" y="2984"/>
                  </a:cubicBezTo>
                  <a:cubicBezTo>
                    <a:pt x="15605" y="1338"/>
                    <a:pt x="16794" y="824"/>
                    <a:pt x="17884" y="464"/>
                  </a:cubicBezTo>
                  <a:cubicBezTo>
                    <a:pt x="18974" y="104"/>
                    <a:pt x="19965" y="-102"/>
                    <a:pt x="20559" y="52"/>
                  </a:cubicBezTo>
                  <a:cubicBezTo>
                    <a:pt x="21154" y="207"/>
                    <a:pt x="21352" y="721"/>
                    <a:pt x="20361" y="2161"/>
                  </a:cubicBezTo>
                  <a:cubicBezTo>
                    <a:pt x="19370" y="3601"/>
                    <a:pt x="17191" y="5967"/>
                    <a:pt x="15209" y="7458"/>
                  </a:cubicBezTo>
                  <a:cubicBezTo>
                    <a:pt x="13227" y="8949"/>
                    <a:pt x="11444" y="9567"/>
                    <a:pt x="9958" y="9875"/>
                  </a:cubicBezTo>
                  <a:cubicBezTo>
                    <a:pt x="8471" y="10184"/>
                    <a:pt x="7282" y="10184"/>
                    <a:pt x="7084" y="10441"/>
                  </a:cubicBezTo>
                  <a:cubicBezTo>
                    <a:pt x="6886" y="10698"/>
                    <a:pt x="7679" y="11212"/>
                    <a:pt x="8669" y="12241"/>
                  </a:cubicBezTo>
                  <a:cubicBezTo>
                    <a:pt x="9660" y="13269"/>
                    <a:pt x="10849" y="14812"/>
                    <a:pt x="11840" y="15738"/>
                  </a:cubicBezTo>
                  <a:cubicBezTo>
                    <a:pt x="12831" y="16664"/>
                    <a:pt x="13624" y="16972"/>
                    <a:pt x="14416" y="1728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3" name="Line"/>
            <p:cNvSpPr/>
            <p:nvPr/>
          </p:nvSpPr>
          <p:spPr>
            <a:xfrm>
              <a:off x="9741337" y="6492774"/>
              <a:ext cx="146804" cy="58793"/>
            </a:xfrm>
            <a:custGeom>
              <a:avLst/>
              <a:gdLst/>
              <a:ahLst/>
              <a:cxnLst>
                <a:cxn ang="0">
                  <a:pos x="wd2" y="hd2"/>
                </a:cxn>
                <a:cxn ang="5400000">
                  <a:pos x="wd2" y="hd2"/>
                </a:cxn>
                <a:cxn ang="10800000">
                  <a:pos x="wd2" y="hd2"/>
                </a:cxn>
                <a:cxn ang="16200000">
                  <a:pos x="wd2" y="hd2"/>
                </a:cxn>
              </a:cxnLst>
              <a:rect l="0" t="0" r="r" b="b"/>
              <a:pathLst>
                <a:path w="21306" h="20644" fill="norm" stroke="1" extrusionOk="0">
                  <a:moveTo>
                    <a:pt x="3162" y="15766"/>
                  </a:moveTo>
                  <a:cubicBezTo>
                    <a:pt x="4602" y="17159"/>
                    <a:pt x="6042" y="18553"/>
                    <a:pt x="7338" y="18205"/>
                  </a:cubicBezTo>
                  <a:cubicBezTo>
                    <a:pt x="8634" y="17856"/>
                    <a:pt x="9786" y="15766"/>
                    <a:pt x="10506" y="12979"/>
                  </a:cubicBezTo>
                  <a:cubicBezTo>
                    <a:pt x="11226" y="10192"/>
                    <a:pt x="11514" y="6708"/>
                    <a:pt x="10938" y="4269"/>
                  </a:cubicBezTo>
                  <a:cubicBezTo>
                    <a:pt x="10362" y="1830"/>
                    <a:pt x="8922" y="437"/>
                    <a:pt x="7482" y="88"/>
                  </a:cubicBezTo>
                  <a:cubicBezTo>
                    <a:pt x="6042" y="-260"/>
                    <a:pt x="4602" y="437"/>
                    <a:pt x="3306" y="1830"/>
                  </a:cubicBezTo>
                  <a:cubicBezTo>
                    <a:pt x="2010" y="3224"/>
                    <a:pt x="858" y="5314"/>
                    <a:pt x="282" y="8798"/>
                  </a:cubicBezTo>
                  <a:cubicBezTo>
                    <a:pt x="-294" y="12282"/>
                    <a:pt x="-294" y="17159"/>
                    <a:pt x="3306" y="19250"/>
                  </a:cubicBezTo>
                  <a:cubicBezTo>
                    <a:pt x="6906" y="21340"/>
                    <a:pt x="14106" y="20643"/>
                    <a:pt x="21306" y="1994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4" name="Line"/>
            <p:cNvSpPr/>
            <p:nvPr/>
          </p:nvSpPr>
          <p:spPr>
            <a:xfrm>
              <a:off x="9870281" y="6484097"/>
              <a:ext cx="83344" cy="267007"/>
            </a:xfrm>
            <a:custGeom>
              <a:avLst/>
              <a:gdLst/>
              <a:ahLst/>
              <a:cxnLst>
                <a:cxn ang="0">
                  <a:pos x="wd2" y="hd2"/>
                </a:cxn>
                <a:cxn ang="5400000">
                  <a:pos x="wd2" y="hd2"/>
                </a:cxn>
                <a:cxn ang="10800000">
                  <a:pos x="wd2" y="hd2"/>
                </a:cxn>
                <a:cxn ang="16200000">
                  <a:pos x="wd2" y="hd2"/>
                </a:cxn>
              </a:cxnLst>
              <a:rect l="0" t="0" r="r" b="b"/>
              <a:pathLst>
                <a:path w="21600" h="21529" fill="norm" stroke="1" extrusionOk="0">
                  <a:moveTo>
                    <a:pt x="21600" y="0"/>
                  </a:moveTo>
                  <a:cubicBezTo>
                    <a:pt x="20057" y="2720"/>
                    <a:pt x="18514" y="5440"/>
                    <a:pt x="17229" y="8480"/>
                  </a:cubicBezTo>
                  <a:cubicBezTo>
                    <a:pt x="15943" y="11520"/>
                    <a:pt x="14914" y="14880"/>
                    <a:pt x="13886" y="16960"/>
                  </a:cubicBezTo>
                  <a:cubicBezTo>
                    <a:pt x="12857" y="19040"/>
                    <a:pt x="11829" y="19840"/>
                    <a:pt x="10286" y="20480"/>
                  </a:cubicBezTo>
                  <a:cubicBezTo>
                    <a:pt x="8743" y="21120"/>
                    <a:pt x="6686" y="21600"/>
                    <a:pt x="4886" y="21520"/>
                  </a:cubicBezTo>
                  <a:cubicBezTo>
                    <a:pt x="3086" y="21440"/>
                    <a:pt x="1543" y="20800"/>
                    <a:pt x="0" y="201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5" name="Line"/>
            <p:cNvSpPr/>
            <p:nvPr/>
          </p:nvSpPr>
          <p:spPr>
            <a:xfrm>
              <a:off x="9935765" y="6439155"/>
              <a:ext cx="47626" cy="33037"/>
            </a:xfrm>
            <a:custGeom>
              <a:avLst/>
              <a:gdLst/>
              <a:ahLst/>
              <a:cxnLst>
                <a:cxn ang="0">
                  <a:pos x="wd2" y="hd2"/>
                </a:cxn>
                <a:cxn ang="5400000">
                  <a:pos x="wd2" y="hd2"/>
                </a:cxn>
                <a:cxn ang="10800000">
                  <a:pos x="wd2" y="hd2"/>
                </a:cxn>
                <a:cxn ang="16200000">
                  <a:pos x="wd2" y="hd2"/>
                </a:cxn>
              </a:cxnLst>
              <a:rect l="0" t="0" r="r" b="b"/>
              <a:pathLst>
                <a:path w="21600" h="19977" fill="norm" stroke="1" extrusionOk="0">
                  <a:moveTo>
                    <a:pt x="0" y="19977"/>
                  </a:moveTo>
                  <a:cubicBezTo>
                    <a:pt x="3600" y="11577"/>
                    <a:pt x="7200" y="3177"/>
                    <a:pt x="10800" y="777"/>
                  </a:cubicBezTo>
                  <a:cubicBezTo>
                    <a:pt x="14400" y="-1623"/>
                    <a:pt x="18000" y="1977"/>
                    <a:pt x="21600" y="557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6" name="Line"/>
            <p:cNvSpPr/>
            <p:nvPr/>
          </p:nvSpPr>
          <p:spPr>
            <a:xfrm>
              <a:off x="10025062" y="6490995"/>
              <a:ext cx="95251" cy="106212"/>
            </a:xfrm>
            <a:custGeom>
              <a:avLst/>
              <a:gdLst/>
              <a:ahLst/>
              <a:cxnLst>
                <a:cxn ang="0">
                  <a:pos x="wd2" y="hd2"/>
                </a:cxn>
                <a:cxn ang="5400000">
                  <a:pos x="wd2" y="hd2"/>
                </a:cxn>
                <a:cxn ang="10800000">
                  <a:pos x="wd2" y="hd2"/>
                </a:cxn>
                <a:cxn ang="16200000">
                  <a:pos x="wd2" y="hd2"/>
                </a:cxn>
              </a:cxnLst>
              <a:rect l="0" t="0" r="r" b="b"/>
              <a:pathLst>
                <a:path w="21600" h="21409" fill="norm" stroke="1" extrusionOk="0">
                  <a:moveTo>
                    <a:pt x="0" y="13009"/>
                  </a:moveTo>
                  <a:cubicBezTo>
                    <a:pt x="3600" y="10609"/>
                    <a:pt x="7200" y="8209"/>
                    <a:pt x="10125" y="6009"/>
                  </a:cubicBezTo>
                  <a:cubicBezTo>
                    <a:pt x="13050" y="3809"/>
                    <a:pt x="15300" y="1809"/>
                    <a:pt x="15075" y="809"/>
                  </a:cubicBezTo>
                  <a:cubicBezTo>
                    <a:pt x="14850" y="-191"/>
                    <a:pt x="12150" y="-191"/>
                    <a:pt x="9900" y="409"/>
                  </a:cubicBezTo>
                  <a:cubicBezTo>
                    <a:pt x="7650" y="1009"/>
                    <a:pt x="5850" y="2209"/>
                    <a:pt x="4500" y="4809"/>
                  </a:cubicBezTo>
                  <a:cubicBezTo>
                    <a:pt x="3150" y="7409"/>
                    <a:pt x="2250" y="11409"/>
                    <a:pt x="5175" y="14409"/>
                  </a:cubicBezTo>
                  <a:cubicBezTo>
                    <a:pt x="8100" y="17409"/>
                    <a:pt x="14850" y="19409"/>
                    <a:pt x="21600" y="2140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7" name="Line"/>
            <p:cNvSpPr/>
            <p:nvPr/>
          </p:nvSpPr>
          <p:spPr>
            <a:xfrm>
              <a:off x="10130455" y="6515847"/>
              <a:ext cx="102967" cy="68792"/>
            </a:xfrm>
            <a:custGeom>
              <a:avLst/>
              <a:gdLst/>
              <a:ahLst/>
              <a:cxnLst>
                <a:cxn ang="0">
                  <a:pos x="wd2" y="hd2"/>
                </a:cxn>
                <a:cxn ang="5400000">
                  <a:pos x="wd2" y="hd2"/>
                </a:cxn>
                <a:cxn ang="10800000">
                  <a:pos x="wd2" y="hd2"/>
                </a:cxn>
                <a:cxn ang="16200000">
                  <a:pos x="wd2" y="hd2"/>
                </a:cxn>
              </a:cxnLst>
              <a:rect l="0" t="0" r="r" b="b"/>
              <a:pathLst>
                <a:path w="21147" h="20800" fill="norm" stroke="1" extrusionOk="0">
                  <a:moveTo>
                    <a:pt x="13811" y="1200"/>
                  </a:moveTo>
                  <a:cubicBezTo>
                    <a:pt x="11773" y="600"/>
                    <a:pt x="9736" y="0"/>
                    <a:pt x="7494" y="0"/>
                  </a:cubicBezTo>
                  <a:cubicBezTo>
                    <a:pt x="5253" y="0"/>
                    <a:pt x="2807" y="600"/>
                    <a:pt x="1381" y="2400"/>
                  </a:cubicBezTo>
                  <a:cubicBezTo>
                    <a:pt x="-45" y="4200"/>
                    <a:pt x="-453" y="7200"/>
                    <a:pt x="566" y="10800"/>
                  </a:cubicBezTo>
                  <a:cubicBezTo>
                    <a:pt x="1585" y="14400"/>
                    <a:pt x="4030" y="18600"/>
                    <a:pt x="7698" y="20100"/>
                  </a:cubicBezTo>
                  <a:cubicBezTo>
                    <a:pt x="11366" y="21600"/>
                    <a:pt x="16256" y="20400"/>
                    <a:pt x="21147" y="192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8" name="Line"/>
            <p:cNvSpPr/>
            <p:nvPr/>
          </p:nvSpPr>
          <p:spPr>
            <a:xfrm>
              <a:off x="10306062" y="6376941"/>
              <a:ext cx="76189" cy="271659"/>
            </a:xfrm>
            <a:custGeom>
              <a:avLst/>
              <a:gdLst/>
              <a:ahLst/>
              <a:cxnLst>
                <a:cxn ang="0">
                  <a:pos x="wd2" y="hd2"/>
                </a:cxn>
                <a:cxn ang="5400000">
                  <a:pos x="wd2" y="hd2"/>
                </a:cxn>
                <a:cxn ang="10800000">
                  <a:pos x="wd2" y="hd2"/>
                </a:cxn>
                <a:cxn ang="16200000">
                  <a:pos x="wd2" y="hd2"/>
                </a:cxn>
              </a:cxnLst>
              <a:rect l="0" t="0" r="r" b="b"/>
              <a:pathLst>
                <a:path w="21264" h="21428" fill="norm" stroke="1" extrusionOk="0">
                  <a:moveTo>
                    <a:pt x="21264" y="0"/>
                  </a:moveTo>
                  <a:cubicBezTo>
                    <a:pt x="18495" y="313"/>
                    <a:pt x="15726" y="626"/>
                    <a:pt x="13233" y="1800"/>
                  </a:cubicBezTo>
                  <a:cubicBezTo>
                    <a:pt x="10741" y="2974"/>
                    <a:pt x="8526" y="5009"/>
                    <a:pt x="6310" y="8061"/>
                  </a:cubicBezTo>
                  <a:cubicBezTo>
                    <a:pt x="4095" y="11113"/>
                    <a:pt x="1879" y="15183"/>
                    <a:pt x="772" y="17687"/>
                  </a:cubicBezTo>
                  <a:cubicBezTo>
                    <a:pt x="-336" y="20191"/>
                    <a:pt x="-336" y="21130"/>
                    <a:pt x="1326" y="21365"/>
                  </a:cubicBezTo>
                  <a:cubicBezTo>
                    <a:pt x="2987" y="21600"/>
                    <a:pt x="6310" y="21130"/>
                    <a:pt x="9633" y="206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69" name="Line"/>
            <p:cNvSpPr/>
            <p:nvPr/>
          </p:nvSpPr>
          <p:spPr>
            <a:xfrm>
              <a:off x="10304859" y="6472191"/>
              <a:ext cx="130970"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0" name="Line"/>
            <p:cNvSpPr/>
            <p:nvPr/>
          </p:nvSpPr>
          <p:spPr>
            <a:xfrm>
              <a:off x="9715452" y="2436445"/>
              <a:ext cx="352341" cy="100731"/>
            </a:xfrm>
            <a:custGeom>
              <a:avLst/>
              <a:gdLst/>
              <a:ahLst/>
              <a:cxnLst>
                <a:cxn ang="0">
                  <a:pos x="wd2" y="hd2"/>
                </a:cxn>
                <a:cxn ang="5400000">
                  <a:pos x="wd2" y="hd2"/>
                </a:cxn>
                <a:cxn ang="10800000">
                  <a:pos x="wd2" y="hd2"/>
                </a:cxn>
                <a:cxn ang="16200000">
                  <a:pos x="wd2" y="hd2"/>
                </a:cxn>
              </a:cxnLst>
              <a:rect l="0" t="0" r="r" b="b"/>
              <a:pathLst>
                <a:path w="21426" h="21499" fill="norm" stroke="1" extrusionOk="0">
                  <a:moveTo>
                    <a:pt x="365" y="6252"/>
                  </a:moveTo>
                  <a:cubicBezTo>
                    <a:pt x="123" y="4134"/>
                    <a:pt x="-118" y="2017"/>
                    <a:pt x="63" y="958"/>
                  </a:cubicBezTo>
                  <a:cubicBezTo>
                    <a:pt x="244" y="-101"/>
                    <a:pt x="847" y="-101"/>
                    <a:pt x="3623" y="111"/>
                  </a:cubicBezTo>
                  <a:cubicBezTo>
                    <a:pt x="6398" y="323"/>
                    <a:pt x="11346" y="746"/>
                    <a:pt x="14423" y="958"/>
                  </a:cubicBezTo>
                  <a:cubicBezTo>
                    <a:pt x="17500" y="1170"/>
                    <a:pt x="18707" y="1170"/>
                    <a:pt x="19672" y="1593"/>
                  </a:cubicBezTo>
                  <a:cubicBezTo>
                    <a:pt x="20637" y="2017"/>
                    <a:pt x="21361" y="2864"/>
                    <a:pt x="21422" y="3711"/>
                  </a:cubicBezTo>
                  <a:cubicBezTo>
                    <a:pt x="21482" y="4558"/>
                    <a:pt x="20879" y="5405"/>
                    <a:pt x="18586" y="7523"/>
                  </a:cubicBezTo>
                  <a:cubicBezTo>
                    <a:pt x="16293" y="9640"/>
                    <a:pt x="12311" y="13028"/>
                    <a:pt x="9777" y="15146"/>
                  </a:cubicBezTo>
                  <a:cubicBezTo>
                    <a:pt x="7243" y="17264"/>
                    <a:pt x="6157" y="18111"/>
                    <a:pt x="5191" y="18534"/>
                  </a:cubicBezTo>
                  <a:cubicBezTo>
                    <a:pt x="4226" y="18958"/>
                    <a:pt x="3381" y="18958"/>
                    <a:pt x="3381" y="18534"/>
                  </a:cubicBezTo>
                  <a:cubicBezTo>
                    <a:pt x="3381" y="18111"/>
                    <a:pt x="4226" y="17264"/>
                    <a:pt x="6519" y="16205"/>
                  </a:cubicBezTo>
                  <a:cubicBezTo>
                    <a:pt x="8812" y="15146"/>
                    <a:pt x="12552" y="13875"/>
                    <a:pt x="14785" y="13240"/>
                  </a:cubicBezTo>
                  <a:cubicBezTo>
                    <a:pt x="17017" y="12605"/>
                    <a:pt x="17741" y="12605"/>
                    <a:pt x="17681" y="13240"/>
                  </a:cubicBezTo>
                  <a:cubicBezTo>
                    <a:pt x="17621" y="13875"/>
                    <a:pt x="16776" y="15146"/>
                    <a:pt x="15448" y="16205"/>
                  </a:cubicBezTo>
                  <a:cubicBezTo>
                    <a:pt x="14121" y="17264"/>
                    <a:pt x="12311" y="18111"/>
                    <a:pt x="11104" y="18534"/>
                  </a:cubicBezTo>
                  <a:cubicBezTo>
                    <a:pt x="9898" y="18958"/>
                    <a:pt x="9294" y="18958"/>
                    <a:pt x="9475" y="18958"/>
                  </a:cubicBezTo>
                  <a:cubicBezTo>
                    <a:pt x="9656" y="18958"/>
                    <a:pt x="10622" y="18958"/>
                    <a:pt x="12130" y="19381"/>
                  </a:cubicBezTo>
                  <a:cubicBezTo>
                    <a:pt x="13638" y="19805"/>
                    <a:pt x="15690" y="20652"/>
                    <a:pt x="17741" y="2149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1" name="Line"/>
            <p:cNvSpPr/>
            <p:nvPr/>
          </p:nvSpPr>
          <p:spPr>
            <a:xfrm>
              <a:off x="3679031" y="5079159"/>
              <a:ext cx="3917157" cy="130289"/>
            </a:xfrm>
            <a:custGeom>
              <a:avLst/>
              <a:gdLst/>
              <a:ahLst/>
              <a:cxnLst>
                <a:cxn ang="0">
                  <a:pos x="wd2" y="hd2"/>
                </a:cxn>
                <a:cxn ang="5400000">
                  <a:pos x="wd2" y="hd2"/>
                </a:cxn>
                <a:cxn ang="10800000">
                  <a:pos x="wd2" y="hd2"/>
                </a:cxn>
                <a:cxn ang="16200000">
                  <a:pos x="wd2" y="hd2"/>
                </a:cxn>
              </a:cxnLst>
              <a:rect l="0" t="0" r="r" b="b"/>
              <a:pathLst>
                <a:path w="21600" h="21488" fill="norm" stroke="1" extrusionOk="0">
                  <a:moveTo>
                    <a:pt x="0" y="8836"/>
                  </a:moveTo>
                  <a:cubicBezTo>
                    <a:pt x="0" y="6545"/>
                    <a:pt x="0" y="4255"/>
                    <a:pt x="27" y="2782"/>
                  </a:cubicBezTo>
                  <a:cubicBezTo>
                    <a:pt x="55" y="1309"/>
                    <a:pt x="109" y="655"/>
                    <a:pt x="306" y="491"/>
                  </a:cubicBezTo>
                  <a:cubicBezTo>
                    <a:pt x="503" y="327"/>
                    <a:pt x="843" y="655"/>
                    <a:pt x="1231" y="818"/>
                  </a:cubicBezTo>
                  <a:cubicBezTo>
                    <a:pt x="1619" y="982"/>
                    <a:pt x="2057" y="982"/>
                    <a:pt x="2500" y="982"/>
                  </a:cubicBezTo>
                  <a:cubicBezTo>
                    <a:pt x="2943" y="982"/>
                    <a:pt x="3392" y="982"/>
                    <a:pt x="3819" y="982"/>
                  </a:cubicBezTo>
                  <a:cubicBezTo>
                    <a:pt x="4246" y="982"/>
                    <a:pt x="4650" y="982"/>
                    <a:pt x="5077" y="818"/>
                  </a:cubicBezTo>
                  <a:cubicBezTo>
                    <a:pt x="5504" y="655"/>
                    <a:pt x="5953" y="327"/>
                    <a:pt x="6347" y="164"/>
                  </a:cubicBezTo>
                  <a:cubicBezTo>
                    <a:pt x="6740" y="0"/>
                    <a:pt x="7080" y="0"/>
                    <a:pt x="7413" y="164"/>
                  </a:cubicBezTo>
                  <a:cubicBezTo>
                    <a:pt x="7747" y="327"/>
                    <a:pt x="8075" y="655"/>
                    <a:pt x="8409" y="982"/>
                  </a:cubicBezTo>
                  <a:cubicBezTo>
                    <a:pt x="8743" y="1309"/>
                    <a:pt x="9082" y="1636"/>
                    <a:pt x="9520" y="1964"/>
                  </a:cubicBezTo>
                  <a:cubicBezTo>
                    <a:pt x="9957" y="2291"/>
                    <a:pt x="10494" y="2618"/>
                    <a:pt x="10953" y="2945"/>
                  </a:cubicBezTo>
                  <a:cubicBezTo>
                    <a:pt x="11413" y="3273"/>
                    <a:pt x="11796" y="3600"/>
                    <a:pt x="12173" y="3927"/>
                  </a:cubicBezTo>
                  <a:cubicBezTo>
                    <a:pt x="12551" y="4255"/>
                    <a:pt x="12923" y="4582"/>
                    <a:pt x="13311" y="5073"/>
                  </a:cubicBezTo>
                  <a:cubicBezTo>
                    <a:pt x="13700" y="5564"/>
                    <a:pt x="14105" y="6218"/>
                    <a:pt x="14477" y="6709"/>
                  </a:cubicBezTo>
                  <a:cubicBezTo>
                    <a:pt x="14849" y="7200"/>
                    <a:pt x="15188" y="7527"/>
                    <a:pt x="15533" y="8018"/>
                  </a:cubicBezTo>
                  <a:cubicBezTo>
                    <a:pt x="15877" y="8509"/>
                    <a:pt x="16227" y="9164"/>
                    <a:pt x="16643" y="9982"/>
                  </a:cubicBezTo>
                  <a:cubicBezTo>
                    <a:pt x="17059" y="10800"/>
                    <a:pt x="17540" y="11782"/>
                    <a:pt x="17978" y="12600"/>
                  </a:cubicBezTo>
                  <a:cubicBezTo>
                    <a:pt x="18416" y="13418"/>
                    <a:pt x="18810" y="14073"/>
                    <a:pt x="19220" y="14891"/>
                  </a:cubicBezTo>
                  <a:cubicBezTo>
                    <a:pt x="19630" y="15709"/>
                    <a:pt x="20057" y="16691"/>
                    <a:pt x="20413" y="17509"/>
                  </a:cubicBezTo>
                  <a:cubicBezTo>
                    <a:pt x="20768" y="18327"/>
                    <a:pt x="21053" y="18982"/>
                    <a:pt x="21261" y="19636"/>
                  </a:cubicBezTo>
                  <a:cubicBezTo>
                    <a:pt x="21469" y="20291"/>
                    <a:pt x="21600" y="20945"/>
                    <a:pt x="21600" y="21273"/>
                  </a:cubicBezTo>
                  <a:cubicBezTo>
                    <a:pt x="21600" y="21600"/>
                    <a:pt x="21469" y="21600"/>
                    <a:pt x="21206" y="20945"/>
                  </a:cubicBezTo>
                  <a:cubicBezTo>
                    <a:pt x="20943" y="20291"/>
                    <a:pt x="20550" y="18982"/>
                    <a:pt x="20123" y="17509"/>
                  </a:cubicBezTo>
                  <a:cubicBezTo>
                    <a:pt x="19696" y="16036"/>
                    <a:pt x="19236" y="14400"/>
                    <a:pt x="18804" y="13091"/>
                  </a:cubicBezTo>
                  <a:cubicBezTo>
                    <a:pt x="18372" y="11782"/>
                    <a:pt x="17967" y="10800"/>
                    <a:pt x="17546" y="9818"/>
                  </a:cubicBezTo>
                  <a:cubicBezTo>
                    <a:pt x="17125" y="8836"/>
                    <a:pt x="16687" y="7855"/>
                    <a:pt x="16233" y="7036"/>
                  </a:cubicBezTo>
                  <a:cubicBezTo>
                    <a:pt x="15779" y="6218"/>
                    <a:pt x="15308" y="5564"/>
                    <a:pt x="14903" y="5073"/>
                  </a:cubicBezTo>
                  <a:cubicBezTo>
                    <a:pt x="14498" y="4582"/>
                    <a:pt x="14159" y="4255"/>
                    <a:pt x="13820" y="4091"/>
                  </a:cubicBezTo>
                  <a:cubicBezTo>
                    <a:pt x="13481" y="3927"/>
                    <a:pt x="13142" y="3927"/>
                    <a:pt x="12802" y="3764"/>
                  </a:cubicBezTo>
                  <a:cubicBezTo>
                    <a:pt x="12463" y="3600"/>
                    <a:pt x="12124" y="3273"/>
                    <a:pt x="11774" y="3109"/>
                  </a:cubicBezTo>
                  <a:cubicBezTo>
                    <a:pt x="11424" y="2945"/>
                    <a:pt x="11063" y="2945"/>
                    <a:pt x="10718" y="2945"/>
                  </a:cubicBezTo>
                  <a:cubicBezTo>
                    <a:pt x="10373" y="2945"/>
                    <a:pt x="10045" y="2945"/>
                    <a:pt x="9706" y="2782"/>
                  </a:cubicBezTo>
                  <a:cubicBezTo>
                    <a:pt x="9367" y="2618"/>
                    <a:pt x="9016" y="2291"/>
                    <a:pt x="8622" y="2127"/>
                  </a:cubicBezTo>
                  <a:cubicBezTo>
                    <a:pt x="8229" y="1964"/>
                    <a:pt x="7791" y="1964"/>
                    <a:pt x="7375" y="1964"/>
                  </a:cubicBezTo>
                  <a:cubicBezTo>
                    <a:pt x="6959" y="1964"/>
                    <a:pt x="6565" y="1964"/>
                    <a:pt x="6160" y="1964"/>
                  </a:cubicBezTo>
                  <a:cubicBezTo>
                    <a:pt x="5756" y="1964"/>
                    <a:pt x="5340" y="1964"/>
                    <a:pt x="4929" y="1964"/>
                  </a:cubicBezTo>
                  <a:cubicBezTo>
                    <a:pt x="4519" y="1964"/>
                    <a:pt x="4114" y="1964"/>
                    <a:pt x="3879" y="1964"/>
                  </a:cubicBezTo>
                  <a:cubicBezTo>
                    <a:pt x="3644" y="1964"/>
                    <a:pt x="3578" y="1964"/>
                    <a:pt x="3518" y="1800"/>
                  </a:cubicBezTo>
                  <a:cubicBezTo>
                    <a:pt x="3458" y="1636"/>
                    <a:pt x="3403" y="1309"/>
                    <a:pt x="3447" y="982"/>
                  </a:cubicBezTo>
                  <a:cubicBezTo>
                    <a:pt x="3491" y="655"/>
                    <a:pt x="3633" y="327"/>
                    <a:pt x="3912" y="164"/>
                  </a:cubicBezTo>
                  <a:cubicBezTo>
                    <a:pt x="4191" y="0"/>
                    <a:pt x="4607" y="0"/>
                    <a:pt x="5039" y="0"/>
                  </a:cubicBezTo>
                  <a:cubicBezTo>
                    <a:pt x="5471" y="0"/>
                    <a:pt x="5920" y="0"/>
                    <a:pt x="6347" y="0"/>
                  </a:cubicBezTo>
                  <a:cubicBezTo>
                    <a:pt x="6773" y="0"/>
                    <a:pt x="7178" y="0"/>
                    <a:pt x="7605" y="327"/>
                  </a:cubicBezTo>
                  <a:cubicBezTo>
                    <a:pt x="8032" y="655"/>
                    <a:pt x="8480" y="1309"/>
                    <a:pt x="8934" y="1800"/>
                  </a:cubicBezTo>
                  <a:cubicBezTo>
                    <a:pt x="9388" y="2291"/>
                    <a:pt x="9848" y="2618"/>
                    <a:pt x="10242" y="2945"/>
                  </a:cubicBezTo>
                  <a:cubicBezTo>
                    <a:pt x="10636" y="3273"/>
                    <a:pt x="10964" y="3600"/>
                    <a:pt x="11314" y="3927"/>
                  </a:cubicBezTo>
                  <a:cubicBezTo>
                    <a:pt x="11664" y="4255"/>
                    <a:pt x="12036" y="4582"/>
                    <a:pt x="12398" y="4745"/>
                  </a:cubicBezTo>
                  <a:cubicBezTo>
                    <a:pt x="12759" y="4909"/>
                    <a:pt x="13109" y="4909"/>
                    <a:pt x="13459" y="4909"/>
                  </a:cubicBezTo>
                  <a:cubicBezTo>
                    <a:pt x="13809" y="4909"/>
                    <a:pt x="14159" y="4909"/>
                    <a:pt x="14581" y="5073"/>
                  </a:cubicBezTo>
                  <a:cubicBezTo>
                    <a:pt x="15002" y="5236"/>
                    <a:pt x="15494" y="5564"/>
                    <a:pt x="15937" y="5891"/>
                  </a:cubicBezTo>
                  <a:cubicBezTo>
                    <a:pt x="16381" y="6218"/>
                    <a:pt x="16774" y="6545"/>
                    <a:pt x="17245" y="7364"/>
                  </a:cubicBezTo>
                  <a:cubicBezTo>
                    <a:pt x="17716" y="8182"/>
                    <a:pt x="18263" y="9491"/>
                    <a:pt x="18711" y="11618"/>
                  </a:cubicBezTo>
                  <a:cubicBezTo>
                    <a:pt x="19160" y="13745"/>
                    <a:pt x="19510" y="16691"/>
                    <a:pt x="19860" y="196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2" name="Line"/>
            <p:cNvSpPr/>
            <p:nvPr/>
          </p:nvSpPr>
          <p:spPr>
            <a:xfrm>
              <a:off x="9632156" y="2486489"/>
              <a:ext cx="501099" cy="78468"/>
            </a:xfrm>
            <a:custGeom>
              <a:avLst/>
              <a:gdLst/>
              <a:ahLst/>
              <a:cxnLst>
                <a:cxn ang="0">
                  <a:pos x="wd2" y="hd2"/>
                </a:cxn>
                <a:cxn ang="5400000">
                  <a:pos x="wd2" y="hd2"/>
                </a:cxn>
                <a:cxn ang="10800000">
                  <a:pos x="wd2" y="hd2"/>
                </a:cxn>
                <a:cxn ang="16200000">
                  <a:pos x="wd2" y="hd2"/>
                </a:cxn>
              </a:cxnLst>
              <a:rect l="0" t="0" r="r" b="b"/>
              <a:pathLst>
                <a:path w="21559" h="21353" fill="norm" stroke="1" extrusionOk="0">
                  <a:moveTo>
                    <a:pt x="3586" y="15413"/>
                  </a:moveTo>
                  <a:cubicBezTo>
                    <a:pt x="3586" y="12713"/>
                    <a:pt x="3586" y="10013"/>
                    <a:pt x="3885" y="8663"/>
                  </a:cubicBezTo>
                  <a:cubicBezTo>
                    <a:pt x="4183" y="7313"/>
                    <a:pt x="4781" y="7313"/>
                    <a:pt x="6745" y="7313"/>
                  </a:cubicBezTo>
                  <a:cubicBezTo>
                    <a:pt x="8708" y="7313"/>
                    <a:pt x="12038" y="7313"/>
                    <a:pt x="14514" y="7313"/>
                  </a:cubicBezTo>
                  <a:cubicBezTo>
                    <a:pt x="16990" y="7313"/>
                    <a:pt x="18612" y="7313"/>
                    <a:pt x="19764" y="7313"/>
                  </a:cubicBezTo>
                  <a:cubicBezTo>
                    <a:pt x="20917" y="7313"/>
                    <a:pt x="21600" y="7313"/>
                    <a:pt x="21557" y="7853"/>
                  </a:cubicBezTo>
                  <a:cubicBezTo>
                    <a:pt x="21515" y="8393"/>
                    <a:pt x="20746" y="9473"/>
                    <a:pt x="18825" y="10823"/>
                  </a:cubicBezTo>
                  <a:cubicBezTo>
                    <a:pt x="16904" y="12173"/>
                    <a:pt x="13831" y="13793"/>
                    <a:pt x="11142" y="15413"/>
                  </a:cubicBezTo>
                  <a:cubicBezTo>
                    <a:pt x="8452" y="17033"/>
                    <a:pt x="6147" y="18653"/>
                    <a:pt x="4653" y="19733"/>
                  </a:cubicBezTo>
                  <a:cubicBezTo>
                    <a:pt x="3159" y="20813"/>
                    <a:pt x="2476" y="21353"/>
                    <a:pt x="2348" y="21353"/>
                  </a:cubicBezTo>
                  <a:cubicBezTo>
                    <a:pt x="2220" y="21353"/>
                    <a:pt x="2647" y="20813"/>
                    <a:pt x="4482" y="18923"/>
                  </a:cubicBezTo>
                  <a:cubicBezTo>
                    <a:pt x="6318" y="17033"/>
                    <a:pt x="9562" y="13793"/>
                    <a:pt x="11995" y="11363"/>
                  </a:cubicBezTo>
                  <a:cubicBezTo>
                    <a:pt x="14428" y="8933"/>
                    <a:pt x="16051" y="7313"/>
                    <a:pt x="17246" y="6233"/>
                  </a:cubicBezTo>
                  <a:cubicBezTo>
                    <a:pt x="18441" y="5153"/>
                    <a:pt x="19209" y="4613"/>
                    <a:pt x="19338" y="4343"/>
                  </a:cubicBezTo>
                  <a:cubicBezTo>
                    <a:pt x="19466" y="4073"/>
                    <a:pt x="18953" y="4073"/>
                    <a:pt x="17118" y="4883"/>
                  </a:cubicBezTo>
                  <a:cubicBezTo>
                    <a:pt x="15282" y="5693"/>
                    <a:pt x="12123" y="7313"/>
                    <a:pt x="9221" y="8393"/>
                  </a:cubicBezTo>
                  <a:cubicBezTo>
                    <a:pt x="6318" y="9473"/>
                    <a:pt x="3671" y="10013"/>
                    <a:pt x="2092" y="10283"/>
                  </a:cubicBezTo>
                  <a:cubicBezTo>
                    <a:pt x="512" y="10553"/>
                    <a:pt x="0" y="10553"/>
                    <a:pt x="0" y="9743"/>
                  </a:cubicBezTo>
                  <a:cubicBezTo>
                    <a:pt x="0" y="8933"/>
                    <a:pt x="512" y="7313"/>
                    <a:pt x="2433" y="5153"/>
                  </a:cubicBezTo>
                  <a:cubicBezTo>
                    <a:pt x="4354" y="2993"/>
                    <a:pt x="7684" y="293"/>
                    <a:pt x="11056" y="23"/>
                  </a:cubicBezTo>
                  <a:cubicBezTo>
                    <a:pt x="14428" y="-247"/>
                    <a:pt x="17843" y="1913"/>
                    <a:pt x="21258" y="407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3" name="Line"/>
            <p:cNvSpPr/>
            <p:nvPr/>
          </p:nvSpPr>
          <p:spPr>
            <a:xfrm>
              <a:off x="7891561" y="-1"/>
              <a:ext cx="1575893" cy="643338"/>
            </a:xfrm>
            <a:custGeom>
              <a:avLst/>
              <a:gdLst/>
              <a:ahLst/>
              <a:cxnLst>
                <a:cxn ang="0">
                  <a:pos x="wd2" y="hd2"/>
                </a:cxn>
                <a:cxn ang="5400000">
                  <a:pos x="wd2" y="hd2"/>
                </a:cxn>
                <a:cxn ang="10800000">
                  <a:pos x="wd2" y="hd2"/>
                </a:cxn>
                <a:cxn ang="16200000">
                  <a:pos x="wd2" y="hd2"/>
                </a:cxn>
              </a:cxnLst>
              <a:rect l="0" t="0" r="r" b="b"/>
              <a:pathLst>
                <a:path w="21496" h="21547" fill="norm" stroke="1" extrusionOk="0">
                  <a:moveTo>
                    <a:pt x="17327" y="7814"/>
                  </a:moveTo>
                  <a:cubicBezTo>
                    <a:pt x="17409" y="7482"/>
                    <a:pt x="17490" y="7150"/>
                    <a:pt x="17530" y="6818"/>
                  </a:cubicBezTo>
                  <a:cubicBezTo>
                    <a:pt x="17571" y="6485"/>
                    <a:pt x="17571" y="6153"/>
                    <a:pt x="17382" y="5887"/>
                  </a:cubicBezTo>
                  <a:cubicBezTo>
                    <a:pt x="17192" y="5621"/>
                    <a:pt x="16813" y="5422"/>
                    <a:pt x="16177" y="5123"/>
                  </a:cubicBezTo>
                  <a:cubicBezTo>
                    <a:pt x="15541" y="4824"/>
                    <a:pt x="14648" y="4425"/>
                    <a:pt x="13727" y="4026"/>
                  </a:cubicBezTo>
                  <a:cubicBezTo>
                    <a:pt x="12807" y="3627"/>
                    <a:pt x="11860" y="3229"/>
                    <a:pt x="10845" y="2963"/>
                  </a:cubicBezTo>
                  <a:cubicBezTo>
                    <a:pt x="9830" y="2697"/>
                    <a:pt x="8747" y="2564"/>
                    <a:pt x="7759" y="2431"/>
                  </a:cubicBezTo>
                  <a:cubicBezTo>
                    <a:pt x="6771" y="2298"/>
                    <a:pt x="5878" y="2165"/>
                    <a:pt x="5025" y="2198"/>
                  </a:cubicBezTo>
                  <a:cubicBezTo>
                    <a:pt x="4173" y="2232"/>
                    <a:pt x="3361" y="2431"/>
                    <a:pt x="2697" y="2963"/>
                  </a:cubicBezTo>
                  <a:cubicBezTo>
                    <a:pt x="2034" y="3494"/>
                    <a:pt x="1520" y="4358"/>
                    <a:pt x="1087" y="5355"/>
                  </a:cubicBezTo>
                  <a:cubicBezTo>
                    <a:pt x="654" y="6352"/>
                    <a:pt x="302" y="7482"/>
                    <a:pt x="126" y="8645"/>
                  </a:cubicBezTo>
                  <a:cubicBezTo>
                    <a:pt x="-50" y="9808"/>
                    <a:pt x="-50" y="11005"/>
                    <a:pt x="180" y="12134"/>
                  </a:cubicBezTo>
                  <a:cubicBezTo>
                    <a:pt x="410" y="13264"/>
                    <a:pt x="870" y="14328"/>
                    <a:pt x="1493" y="15291"/>
                  </a:cubicBezTo>
                  <a:cubicBezTo>
                    <a:pt x="2115" y="16255"/>
                    <a:pt x="2900" y="17119"/>
                    <a:pt x="3699" y="17850"/>
                  </a:cubicBezTo>
                  <a:cubicBezTo>
                    <a:pt x="4497" y="18581"/>
                    <a:pt x="5309" y="19179"/>
                    <a:pt x="6243" y="19711"/>
                  </a:cubicBezTo>
                  <a:cubicBezTo>
                    <a:pt x="7177" y="20243"/>
                    <a:pt x="8233" y="20708"/>
                    <a:pt x="9221" y="21007"/>
                  </a:cubicBezTo>
                  <a:cubicBezTo>
                    <a:pt x="10209" y="21306"/>
                    <a:pt x="11129" y="21439"/>
                    <a:pt x="12049" y="21506"/>
                  </a:cubicBezTo>
                  <a:cubicBezTo>
                    <a:pt x="12970" y="21572"/>
                    <a:pt x="13890" y="21572"/>
                    <a:pt x="14837" y="21406"/>
                  </a:cubicBezTo>
                  <a:cubicBezTo>
                    <a:pt x="15785" y="21240"/>
                    <a:pt x="16759" y="20907"/>
                    <a:pt x="17666" y="20342"/>
                  </a:cubicBezTo>
                  <a:cubicBezTo>
                    <a:pt x="18573" y="19778"/>
                    <a:pt x="19412" y="18980"/>
                    <a:pt x="20048" y="18083"/>
                  </a:cubicBezTo>
                  <a:cubicBezTo>
                    <a:pt x="20684" y="17186"/>
                    <a:pt x="21117" y="16189"/>
                    <a:pt x="21333" y="15125"/>
                  </a:cubicBezTo>
                  <a:cubicBezTo>
                    <a:pt x="21550" y="14062"/>
                    <a:pt x="21550" y="12932"/>
                    <a:pt x="21333" y="11802"/>
                  </a:cubicBezTo>
                  <a:cubicBezTo>
                    <a:pt x="21117" y="10672"/>
                    <a:pt x="20684" y="9542"/>
                    <a:pt x="20021" y="8379"/>
                  </a:cubicBezTo>
                  <a:cubicBezTo>
                    <a:pt x="19358" y="7216"/>
                    <a:pt x="18464" y="6020"/>
                    <a:pt x="17585" y="4990"/>
                  </a:cubicBezTo>
                  <a:cubicBezTo>
                    <a:pt x="16705" y="3960"/>
                    <a:pt x="15839" y="3096"/>
                    <a:pt x="14918" y="2365"/>
                  </a:cubicBezTo>
                  <a:cubicBezTo>
                    <a:pt x="13998" y="1634"/>
                    <a:pt x="13024" y="1035"/>
                    <a:pt x="12090" y="637"/>
                  </a:cubicBezTo>
                  <a:cubicBezTo>
                    <a:pt x="11156" y="238"/>
                    <a:pt x="10263" y="38"/>
                    <a:pt x="9370" y="5"/>
                  </a:cubicBezTo>
                  <a:cubicBezTo>
                    <a:pt x="8476" y="-28"/>
                    <a:pt x="7583" y="105"/>
                    <a:pt x="6771" y="304"/>
                  </a:cubicBezTo>
                  <a:cubicBezTo>
                    <a:pt x="5959" y="504"/>
                    <a:pt x="5228" y="770"/>
                    <a:pt x="4416" y="1268"/>
                  </a:cubicBezTo>
                  <a:cubicBezTo>
                    <a:pt x="3604" y="1766"/>
                    <a:pt x="2711" y="2498"/>
                    <a:pt x="2034" y="3461"/>
                  </a:cubicBezTo>
                  <a:cubicBezTo>
                    <a:pt x="1358" y="4425"/>
                    <a:pt x="897" y="5621"/>
                    <a:pt x="613" y="6851"/>
                  </a:cubicBezTo>
                  <a:cubicBezTo>
                    <a:pt x="329" y="8080"/>
                    <a:pt x="221" y="9343"/>
                    <a:pt x="302" y="10573"/>
                  </a:cubicBezTo>
                  <a:cubicBezTo>
                    <a:pt x="383" y="11802"/>
                    <a:pt x="654" y="12998"/>
                    <a:pt x="1127" y="14095"/>
                  </a:cubicBezTo>
                  <a:cubicBezTo>
                    <a:pt x="1601" y="15192"/>
                    <a:pt x="2278" y="16189"/>
                    <a:pt x="3090" y="16920"/>
                  </a:cubicBezTo>
                  <a:cubicBezTo>
                    <a:pt x="3902" y="17651"/>
                    <a:pt x="4849" y="18116"/>
                    <a:pt x="5797" y="18448"/>
                  </a:cubicBezTo>
                  <a:cubicBezTo>
                    <a:pt x="6744" y="18781"/>
                    <a:pt x="7691" y="18980"/>
                    <a:pt x="8747" y="19080"/>
                  </a:cubicBezTo>
                  <a:cubicBezTo>
                    <a:pt x="9803" y="19179"/>
                    <a:pt x="10967" y="19179"/>
                    <a:pt x="12049" y="19013"/>
                  </a:cubicBezTo>
                  <a:cubicBezTo>
                    <a:pt x="13132" y="18847"/>
                    <a:pt x="14133" y="18515"/>
                    <a:pt x="15067" y="18016"/>
                  </a:cubicBezTo>
                  <a:cubicBezTo>
                    <a:pt x="16001" y="17518"/>
                    <a:pt x="16867" y="16853"/>
                    <a:pt x="17598" y="16022"/>
                  </a:cubicBezTo>
                  <a:cubicBezTo>
                    <a:pt x="18329" y="15192"/>
                    <a:pt x="18924" y="14195"/>
                    <a:pt x="19290" y="13198"/>
                  </a:cubicBezTo>
                  <a:cubicBezTo>
                    <a:pt x="19655" y="12201"/>
                    <a:pt x="19791" y="11204"/>
                    <a:pt x="19601" y="10141"/>
                  </a:cubicBezTo>
                  <a:cubicBezTo>
                    <a:pt x="19412" y="9077"/>
                    <a:pt x="18897" y="7947"/>
                    <a:pt x="18194" y="6984"/>
                  </a:cubicBezTo>
                  <a:cubicBezTo>
                    <a:pt x="17490" y="6020"/>
                    <a:pt x="16597" y="5222"/>
                    <a:pt x="15514" y="4757"/>
                  </a:cubicBezTo>
                  <a:cubicBezTo>
                    <a:pt x="14431" y="4292"/>
                    <a:pt x="13159" y="4159"/>
                    <a:pt x="12428" y="4093"/>
                  </a:cubicBezTo>
                  <a:cubicBezTo>
                    <a:pt x="11697" y="4026"/>
                    <a:pt x="11508" y="4026"/>
                    <a:pt x="11318" y="402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4" name="Line"/>
            <p:cNvSpPr/>
            <p:nvPr/>
          </p:nvSpPr>
          <p:spPr>
            <a:xfrm>
              <a:off x="8124120" y="68612"/>
              <a:ext cx="1232806" cy="570653"/>
            </a:xfrm>
            <a:custGeom>
              <a:avLst/>
              <a:gdLst/>
              <a:ahLst/>
              <a:cxnLst>
                <a:cxn ang="0">
                  <a:pos x="wd2" y="hd2"/>
                </a:cxn>
                <a:cxn ang="5400000">
                  <a:pos x="wd2" y="hd2"/>
                </a:cxn>
                <a:cxn ang="10800000">
                  <a:pos x="wd2" y="hd2"/>
                </a:cxn>
                <a:cxn ang="16200000">
                  <a:pos x="wd2" y="hd2"/>
                </a:cxn>
              </a:cxnLst>
              <a:rect l="0" t="0" r="r" b="b"/>
              <a:pathLst>
                <a:path w="21471" h="21568" fill="norm" stroke="1" extrusionOk="0">
                  <a:moveTo>
                    <a:pt x="21080" y="6900"/>
                  </a:moveTo>
                  <a:cubicBezTo>
                    <a:pt x="20769" y="6525"/>
                    <a:pt x="20458" y="6150"/>
                    <a:pt x="19957" y="5325"/>
                  </a:cubicBezTo>
                  <a:cubicBezTo>
                    <a:pt x="19455" y="4500"/>
                    <a:pt x="18764" y="3225"/>
                    <a:pt x="17917" y="2362"/>
                  </a:cubicBezTo>
                  <a:cubicBezTo>
                    <a:pt x="17071" y="1500"/>
                    <a:pt x="16069" y="1050"/>
                    <a:pt x="14928" y="788"/>
                  </a:cubicBezTo>
                  <a:cubicBezTo>
                    <a:pt x="13788" y="525"/>
                    <a:pt x="12509" y="450"/>
                    <a:pt x="11299" y="412"/>
                  </a:cubicBezTo>
                  <a:cubicBezTo>
                    <a:pt x="10090" y="375"/>
                    <a:pt x="8949" y="375"/>
                    <a:pt x="7843" y="562"/>
                  </a:cubicBezTo>
                  <a:cubicBezTo>
                    <a:pt x="6737" y="750"/>
                    <a:pt x="5666" y="1125"/>
                    <a:pt x="4767" y="1612"/>
                  </a:cubicBezTo>
                  <a:cubicBezTo>
                    <a:pt x="3869" y="2100"/>
                    <a:pt x="3143" y="2700"/>
                    <a:pt x="2521" y="3825"/>
                  </a:cubicBezTo>
                  <a:cubicBezTo>
                    <a:pt x="1899" y="4950"/>
                    <a:pt x="1381" y="6600"/>
                    <a:pt x="983" y="8325"/>
                  </a:cubicBezTo>
                  <a:cubicBezTo>
                    <a:pt x="586" y="10050"/>
                    <a:pt x="309" y="11850"/>
                    <a:pt x="223" y="13238"/>
                  </a:cubicBezTo>
                  <a:cubicBezTo>
                    <a:pt x="136" y="14625"/>
                    <a:pt x="240" y="15600"/>
                    <a:pt x="637" y="16462"/>
                  </a:cubicBezTo>
                  <a:cubicBezTo>
                    <a:pt x="1035" y="17325"/>
                    <a:pt x="1726" y="18075"/>
                    <a:pt x="2625" y="18638"/>
                  </a:cubicBezTo>
                  <a:cubicBezTo>
                    <a:pt x="3523" y="19200"/>
                    <a:pt x="4629" y="19575"/>
                    <a:pt x="5787" y="19950"/>
                  </a:cubicBezTo>
                  <a:cubicBezTo>
                    <a:pt x="6945" y="20325"/>
                    <a:pt x="8154" y="20700"/>
                    <a:pt x="9312" y="21000"/>
                  </a:cubicBezTo>
                  <a:cubicBezTo>
                    <a:pt x="10470" y="21300"/>
                    <a:pt x="11576" y="21525"/>
                    <a:pt x="12578" y="21562"/>
                  </a:cubicBezTo>
                  <a:cubicBezTo>
                    <a:pt x="13580" y="21600"/>
                    <a:pt x="14479" y="21450"/>
                    <a:pt x="15464" y="20888"/>
                  </a:cubicBezTo>
                  <a:cubicBezTo>
                    <a:pt x="16449" y="20325"/>
                    <a:pt x="17520" y="19350"/>
                    <a:pt x="18384" y="18188"/>
                  </a:cubicBezTo>
                  <a:cubicBezTo>
                    <a:pt x="19248" y="17025"/>
                    <a:pt x="19905" y="15675"/>
                    <a:pt x="20440" y="13912"/>
                  </a:cubicBezTo>
                  <a:cubicBezTo>
                    <a:pt x="20976" y="12150"/>
                    <a:pt x="21391" y="9975"/>
                    <a:pt x="21460" y="8325"/>
                  </a:cubicBezTo>
                  <a:cubicBezTo>
                    <a:pt x="21529" y="6675"/>
                    <a:pt x="21253" y="5550"/>
                    <a:pt x="20665" y="4500"/>
                  </a:cubicBezTo>
                  <a:cubicBezTo>
                    <a:pt x="20077" y="3450"/>
                    <a:pt x="19179" y="2475"/>
                    <a:pt x="18229" y="1762"/>
                  </a:cubicBezTo>
                  <a:cubicBezTo>
                    <a:pt x="17278" y="1050"/>
                    <a:pt x="16276" y="600"/>
                    <a:pt x="15101" y="338"/>
                  </a:cubicBezTo>
                  <a:cubicBezTo>
                    <a:pt x="13926" y="75"/>
                    <a:pt x="12578" y="0"/>
                    <a:pt x="11368" y="0"/>
                  </a:cubicBezTo>
                  <a:cubicBezTo>
                    <a:pt x="10159" y="0"/>
                    <a:pt x="9087" y="75"/>
                    <a:pt x="7878" y="412"/>
                  </a:cubicBezTo>
                  <a:cubicBezTo>
                    <a:pt x="6668" y="750"/>
                    <a:pt x="5320" y="1350"/>
                    <a:pt x="4214" y="2138"/>
                  </a:cubicBezTo>
                  <a:cubicBezTo>
                    <a:pt x="3109" y="2925"/>
                    <a:pt x="2245" y="3900"/>
                    <a:pt x="1605" y="4988"/>
                  </a:cubicBezTo>
                  <a:cubicBezTo>
                    <a:pt x="966" y="6075"/>
                    <a:pt x="551" y="7275"/>
                    <a:pt x="292" y="8700"/>
                  </a:cubicBezTo>
                  <a:cubicBezTo>
                    <a:pt x="33" y="10125"/>
                    <a:pt x="-71" y="11775"/>
                    <a:pt x="50" y="13275"/>
                  </a:cubicBezTo>
                  <a:cubicBezTo>
                    <a:pt x="171" y="14775"/>
                    <a:pt x="517" y="16125"/>
                    <a:pt x="1104" y="17062"/>
                  </a:cubicBezTo>
                  <a:cubicBezTo>
                    <a:pt x="1692" y="18000"/>
                    <a:pt x="2521" y="18525"/>
                    <a:pt x="3592" y="18750"/>
                  </a:cubicBezTo>
                  <a:cubicBezTo>
                    <a:pt x="4664" y="18975"/>
                    <a:pt x="5977" y="18900"/>
                    <a:pt x="7169" y="18712"/>
                  </a:cubicBezTo>
                  <a:cubicBezTo>
                    <a:pt x="8362" y="18525"/>
                    <a:pt x="9433" y="18225"/>
                    <a:pt x="10539" y="17775"/>
                  </a:cubicBezTo>
                  <a:cubicBezTo>
                    <a:pt x="11645" y="17325"/>
                    <a:pt x="12785" y="16725"/>
                    <a:pt x="13788" y="15862"/>
                  </a:cubicBezTo>
                  <a:cubicBezTo>
                    <a:pt x="14790" y="15000"/>
                    <a:pt x="15654" y="13875"/>
                    <a:pt x="16345" y="12525"/>
                  </a:cubicBezTo>
                  <a:cubicBezTo>
                    <a:pt x="17036" y="11175"/>
                    <a:pt x="17555" y="9600"/>
                    <a:pt x="17814" y="8400"/>
                  </a:cubicBezTo>
                  <a:cubicBezTo>
                    <a:pt x="18073" y="7200"/>
                    <a:pt x="18073" y="6375"/>
                    <a:pt x="17779" y="5475"/>
                  </a:cubicBezTo>
                  <a:cubicBezTo>
                    <a:pt x="17485" y="4575"/>
                    <a:pt x="16898" y="3600"/>
                    <a:pt x="15896" y="2925"/>
                  </a:cubicBezTo>
                  <a:cubicBezTo>
                    <a:pt x="14893" y="2250"/>
                    <a:pt x="13477" y="1875"/>
                    <a:pt x="12578" y="1688"/>
                  </a:cubicBezTo>
                  <a:cubicBezTo>
                    <a:pt x="11679" y="1500"/>
                    <a:pt x="11299" y="1500"/>
                    <a:pt x="10919" y="15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5" name="Line"/>
            <p:cNvSpPr/>
            <p:nvPr/>
          </p:nvSpPr>
          <p:spPr>
            <a:xfrm>
              <a:off x="7530703" y="1429269"/>
              <a:ext cx="595298" cy="873632"/>
            </a:xfrm>
            <a:custGeom>
              <a:avLst/>
              <a:gdLst/>
              <a:ahLst/>
              <a:cxnLst>
                <a:cxn ang="0">
                  <a:pos x="wd2" y="hd2"/>
                </a:cxn>
                <a:cxn ang="5400000">
                  <a:pos x="wd2" y="hd2"/>
                </a:cxn>
                <a:cxn ang="10800000">
                  <a:pos x="wd2" y="hd2"/>
                </a:cxn>
                <a:cxn ang="16200000">
                  <a:pos x="wd2" y="hd2"/>
                </a:cxn>
              </a:cxnLst>
              <a:rect l="0" t="0" r="r" b="b"/>
              <a:pathLst>
                <a:path w="21528" h="21466" fill="norm" stroke="1" extrusionOk="0">
                  <a:moveTo>
                    <a:pt x="18514" y="4550"/>
                  </a:moveTo>
                  <a:cubicBezTo>
                    <a:pt x="18586" y="3867"/>
                    <a:pt x="18658" y="3185"/>
                    <a:pt x="18371" y="2746"/>
                  </a:cubicBezTo>
                  <a:cubicBezTo>
                    <a:pt x="18084" y="2307"/>
                    <a:pt x="17438" y="2112"/>
                    <a:pt x="16218" y="1941"/>
                  </a:cubicBezTo>
                  <a:cubicBezTo>
                    <a:pt x="14998" y="1771"/>
                    <a:pt x="13204" y="1625"/>
                    <a:pt x="11661" y="1746"/>
                  </a:cubicBezTo>
                  <a:cubicBezTo>
                    <a:pt x="10118" y="1868"/>
                    <a:pt x="8827" y="2258"/>
                    <a:pt x="7965" y="2722"/>
                  </a:cubicBezTo>
                  <a:cubicBezTo>
                    <a:pt x="7104" y="3185"/>
                    <a:pt x="6674" y="3721"/>
                    <a:pt x="6136" y="4648"/>
                  </a:cubicBezTo>
                  <a:cubicBezTo>
                    <a:pt x="5597" y="5574"/>
                    <a:pt x="4951" y="6890"/>
                    <a:pt x="4342" y="7914"/>
                  </a:cubicBezTo>
                  <a:cubicBezTo>
                    <a:pt x="3732" y="8938"/>
                    <a:pt x="3157" y="9670"/>
                    <a:pt x="2512" y="10572"/>
                  </a:cubicBezTo>
                  <a:cubicBezTo>
                    <a:pt x="1866" y="11474"/>
                    <a:pt x="1148" y="12546"/>
                    <a:pt x="682" y="13546"/>
                  </a:cubicBezTo>
                  <a:cubicBezTo>
                    <a:pt x="215" y="14546"/>
                    <a:pt x="0" y="15472"/>
                    <a:pt x="0" y="16301"/>
                  </a:cubicBezTo>
                  <a:cubicBezTo>
                    <a:pt x="0" y="17130"/>
                    <a:pt x="215" y="17861"/>
                    <a:pt x="789" y="18495"/>
                  </a:cubicBezTo>
                  <a:cubicBezTo>
                    <a:pt x="1363" y="19129"/>
                    <a:pt x="2296" y="19665"/>
                    <a:pt x="3552" y="20031"/>
                  </a:cubicBezTo>
                  <a:cubicBezTo>
                    <a:pt x="4808" y="20397"/>
                    <a:pt x="6387" y="20592"/>
                    <a:pt x="7930" y="20543"/>
                  </a:cubicBezTo>
                  <a:cubicBezTo>
                    <a:pt x="9472" y="20494"/>
                    <a:pt x="10979" y="20202"/>
                    <a:pt x="12271" y="19714"/>
                  </a:cubicBezTo>
                  <a:cubicBezTo>
                    <a:pt x="13563" y="19226"/>
                    <a:pt x="14639" y="18544"/>
                    <a:pt x="15572" y="17495"/>
                  </a:cubicBezTo>
                  <a:cubicBezTo>
                    <a:pt x="16505" y="16447"/>
                    <a:pt x="17294" y="15033"/>
                    <a:pt x="17976" y="13570"/>
                  </a:cubicBezTo>
                  <a:cubicBezTo>
                    <a:pt x="18658" y="12108"/>
                    <a:pt x="19232" y="10596"/>
                    <a:pt x="19770" y="9036"/>
                  </a:cubicBezTo>
                  <a:cubicBezTo>
                    <a:pt x="20308" y="7476"/>
                    <a:pt x="20811" y="5867"/>
                    <a:pt x="21134" y="4745"/>
                  </a:cubicBezTo>
                  <a:cubicBezTo>
                    <a:pt x="21456" y="3624"/>
                    <a:pt x="21600" y="2990"/>
                    <a:pt x="21492" y="2453"/>
                  </a:cubicBezTo>
                  <a:cubicBezTo>
                    <a:pt x="21385" y="1917"/>
                    <a:pt x="21026" y="1478"/>
                    <a:pt x="20595" y="1088"/>
                  </a:cubicBezTo>
                  <a:cubicBezTo>
                    <a:pt x="20165" y="698"/>
                    <a:pt x="19662" y="357"/>
                    <a:pt x="18873" y="162"/>
                  </a:cubicBezTo>
                  <a:cubicBezTo>
                    <a:pt x="18084" y="-33"/>
                    <a:pt x="17007" y="-82"/>
                    <a:pt x="15393" y="186"/>
                  </a:cubicBezTo>
                  <a:cubicBezTo>
                    <a:pt x="13778" y="454"/>
                    <a:pt x="11625" y="1039"/>
                    <a:pt x="9867" y="1698"/>
                  </a:cubicBezTo>
                  <a:cubicBezTo>
                    <a:pt x="8109" y="2356"/>
                    <a:pt x="6746" y="3087"/>
                    <a:pt x="5669" y="3941"/>
                  </a:cubicBezTo>
                  <a:cubicBezTo>
                    <a:pt x="4593" y="4794"/>
                    <a:pt x="3803" y="5769"/>
                    <a:pt x="3193" y="7085"/>
                  </a:cubicBezTo>
                  <a:cubicBezTo>
                    <a:pt x="2583" y="8402"/>
                    <a:pt x="2153" y="10060"/>
                    <a:pt x="1830" y="11693"/>
                  </a:cubicBezTo>
                  <a:cubicBezTo>
                    <a:pt x="1507" y="13327"/>
                    <a:pt x="1292" y="14936"/>
                    <a:pt x="1363" y="16374"/>
                  </a:cubicBezTo>
                  <a:cubicBezTo>
                    <a:pt x="1435" y="17812"/>
                    <a:pt x="1794" y="19080"/>
                    <a:pt x="2296" y="19909"/>
                  </a:cubicBezTo>
                  <a:cubicBezTo>
                    <a:pt x="2799" y="20738"/>
                    <a:pt x="3445" y="21128"/>
                    <a:pt x="4126" y="21323"/>
                  </a:cubicBezTo>
                  <a:cubicBezTo>
                    <a:pt x="4808" y="21518"/>
                    <a:pt x="5526" y="21518"/>
                    <a:pt x="6387" y="21299"/>
                  </a:cubicBezTo>
                  <a:cubicBezTo>
                    <a:pt x="7248" y="21079"/>
                    <a:pt x="8252" y="20640"/>
                    <a:pt x="9472" y="19958"/>
                  </a:cubicBezTo>
                  <a:cubicBezTo>
                    <a:pt x="10692" y="19275"/>
                    <a:pt x="12128" y="18349"/>
                    <a:pt x="13419" y="17227"/>
                  </a:cubicBezTo>
                  <a:cubicBezTo>
                    <a:pt x="14711" y="16106"/>
                    <a:pt x="15859" y="14789"/>
                    <a:pt x="16684" y="13375"/>
                  </a:cubicBezTo>
                  <a:cubicBezTo>
                    <a:pt x="17510" y="11961"/>
                    <a:pt x="18012" y="10450"/>
                    <a:pt x="18335" y="8938"/>
                  </a:cubicBezTo>
                  <a:cubicBezTo>
                    <a:pt x="18658" y="7427"/>
                    <a:pt x="18801" y="5915"/>
                    <a:pt x="18478" y="4477"/>
                  </a:cubicBezTo>
                  <a:cubicBezTo>
                    <a:pt x="18155" y="3039"/>
                    <a:pt x="17366" y="1673"/>
                    <a:pt x="16577" y="30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6" name="Line"/>
            <p:cNvSpPr/>
            <p:nvPr/>
          </p:nvSpPr>
          <p:spPr>
            <a:xfrm>
              <a:off x="9528443" y="1636090"/>
              <a:ext cx="109667" cy="201678"/>
            </a:xfrm>
            <a:custGeom>
              <a:avLst/>
              <a:gdLst/>
              <a:ahLst/>
              <a:cxnLst>
                <a:cxn ang="0">
                  <a:pos x="wd2" y="hd2"/>
                </a:cxn>
                <a:cxn ang="5400000">
                  <a:pos x="wd2" y="hd2"/>
                </a:cxn>
                <a:cxn ang="10800000">
                  <a:pos x="wd2" y="hd2"/>
                </a:cxn>
                <a:cxn ang="16200000">
                  <a:pos x="wd2" y="hd2"/>
                </a:cxn>
              </a:cxnLst>
              <a:rect l="0" t="0" r="r" b="b"/>
              <a:pathLst>
                <a:path w="21316" h="21313" fill="norm" stroke="1" extrusionOk="0">
                  <a:moveTo>
                    <a:pt x="487" y="5261"/>
                  </a:moveTo>
                  <a:cubicBezTo>
                    <a:pt x="102" y="4213"/>
                    <a:pt x="-284" y="3164"/>
                    <a:pt x="295" y="2326"/>
                  </a:cubicBezTo>
                  <a:cubicBezTo>
                    <a:pt x="873" y="1487"/>
                    <a:pt x="2416" y="858"/>
                    <a:pt x="4152" y="438"/>
                  </a:cubicBezTo>
                  <a:cubicBezTo>
                    <a:pt x="5887" y="19"/>
                    <a:pt x="7816" y="-191"/>
                    <a:pt x="8780" y="228"/>
                  </a:cubicBezTo>
                  <a:cubicBezTo>
                    <a:pt x="9745" y="648"/>
                    <a:pt x="9745" y="1696"/>
                    <a:pt x="8780" y="4318"/>
                  </a:cubicBezTo>
                  <a:cubicBezTo>
                    <a:pt x="7816" y="6939"/>
                    <a:pt x="5887" y="11133"/>
                    <a:pt x="4345" y="13859"/>
                  </a:cubicBezTo>
                  <a:cubicBezTo>
                    <a:pt x="2802" y="16586"/>
                    <a:pt x="1645" y="17844"/>
                    <a:pt x="873" y="18997"/>
                  </a:cubicBezTo>
                  <a:cubicBezTo>
                    <a:pt x="102" y="20151"/>
                    <a:pt x="-284" y="21199"/>
                    <a:pt x="873" y="21304"/>
                  </a:cubicBezTo>
                  <a:cubicBezTo>
                    <a:pt x="2030" y="21409"/>
                    <a:pt x="4730" y="20570"/>
                    <a:pt x="8395" y="19626"/>
                  </a:cubicBezTo>
                  <a:cubicBezTo>
                    <a:pt x="12059" y="18683"/>
                    <a:pt x="16687" y="17634"/>
                    <a:pt x="21316" y="1658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7" name="Line"/>
            <p:cNvSpPr/>
            <p:nvPr/>
          </p:nvSpPr>
          <p:spPr>
            <a:xfrm>
              <a:off x="9685734" y="1697784"/>
              <a:ext cx="83345"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8" name="Line"/>
            <p:cNvSpPr/>
            <p:nvPr/>
          </p:nvSpPr>
          <p:spPr>
            <a:xfrm>
              <a:off x="9749269" y="1639198"/>
              <a:ext cx="103153" cy="159790"/>
            </a:xfrm>
            <a:custGeom>
              <a:avLst/>
              <a:gdLst/>
              <a:ahLst/>
              <a:cxnLst>
                <a:cxn ang="0">
                  <a:pos x="wd2" y="hd2"/>
                </a:cxn>
                <a:cxn ang="5400000">
                  <a:pos x="wd2" y="hd2"/>
                </a:cxn>
                <a:cxn ang="10800000">
                  <a:pos x="wd2" y="hd2"/>
                </a:cxn>
                <a:cxn ang="16200000">
                  <a:pos x="wd2" y="hd2"/>
                </a:cxn>
              </a:cxnLst>
              <a:rect l="0" t="0" r="r" b="b"/>
              <a:pathLst>
                <a:path w="21185" h="21473" fill="norm" stroke="1" extrusionOk="0">
                  <a:moveTo>
                    <a:pt x="15072" y="2273"/>
                  </a:moveTo>
                  <a:cubicBezTo>
                    <a:pt x="13442" y="1473"/>
                    <a:pt x="11811" y="673"/>
                    <a:pt x="9366" y="273"/>
                  </a:cubicBezTo>
                  <a:cubicBezTo>
                    <a:pt x="6921" y="-127"/>
                    <a:pt x="3660" y="-127"/>
                    <a:pt x="1827" y="540"/>
                  </a:cubicBezTo>
                  <a:cubicBezTo>
                    <a:pt x="-7" y="1206"/>
                    <a:pt x="-415" y="2540"/>
                    <a:pt x="400" y="3473"/>
                  </a:cubicBezTo>
                  <a:cubicBezTo>
                    <a:pt x="1215" y="4406"/>
                    <a:pt x="3253" y="4940"/>
                    <a:pt x="5494" y="5073"/>
                  </a:cubicBezTo>
                  <a:cubicBezTo>
                    <a:pt x="7736" y="5206"/>
                    <a:pt x="10181" y="4940"/>
                    <a:pt x="12219" y="4406"/>
                  </a:cubicBezTo>
                  <a:cubicBezTo>
                    <a:pt x="14257" y="3873"/>
                    <a:pt x="15887" y="3073"/>
                    <a:pt x="17313" y="3206"/>
                  </a:cubicBezTo>
                  <a:cubicBezTo>
                    <a:pt x="18740" y="3340"/>
                    <a:pt x="19962" y="4406"/>
                    <a:pt x="20370" y="6273"/>
                  </a:cubicBezTo>
                  <a:cubicBezTo>
                    <a:pt x="20777" y="8140"/>
                    <a:pt x="20370" y="10806"/>
                    <a:pt x="20370" y="13473"/>
                  </a:cubicBezTo>
                  <a:cubicBezTo>
                    <a:pt x="20370" y="16140"/>
                    <a:pt x="20777" y="18806"/>
                    <a:pt x="21185" y="2147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79" name="Line"/>
            <p:cNvSpPr/>
            <p:nvPr/>
          </p:nvSpPr>
          <p:spPr>
            <a:xfrm>
              <a:off x="9941718" y="1673972"/>
              <a:ext cx="59532"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80" name="Line"/>
            <p:cNvSpPr/>
            <p:nvPr/>
          </p:nvSpPr>
          <p:spPr>
            <a:xfrm>
              <a:off x="9971484" y="1703737"/>
              <a:ext cx="65485"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81" name="Line"/>
            <p:cNvSpPr/>
            <p:nvPr/>
          </p:nvSpPr>
          <p:spPr>
            <a:xfrm>
              <a:off x="10108406" y="1673972"/>
              <a:ext cx="35719"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82" name="Line"/>
            <p:cNvSpPr/>
            <p:nvPr/>
          </p:nvSpPr>
          <p:spPr>
            <a:xfrm>
              <a:off x="10215515" y="1538253"/>
              <a:ext cx="111917" cy="201204"/>
            </a:xfrm>
            <a:custGeom>
              <a:avLst/>
              <a:gdLst/>
              <a:ahLst/>
              <a:cxnLst>
                <a:cxn ang="0">
                  <a:pos x="wd2" y="hd2"/>
                </a:cxn>
                <a:cxn ang="5400000">
                  <a:pos x="wd2" y="hd2"/>
                </a:cxn>
                <a:cxn ang="10800000">
                  <a:pos x="wd2" y="hd2"/>
                </a:cxn>
                <a:cxn ang="16200000">
                  <a:pos x="wd2" y="hd2"/>
                </a:cxn>
              </a:cxnLst>
              <a:rect l="0" t="0" r="r" b="b"/>
              <a:pathLst>
                <a:path w="21004" h="21472" fill="norm" stroke="1" extrusionOk="0">
                  <a:moveTo>
                    <a:pt x="1126" y="7496"/>
                  </a:moveTo>
                  <a:cubicBezTo>
                    <a:pt x="381" y="6437"/>
                    <a:pt x="-364" y="5378"/>
                    <a:pt x="195" y="4531"/>
                  </a:cubicBezTo>
                  <a:cubicBezTo>
                    <a:pt x="753" y="3684"/>
                    <a:pt x="2615" y="3048"/>
                    <a:pt x="5408" y="2307"/>
                  </a:cubicBezTo>
                  <a:cubicBezTo>
                    <a:pt x="8202" y="1566"/>
                    <a:pt x="11926" y="719"/>
                    <a:pt x="14719" y="296"/>
                  </a:cubicBezTo>
                  <a:cubicBezTo>
                    <a:pt x="17512" y="-128"/>
                    <a:pt x="19374" y="-128"/>
                    <a:pt x="20305" y="507"/>
                  </a:cubicBezTo>
                  <a:cubicBezTo>
                    <a:pt x="21236" y="1143"/>
                    <a:pt x="21236" y="2413"/>
                    <a:pt x="20305" y="6013"/>
                  </a:cubicBezTo>
                  <a:cubicBezTo>
                    <a:pt x="19374" y="9613"/>
                    <a:pt x="17512" y="15543"/>
                    <a:pt x="15650" y="2147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83" name="Line"/>
            <p:cNvSpPr/>
            <p:nvPr/>
          </p:nvSpPr>
          <p:spPr>
            <a:xfrm>
              <a:off x="10269140" y="1632300"/>
              <a:ext cx="113110"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84" name="Line"/>
            <p:cNvSpPr/>
            <p:nvPr/>
          </p:nvSpPr>
          <p:spPr>
            <a:xfrm>
              <a:off x="9983390" y="1776415"/>
              <a:ext cx="386954" cy="129730"/>
            </a:xfrm>
            <a:custGeom>
              <a:avLst/>
              <a:gdLst/>
              <a:ahLst/>
              <a:cxnLst>
                <a:cxn ang="0">
                  <a:pos x="wd2" y="hd2"/>
                </a:cxn>
                <a:cxn ang="5400000">
                  <a:pos x="wd2" y="hd2"/>
                </a:cxn>
                <a:cxn ang="10800000">
                  <a:pos x="wd2" y="hd2"/>
                </a:cxn>
                <a:cxn ang="16200000">
                  <a:pos x="wd2" y="hd2"/>
                </a:cxn>
              </a:cxnLst>
              <a:rect l="0" t="0" r="r" b="b"/>
              <a:pathLst>
                <a:path w="21600" h="21395" fill="norm" stroke="1" extrusionOk="0">
                  <a:moveTo>
                    <a:pt x="0" y="21395"/>
                  </a:moveTo>
                  <a:cubicBezTo>
                    <a:pt x="111" y="19759"/>
                    <a:pt x="222" y="18122"/>
                    <a:pt x="831" y="16486"/>
                  </a:cubicBezTo>
                  <a:cubicBezTo>
                    <a:pt x="1440" y="14850"/>
                    <a:pt x="2548" y="13213"/>
                    <a:pt x="4209" y="11250"/>
                  </a:cubicBezTo>
                  <a:cubicBezTo>
                    <a:pt x="5871" y="9286"/>
                    <a:pt x="8086" y="6995"/>
                    <a:pt x="10689" y="5031"/>
                  </a:cubicBezTo>
                  <a:cubicBezTo>
                    <a:pt x="13292" y="3068"/>
                    <a:pt x="16283" y="1431"/>
                    <a:pt x="18111" y="613"/>
                  </a:cubicBezTo>
                  <a:cubicBezTo>
                    <a:pt x="19938" y="-205"/>
                    <a:pt x="20603" y="-205"/>
                    <a:pt x="20991" y="613"/>
                  </a:cubicBezTo>
                  <a:cubicBezTo>
                    <a:pt x="21378" y="1431"/>
                    <a:pt x="21489" y="3068"/>
                    <a:pt x="21600" y="470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85" name="Line"/>
            <p:cNvSpPr/>
            <p:nvPr/>
          </p:nvSpPr>
          <p:spPr>
            <a:xfrm>
              <a:off x="10108406" y="1757316"/>
              <a:ext cx="285751" cy="133261"/>
            </a:xfrm>
            <a:custGeom>
              <a:avLst/>
              <a:gdLst/>
              <a:ahLst/>
              <a:cxnLst>
                <a:cxn ang="0">
                  <a:pos x="wd2" y="hd2"/>
                </a:cxn>
                <a:cxn ang="5400000">
                  <a:pos x="wd2" y="hd2"/>
                </a:cxn>
                <a:cxn ang="10800000">
                  <a:pos x="wd2" y="hd2"/>
                </a:cxn>
                <a:cxn ang="16200000">
                  <a:pos x="wd2" y="hd2"/>
                </a:cxn>
              </a:cxnLst>
              <a:rect l="0" t="0" r="r" b="b"/>
              <a:pathLst>
                <a:path w="21600" h="21331" fill="norm" stroke="1" extrusionOk="0">
                  <a:moveTo>
                    <a:pt x="1800" y="20965"/>
                  </a:moveTo>
                  <a:cubicBezTo>
                    <a:pt x="900" y="21282"/>
                    <a:pt x="0" y="21600"/>
                    <a:pt x="0" y="20965"/>
                  </a:cubicBezTo>
                  <a:cubicBezTo>
                    <a:pt x="0" y="20329"/>
                    <a:pt x="900" y="18741"/>
                    <a:pt x="3825" y="15565"/>
                  </a:cubicBezTo>
                  <a:cubicBezTo>
                    <a:pt x="6750" y="12388"/>
                    <a:pt x="11700" y="7624"/>
                    <a:pt x="15000" y="4765"/>
                  </a:cubicBezTo>
                  <a:cubicBezTo>
                    <a:pt x="18300" y="1906"/>
                    <a:pt x="19950" y="953"/>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8" name="TextBox 2"/>
          <p:cNvSpPr txBox="1"/>
          <p:nvPr/>
        </p:nvSpPr>
        <p:spPr>
          <a:xfrm>
            <a:off x="332024" y="94942"/>
            <a:ext cx="11624865" cy="120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333333"/>
                </a:solidFill>
                <a:latin typeface="Helvetica Neue"/>
                <a:ea typeface="Helvetica Neue"/>
                <a:cs typeface="Helvetica Neue"/>
                <a:sym typeface="Helvetica Neue"/>
              </a:defRPr>
            </a:pPr>
            <a:r>
              <a:t>Consider data D = {e</a:t>
            </a:r>
            <a:r>
              <a:rPr baseline="30000"/>
              <a:t>-1</a:t>
            </a:r>
            <a:r>
              <a:t>, e</a:t>
            </a:r>
            <a:r>
              <a:rPr baseline="30000"/>
              <a:t>-3</a:t>
            </a:r>
            <a:r>
              <a:t>, e</a:t>
            </a:r>
            <a:r>
              <a:rPr baseline="30000"/>
              <a:t>-2</a:t>
            </a:r>
            <a:r>
              <a:t>} drawn from a distribution with p.d.f. of f(x) = m x</a:t>
            </a:r>
            <a:r>
              <a:rPr baseline="30000"/>
              <a:t>m-1</a:t>
            </a:r>
            <a:r>
              <a:t>. Find the MLE of m numerically for the given data points in D. Report the result as a decimal rounded to two digits after the decimal point and one before the decimal (ex: 1.466 is rounded and reported as 1.47, 0.103 is rounded and reported as 0.10).</a:t>
            </a:r>
          </a:p>
        </p:txBody>
      </p:sp>
      <p:grpSp>
        <p:nvGrpSpPr>
          <p:cNvPr id="1892" name="Drawing"/>
          <p:cNvGrpSpPr/>
          <p:nvPr/>
        </p:nvGrpSpPr>
        <p:grpSpPr>
          <a:xfrm>
            <a:off x="1452562" y="378585"/>
            <a:ext cx="10666133" cy="6188227"/>
            <a:chOff x="0" y="-38099"/>
            <a:chExt cx="10666131" cy="6188226"/>
          </a:xfrm>
        </p:grpSpPr>
        <p:pic>
          <p:nvPicPr>
            <p:cNvPr id="1689" name="Line Shape" descr="Line Shape"/>
            <p:cNvPicPr>
              <a:picLocks noChangeAspect="0"/>
            </p:cNvPicPr>
            <p:nvPr/>
          </p:nvPicPr>
          <p:blipFill>
            <a:blip r:embed="rId2">
              <a:extLst/>
            </a:blip>
            <a:stretch>
              <a:fillRect/>
            </a:stretch>
          </p:blipFill>
          <p:spPr>
            <a:xfrm>
              <a:off x="592931" y="-38101"/>
              <a:ext cx="1534716" cy="147332"/>
            </a:xfrm>
            <a:prstGeom prst="rect">
              <a:avLst/>
            </a:prstGeom>
            <a:effectLst/>
          </p:spPr>
        </p:pic>
        <p:sp>
          <p:nvSpPr>
            <p:cNvPr id="1691" name="Line"/>
            <p:cNvSpPr/>
            <p:nvPr/>
          </p:nvSpPr>
          <p:spPr>
            <a:xfrm>
              <a:off x="291782" y="1315432"/>
              <a:ext cx="261859" cy="378003"/>
            </a:xfrm>
            <a:custGeom>
              <a:avLst/>
              <a:gdLst/>
              <a:ahLst/>
              <a:cxnLst>
                <a:cxn ang="0">
                  <a:pos x="wd2" y="hd2"/>
                </a:cxn>
                <a:cxn ang="5400000">
                  <a:pos x="wd2" y="hd2"/>
                </a:cxn>
                <a:cxn ang="10800000">
                  <a:pos x="wd2" y="hd2"/>
                </a:cxn>
                <a:cxn ang="16200000">
                  <a:pos x="wd2" y="hd2"/>
                </a:cxn>
              </a:cxnLst>
              <a:rect l="0" t="0" r="r" b="b"/>
              <a:pathLst>
                <a:path w="21431" h="21430" fill="norm" stroke="1" extrusionOk="0">
                  <a:moveTo>
                    <a:pt x="12661" y="1701"/>
                  </a:moveTo>
                  <a:cubicBezTo>
                    <a:pt x="13148" y="913"/>
                    <a:pt x="13636" y="126"/>
                    <a:pt x="13879" y="14"/>
                  </a:cubicBezTo>
                  <a:cubicBezTo>
                    <a:pt x="14123" y="-99"/>
                    <a:pt x="14123" y="463"/>
                    <a:pt x="12986" y="2432"/>
                  </a:cubicBezTo>
                  <a:cubicBezTo>
                    <a:pt x="11849" y="4401"/>
                    <a:pt x="9575" y="7776"/>
                    <a:pt x="7302" y="10813"/>
                  </a:cubicBezTo>
                  <a:cubicBezTo>
                    <a:pt x="5028" y="13851"/>
                    <a:pt x="2754" y="16551"/>
                    <a:pt x="1455" y="18238"/>
                  </a:cubicBezTo>
                  <a:cubicBezTo>
                    <a:pt x="156" y="19926"/>
                    <a:pt x="-169" y="20601"/>
                    <a:pt x="75" y="20995"/>
                  </a:cubicBezTo>
                  <a:cubicBezTo>
                    <a:pt x="318" y="21388"/>
                    <a:pt x="1130" y="21501"/>
                    <a:pt x="3404" y="21388"/>
                  </a:cubicBezTo>
                  <a:cubicBezTo>
                    <a:pt x="5678" y="21276"/>
                    <a:pt x="9413" y="20938"/>
                    <a:pt x="12661" y="20770"/>
                  </a:cubicBezTo>
                  <a:cubicBezTo>
                    <a:pt x="15909" y="20601"/>
                    <a:pt x="18670" y="20601"/>
                    <a:pt x="21431" y="2060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92" name="Line"/>
            <p:cNvSpPr/>
            <p:nvPr/>
          </p:nvSpPr>
          <p:spPr>
            <a:xfrm>
              <a:off x="698805" y="1317759"/>
              <a:ext cx="170352" cy="343196"/>
            </a:xfrm>
            <a:custGeom>
              <a:avLst/>
              <a:gdLst/>
              <a:ahLst/>
              <a:cxnLst>
                <a:cxn ang="0">
                  <a:pos x="wd2" y="hd2"/>
                </a:cxn>
                <a:cxn ang="5400000">
                  <a:pos x="wd2" y="hd2"/>
                </a:cxn>
                <a:cxn ang="10800000">
                  <a:pos x="wd2" y="hd2"/>
                </a:cxn>
                <a:cxn ang="16200000">
                  <a:pos x="wd2" y="hd2"/>
                </a:cxn>
              </a:cxnLst>
              <a:rect l="0" t="0" r="r" b="b"/>
              <a:pathLst>
                <a:path w="21313" h="21470" fill="norm" stroke="1" extrusionOk="0">
                  <a:moveTo>
                    <a:pt x="19823" y="1732"/>
                  </a:moveTo>
                  <a:cubicBezTo>
                    <a:pt x="19327" y="1111"/>
                    <a:pt x="18830" y="491"/>
                    <a:pt x="17961" y="180"/>
                  </a:cubicBezTo>
                  <a:cubicBezTo>
                    <a:pt x="17092" y="-130"/>
                    <a:pt x="15851" y="-130"/>
                    <a:pt x="13368" y="925"/>
                  </a:cubicBezTo>
                  <a:cubicBezTo>
                    <a:pt x="10885" y="1980"/>
                    <a:pt x="7161" y="4091"/>
                    <a:pt x="4554" y="6884"/>
                  </a:cubicBezTo>
                  <a:cubicBezTo>
                    <a:pt x="1947" y="9677"/>
                    <a:pt x="458" y="13153"/>
                    <a:pt x="85" y="15573"/>
                  </a:cubicBezTo>
                  <a:cubicBezTo>
                    <a:pt x="-287" y="17994"/>
                    <a:pt x="458" y="19360"/>
                    <a:pt x="4182" y="20167"/>
                  </a:cubicBezTo>
                  <a:cubicBezTo>
                    <a:pt x="7906" y="20973"/>
                    <a:pt x="14610" y="21222"/>
                    <a:pt x="21313" y="214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93" name="Line"/>
            <p:cNvSpPr/>
            <p:nvPr/>
          </p:nvSpPr>
          <p:spPr>
            <a:xfrm>
              <a:off x="971446" y="1428783"/>
              <a:ext cx="40586" cy="233228"/>
            </a:xfrm>
            <a:custGeom>
              <a:avLst/>
              <a:gdLst/>
              <a:ahLst/>
              <a:cxnLst>
                <a:cxn ang="0">
                  <a:pos x="wd2" y="hd2"/>
                </a:cxn>
                <a:cxn ang="5400000">
                  <a:pos x="wd2" y="hd2"/>
                </a:cxn>
                <a:cxn ang="10800000">
                  <a:pos x="wd2" y="hd2"/>
                </a:cxn>
                <a:cxn ang="16200000">
                  <a:pos x="wd2" y="hd2"/>
                </a:cxn>
              </a:cxnLst>
              <a:rect l="0" t="0" r="r" b="b"/>
              <a:pathLst>
                <a:path w="21036" h="21334" fill="norm" stroke="1" extrusionOk="0">
                  <a:moveTo>
                    <a:pt x="21036" y="0"/>
                  </a:moveTo>
                  <a:cubicBezTo>
                    <a:pt x="13836" y="2723"/>
                    <a:pt x="6636" y="5445"/>
                    <a:pt x="3036" y="8440"/>
                  </a:cubicBezTo>
                  <a:cubicBezTo>
                    <a:pt x="-564" y="11435"/>
                    <a:pt x="-564" y="14703"/>
                    <a:pt x="979" y="17062"/>
                  </a:cubicBezTo>
                  <a:cubicBezTo>
                    <a:pt x="2522" y="19422"/>
                    <a:pt x="5607" y="20874"/>
                    <a:pt x="9207" y="21237"/>
                  </a:cubicBezTo>
                  <a:cubicBezTo>
                    <a:pt x="12807" y="21600"/>
                    <a:pt x="16922" y="20874"/>
                    <a:pt x="21036" y="2014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94" name="Line"/>
            <p:cNvSpPr/>
            <p:nvPr/>
          </p:nvSpPr>
          <p:spPr>
            <a:xfrm>
              <a:off x="994124" y="1369251"/>
              <a:ext cx="174799" cy="309963"/>
            </a:xfrm>
            <a:custGeom>
              <a:avLst/>
              <a:gdLst/>
              <a:ahLst/>
              <a:cxnLst>
                <a:cxn ang="0">
                  <a:pos x="wd2" y="hd2"/>
                </a:cxn>
                <a:cxn ang="5400000">
                  <a:pos x="wd2" y="hd2"/>
                </a:cxn>
                <a:cxn ang="10800000">
                  <a:pos x="wd2" y="hd2"/>
                </a:cxn>
                <a:cxn ang="16200000">
                  <a:pos x="wd2" y="hd2"/>
                </a:cxn>
              </a:cxnLst>
              <a:rect l="0" t="0" r="r" b="b"/>
              <a:pathLst>
                <a:path w="20909" h="21354" fill="norm" stroke="1" extrusionOk="0">
                  <a:moveTo>
                    <a:pt x="717" y="11073"/>
                  </a:moveTo>
                  <a:cubicBezTo>
                    <a:pt x="243" y="7929"/>
                    <a:pt x="-232" y="4785"/>
                    <a:pt x="124" y="2803"/>
                  </a:cubicBezTo>
                  <a:cubicBezTo>
                    <a:pt x="480" y="820"/>
                    <a:pt x="1667" y="0"/>
                    <a:pt x="4278" y="0"/>
                  </a:cubicBezTo>
                  <a:cubicBezTo>
                    <a:pt x="6889" y="0"/>
                    <a:pt x="10924" y="820"/>
                    <a:pt x="14247" y="2666"/>
                  </a:cubicBezTo>
                  <a:cubicBezTo>
                    <a:pt x="17570" y="4511"/>
                    <a:pt x="20181" y="7382"/>
                    <a:pt x="20775" y="9911"/>
                  </a:cubicBezTo>
                  <a:cubicBezTo>
                    <a:pt x="21368" y="12441"/>
                    <a:pt x="19944" y="14628"/>
                    <a:pt x="17333" y="16473"/>
                  </a:cubicBezTo>
                  <a:cubicBezTo>
                    <a:pt x="14722" y="18319"/>
                    <a:pt x="10924" y="19823"/>
                    <a:pt x="7957" y="20643"/>
                  </a:cubicBezTo>
                  <a:cubicBezTo>
                    <a:pt x="4990" y="21463"/>
                    <a:pt x="2854" y="21600"/>
                    <a:pt x="1786" y="20916"/>
                  </a:cubicBezTo>
                  <a:cubicBezTo>
                    <a:pt x="717" y="20233"/>
                    <a:pt x="717" y="18729"/>
                    <a:pt x="717" y="1722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95" name="Line"/>
            <p:cNvSpPr/>
            <p:nvPr/>
          </p:nvSpPr>
          <p:spPr>
            <a:xfrm>
              <a:off x="1232296" y="1251735"/>
              <a:ext cx="172792" cy="462799"/>
            </a:xfrm>
            <a:custGeom>
              <a:avLst/>
              <a:gdLst/>
              <a:ahLst/>
              <a:cxnLst>
                <a:cxn ang="0">
                  <a:pos x="wd2" y="hd2"/>
                </a:cxn>
                <a:cxn ang="5400000">
                  <a:pos x="wd2" y="hd2"/>
                </a:cxn>
                <a:cxn ang="10800000">
                  <a:pos x="wd2" y="hd2"/>
                </a:cxn>
                <a:cxn ang="16200000">
                  <a:pos x="wd2" y="hd2"/>
                </a:cxn>
              </a:cxnLst>
              <a:rect l="0" t="0" r="r" b="b"/>
              <a:pathLst>
                <a:path w="20668" h="21528" fill="norm" stroke="1" extrusionOk="0">
                  <a:moveTo>
                    <a:pt x="5697" y="759"/>
                  </a:moveTo>
                  <a:cubicBezTo>
                    <a:pt x="6646" y="482"/>
                    <a:pt x="7596" y="205"/>
                    <a:pt x="8664" y="66"/>
                  </a:cubicBezTo>
                  <a:cubicBezTo>
                    <a:pt x="9732" y="-72"/>
                    <a:pt x="10919" y="-72"/>
                    <a:pt x="12699" y="851"/>
                  </a:cubicBezTo>
                  <a:cubicBezTo>
                    <a:pt x="14479" y="1774"/>
                    <a:pt x="16853" y="3620"/>
                    <a:pt x="18633" y="5836"/>
                  </a:cubicBezTo>
                  <a:cubicBezTo>
                    <a:pt x="20413" y="8051"/>
                    <a:pt x="21600" y="10636"/>
                    <a:pt x="19701" y="13036"/>
                  </a:cubicBezTo>
                  <a:cubicBezTo>
                    <a:pt x="17802" y="15436"/>
                    <a:pt x="12818" y="17651"/>
                    <a:pt x="9020" y="19036"/>
                  </a:cubicBezTo>
                  <a:cubicBezTo>
                    <a:pt x="5222" y="20420"/>
                    <a:pt x="2611" y="20974"/>
                    <a:pt x="0" y="2152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96" name="Line"/>
            <p:cNvSpPr/>
            <p:nvPr/>
          </p:nvSpPr>
          <p:spPr>
            <a:xfrm>
              <a:off x="1838454" y="1500220"/>
              <a:ext cx="137984" cy="17860"/>
            </a:xfrm>
            <a:custGeom>
              <a:avLst/>
              <a:gdLst/>
              <a:ahLst/>
              <a:cxnLst>
                <a:cxn ang="0">
                  <a:pos x="wd2" y="hd2"/>
                </a:cxn>
                <a:cxn ang="5400000">
                  <a:pos x="wd2" y="hd2"/>
                </a:cxn>
                <a:cxn ang="10800000">
                  <a:pos x="wd2" y="hd2"/>
                </a:cxn>
                <a:cxn ang="16200000">
                  <a:pos x="wd2" y="hd2"/>
                </a:cxn>
              </a:cxnLst>
              <a:rect l="0" t="0" r="r" b="b"/>
              <a:pathLst>
                <a:path w="21456" h="21600" fill="norm" stroke="1" extrusionOk="0">
                  <a:moveTo>
                    <a:pt x="2942" y="21600"/>
                  </a:moveTo>
                  <a:cubicBezTo>
                    <a:pt x="1399" y="21600"/>
                    <a:pt x="-144" y="21600"/>
                    <a:pt x="10" y="20400"/>
                  </a:cubicBezTo>
                  <a:cubicBezTo>
                    <a:pt x="165" y="19200"/>
                    <a:pt x="2016" y="16800"/>
                    <a:pt x="5873" y="13200"/>
                  </a:cubicBezTo>
                  <a:cubicBezTo>
                    <a:pt x="9730" y="9600"/>
                    <a:pt x="15593" y="4800"/>
                    <a:pt x="21456"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97" name="Line"/>
            <p:cNvSpPr/>
            <p:nvPr/>
          </p:nvSpPr>
          <p:spPr>
            <a:xfrm>
              <a:off x="1803702" y="1595470"/>
              <a:ext cx="196548" cy="65485"/>
            </a:xfrm>
            <a:custGeom>
              <a:avLst/>
              <a:gdLst/>
              <a:ahLst/>
              <a:cxnLst>
                <a:cxn ang="0">
                  <a:pos x="wd2" y="hd2"/>
                </a:cxn>
                <a:cxn ang="5400000">
                  <a:pos x="wd2" y="hd2"/>
                </a:cxn>
                <a:cxn ang="10800000">
                  <a:pos x="wd2" y="hd2"/>
                </a:cxn>
                <a:cxn ang="16200000">
                  <a:pos x="wd2" y="hd2"/>
                </a:cxn>
              </a:cxnLst>
              <a:rect l="0" t="0" r="r" b="b"/>
              <a:pathLst>
                <a:path w="21182" h="21600" fill="norm" stroke="1" extrusionOk="0">
                  <a:moveTo>
                    <a:pt x="1293" y="17673"/>
                  </a:moveTo>
                  <a:cubicBezTo>
                    <a:pt x="437" y="19636"/>
                    <a:pt x="-418" y="21600"/>
                    <a:pt x="224" y="21600"/>
                  </a:cubicBezTo>
                  <a:cubicBezTo>
                    <a:pt x="865" y="21600"/>
                    <a:pt x="3004" y="19636"/>
                    <a:pt x="6746" y="15709"/>
                  </a:cubicBezTo>
                  <a:cubicBezTo>
                    <a:pt x="10489" y="11782"/>
                    <a:pt x="15835" y="5891"/>
                    <a:pt x="21182"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98" name="Line"/>
            <p:cNvSpPr/>
            <p:nvPr/>
          </p:nvSpPr>
          <p:spPr>
            <a:xfrm>
              <a:off x="2496954" y="1278551"/>
              <a:ext cx="199812" cy="490964"/>
            </a:xfrm>
            <a:custGeom>
              <a:avLst/>
              <a:gdLst/>
              <a:ahLst/>
              <a:cxnLst>
                <a:cxn ang="0">
                  <a:pos x="wd2" y="hd2"/>
                </a:cxn>
                <a:cxn ang="5400000">
                  <a:pos x="wd2" y="hd2"/>
                </a:cxn>
                <a:cxn ang="10800000">
                  <a:pos x="wd2" y="hd2"/>
                </a:cxn>
                <a:cxn ang="16200000">
                  <a:pos x="wd2" y="hd2"/>
                </a:cxn>
              </a:cxnLst>
              <a:rect l="0" t="0" r="r" b="b"/>
              <a:pathLst>
                <a:path w="21116" h="21377" fill="norm" stroke="1" extrusionOk="0">
                  <a:moveTo>
                    <a:pt x="21116" y="61"/>
                  </a:moveTo>
                  <a:cubicBezTo>
                    <a:pt x="19019" y="-26"/>
                    <a:pt x="16922" y="-112"/>
                    <a:pt x="14615" y="493"/>
                  </a:cubicBezTo>
                  <a:cubicBezTo>
                    <a:pt x="12308" y="1098"/>
                    <a:pt x="9792" y="2394"/>
                    <a:pt x="7380" y="4338"/>
                  </a:cubicBezTo>
                  <a:cubicBezTo>
                    <a:pt x="4968" y="6282"/>
                    <a:pt x="2662" y="8874"/>
                    <a:pt x="1299" y="11206"/>
                  </a:cubicBezTo>
                  <a:cubicBezTo>
                    <a:pt x="-65" y="13539"/>
                    <a:pt x="-484" y="15613"/>
                    <a:pt x="669" y="17298"/>
                  </a:cubicBezTo>
                  <a:cubicBezTo>
                    <a:pt x="1823" y="18982"/>
                    <a:pt x="4549" y="20278"/>
                    <a:pt x="6856" y="20883"/>
                  </a:cubicBezTo>
                  <a:cubicBezTo>
                    <a:pt x="9163" y="21488"/>
                    <a:pt x="11050" y="21402"/>
                    <a:pt x="12937" y="213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699" name="Line"/>
            <p:cNvSpPr/>
            <p:nvPr/>
          </p:nvSpPr>
          <p:spPr>
            <a:xfrm>
              <a:off x="2797968" y="1422829"/>
              <a:ext cx="89298" cy="224035"/>
            </a:xfrm>
            <a:custGeom>
              <a:avLst/>
              <a:gdLst/>
              <a:ahLst/>
              <a:cxnLst>
                <a:cxn ang="0">
                  <a:pos x="wd2" y="hd2"/>
                </a:cxn>
                <a:cxn ang="5400000">
                  <a:pos x="wd2" y="hd2"/>
                </a:cxn>
                <a:cxn ang="10800000">
                  <a:pos x="wd2" y="hd2"/>
                </a:cxn>
                <a:cxn ang="16200000">
                  <a:pos x="wd2" y="hd2"/>
                </a:cxn>
              </a:cxnLst>
              <a:rect l="0" t="0" r="r" b="b"/>
              <a:pathLst>
                <a:path w="21600" h="21391" fill="norm" stroke="1" extrusionOk="0">
                  <a:moveTo>
                    <a:pt x="21600" y="0"/>
                  </a:moveTo>
                  <a:cubicBezTo>
                    <a:pt x="18240" y="2463"/>
                    <a:pt x="14880" y="4926"/>
                    <a:pt x="11520" y="8053"/>
                  </a:cubicBezTo>
                  <a:cubicBezTo>
                    <a:pt x="8160" y="11179"/>
                    <a:pt x="4800" y="14968"/>
                    <a:pt x="2880" y="17432"/>
                  </a:cubicBezTo>
                  <a:cubicBezTo>
                    <a:pt x="960" y="19895"/>
                    <a:pt x="480" y="21032"/>
                    <a:pt x="240" y="21316"/>
                  </a:cubicBezTo>
                  <a:cubicBezTo>
                    <a:pt x="0" y="21600"/>
                    <a:pt x="0" y="21032"/>
                    <a:pt x="0" y="2046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0" name="Line"/>
            <p:cNvSpPr/>
            <p:nvPr/>
          </p:nvSpPr>
          <p:spPr>
            <a:xfrm>
              <a:off x="2907109" y="1426490"/>
              <a:ext cx="26927" cy="234125"/>
            </a:xfrm>
            <a:custGeom>
              <a:avLst/>
              <a:gdLst/>
              <a:ahLst/>
              <a:cxnLst>
                <a:cxn ang="0">
                  <a:pos x="wd2" y="hd2"/>
                </a:cxn>
                <a:cxn ang="5400000">
                  <a:pos x="wd2" y="hd2"/>
                </a:cxn>
                <a:cxn ang="10800000">
                  <a:pos x="wd2" y="hd2"/>
                </a:cxn>
                <a:cxn ang="16200000">
                  <a:pos x="wd2" y="hd2"/>
                </a:cxn>
              </a:cxnLst>
              <a:rect l="0" t="0" r="r" b="b"/>
              <a:pathLst>
                <a:path w="20935" h="21237" fill="norm" stroke="1" extrusionOk="0">
                  <a:moveTo>
                    <a:pt x="7714" y="1288"/>
                  </a:moveTo>
                  <a:cubicBezTo>
                    <a:pt x="12343" y="568"/>
                    <a:pt x="16971" y="-152"/>
                    <a:pt x="19286" y="28"/>
                  </a:cubicBezTo>
                  <a:cubicBezTo>
                    <a:pt x="21600" y="208"/>
                    <a:pt x="21600" y="1288"/>
                    <a:pt x="18514" y="4528"/>
                  </a:cubicBezTo>
                  <a:cubicBezTo>
                    <a:pt x="15429" y="7768"/>
                    <a:pt x="9257" y="13168"/>
                    <a:pt x="5400" y="16408"/>
                  </a:cubicBezTo>
                  <a:cubicBezTo>
                    <a:pt x="1543" y="19648"/>
                    <a:pt x="0" y="20728"/>
                    <a:pt x="0" y="21088"/>
                  </a:cubicBezTo>
                  <a:cubicBezTo>
                    <a:pt x="0" y="21448"/>
                    <a:pt x="1543" y="21088"/>
                    <a:pt x="3086" y="2072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1" name="Line"/>
            <p:cNvSpPr/>
            <p:nvPr/>
          </p:nvSpPr>
          <p:spPr>
            <a:xfrm>
              <a:off x="2767947" y="1402679"/>
              <a:ext cx="280054" cy="55870"/>
            </a:xfrm>
            <a:custGeom>
              <a:avLst/>
              <a:gdLst/>
              <a:ahLst/>
              <a:cxnLst>
                <a:cxn ang="0">
                  <a:pos x="wd2" y="hd2"/>
                </a:cxn>
                <a:cxn ang="5400000">
                  <a:pos x="wd2" y="hd2"/>
                </a:cxn>
                <a:cxn ang="10800000">
                  <a:pos x="wd2" y="hd2"/>
                </a:cxn>
                <a:cxn ang="16200000">
                  <a:pos x="wd2" y="hd2"/>
                </a:cxn>
              </a:cxnLst>
              <a:rect l="0" t="0" r="r" b="b"/>
              <a:pathLst>
                <a:path w="21467" h="20970" fill="norm" stroke="1" extrusionOk="0">
                  <a:moveTo>
                    <a:pt x="1388" y="20970"/>
                  </a:moveTo>
                  <a:cubicBezTo>
                    <a:pt x="628" y="19480"/>
                    <a:pt x="-133" y="17991"/>
                    <a:pt x="19" y="16129"/>
                  </a:cubicBezTo>
                  <a:cubicBezTo>
                    <a:pt x="171" y="14267"/>
                    <a:pt x="1236" y="12032"/>
                    <a:pt x="3974" y="9053"/>
                  </a:cubicBezTo>
                  <a:cubicBezTo>
                    <a:pt x="6712" y="6073"/>
                    <a:pt x="11123" y="2349"/>
                    <a:pt x="14318" y="860"/>
                  </a:cubicBezTo>
                  <a:cubicBezTo>
                    <a:pt x="17512" y="-630"/>
                    <a:pt x="19490" y="115"/>
                    <a:pt x="21467" y="8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2" name="Line"/>
            <p:cNvSpPr/>
            <p:nvPr/>
          </p:nvSpPr>
          <p:spPr>
            <a:xfrm>
              <a:off x="2780109" y="1785970"/>
              <a:ext cx="11907"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3" name="Line"/>
            <p:cNvSpPr/>
            <p:nvPr/>
          </p:nvSpPr>
          <p:spPr>
            <a:xfrm>
              <a:off x="2797968" y="1684767"/>
              <a:ext cx="17861"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4" name="Line"/>
            <p:cNvSpPr/>
            <p:nvPr/>
          </p:nvSpPr>
          <p:spPr>
            <a:xfrm>
              <a:off x="2857500" y="1750251"/>
              <a:ext cx="47625"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5" name="Line"/>
            <p:cNvSpPr/>
            <p:nvPr/>
          </p:nvSpPr>
          <p:spPr>
            <a:xfrm>
              <a:off x="2863453" y="1785970"/>
              <a:ext cx="89297"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6" name="Line"/>
            <p:cNvSpPr/>
            <p:nvPr/>
          </p:nvSpPr>
          <p:spPr>
            <a:xfrm>
              <a:off x="3036093" y="1744298"/>
              <a:ext cx="17861" cy="89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7" name="Line"/>
            <p:cNvSpPr/>
            <p:nvPr/>
          </p:nvSpPr>
          <p:spPr>
            <a:xfrm>
              <a:off x="2830904" y="1218143"/>
              <a:ext cx="115893" cy="139203"/>
            </a:xfrm>
            <a:custGeom>
              <a:avLst/>
              <a:gdLst/>
              <a:ahLst/>
              <a:cxnLst>
                <a:cxn ang="0">
                  <a:pos x="wd2" y="hd2"/>
                </a:cxn>
                <a:cxn ang="5400000">
                  <a:pos x="wd2" y="hd2"/>
                </a:cxn>
                <a:cxn ang="10800000">
                  <a:pos x="wd2" y="hd2"/>
                </a:cxn>
                <a:cxn ang="16200000">
                  <a:pos x="wd2" y="hd2"/>
                </a:cxn>
              </a:cxnLst>
              <a:rect l="0" t="0" r="r" b="b"/>
              <a:pathLst>
                <a:path w="21381" h="21341" fill="norm" stroke="1" extrusionOk="0">
                  <a:moveTo>
                    <a:pt x="3808" y="2175"/>
                  </a:moveTo>
                  <a:cubicBezTo>
                    <a:pt x="3442" y="7347"/>
                    <a:pt x="3076" y="12518"/>
                    <a:pt x="2527" y="16017"/>
                  </a:cubicBezTo>
                  <a:cubicBezTo>
                    <a:pt x="1978" y="19516"/>
                    <a:pt x="1245" y="21341"/>
                    <a:pt x="696" y="21341"/>
                  </a:cubicBezTo>
                  <a:cubicBezTo>
                    <a:pt x="147" y="21341"/>
                    <a:pt x="-219" y="19516"/>
                    <a:pt x="147" y="16321"/>
                  </a:cubicBezTo>
                  <a:cubicBezTo>
                    <a:pt x="513" y="13127"/>
                    <a:pt x="1612" y="8564"/>
                    <a:pt x="3442" y="5369"/>
                  </a:cubicBezTo>
                  <a:cubicBezTo>
                    <a:pt x="5273" y="2175"/>
                    <a:pt x="7835" y="349"/>
                    <a:pt x="10581" y="45"/>
                  </a:cubicBezTo>
                  <a:cubicBezTo>
                    <a:pt x="13327" y="-259"/>
                    <a:pt x="16256" y="958"/>
                    <a:pt x="18086" y="4000"/>
                  </a:cubicBezTo>
                  <a:cubicBezTo>
                    <a:pt x="19917" y="7042"/>
                    <a:pt x="20649" y="11910"/>
                    <a:pt x="21381" y="167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8" name="Line"/>
            <p:cNvSpPr/>
            <p:nvPr/>
          </p:nvSpPr>
          <p:spPr>
            <a:xfrm>
              <a:off x="3284445" y="1343675"/>
              <a:ext cx="156462" cy="399737"/>
            </a:xfrm>
            <a:custGeom>
              <a:avLst/>
              <a:gdLst/>
              <a:ahLst/>
              <a:cxnLst>
                <a:cxn ang="0">
                  <a:pos x="wd2" y="hd2"/>
                </a:cxn>
                <a:cxn ang="5400000">
                  <a:pos x="wd2" y="hd2"/>
                </a:cxn>
                <a:cxn ang="10800000">
                  <a:pos x="wd2" y="hd2"/>
                </a:cxn>
                <a:cxn ang="16200000">
                  <a:pos x="wd2" y="hd2"/>
                </a:cxn>
              </a:cxnLst>
              <a:rect l="0" t="0" r="r" b="b"/>
              <a:pathLst>
                <a:path w="21289" h="21329" fill="norm" stroke="1" extrusionOk="0">
                  <a:moveTo>
                    <a:pt x="21289" y="2000"/>
                  </a:moveTo>
                  <a:cubicBezTo>
                    <a:pt x="21019" y="1470"/>
                    <a:pt x="20749" y="941"/>
                    <a:pt x="20074" y="517"/>
                  </a:cubicBezTo>
                  <a:cubicBezTo>
                    <a:pt x="19399" y="94"/>
                    <a:pt x="18319" y="-224"/>
                    <a:pt x="16294" y="200"/>
                  </a:cubicBezTo>
                  <a:cubicBezTo>
                    <a:pt x="14269" y="623"/>
                    <a:pt x="11299" y="1788"/>
                    <a:pt x="9814" y="3958"/>
                  </a:cubicBezTo>
                  <a:cubicBezTo>
                    <a:pt x="8329" y="6129"/>
                    <a:pt x="8329" y="9305"/>
                    <a:pt x="8599" y="11900"/>
                  </a:cubicBezTo>
                  <a:cubicBezTo>
                    <a:pt x="8869" y="14494"/>
                    <a:pt x="9409" y="16505"/>
                    <a:pt x="9679" y="17829"/>
                  </a:cubicBezTo>
                  <a:cubicBezTo>
                    <a:pt x="9949" y="19152"/>
                    <a:pt x="9949" y="19788"/>
                    <a:pt x="9409" y="20317"/>
                  </a:cubicBezTo>
                  <a:cubicBezTo>
                    <a:pt x="8869" y="20847"/>
                    <a:pt x="7789" y="21270"/>
                    <a:pt x="6709" y="21323"/>
                  </a:cubicBezTo>
                  <a:cubicBezTo>
                    <a:pt x="5629" y="21376"/>
                    <a:pt x="4549" y="21058"/>
                    <a:pt x="3334" y="20158"/>
                  </a:cubicBezTo>
                  <a:cubicBezTo>
                    <a:pt x="2119" y="19258"/>
                    <a:pt x="769" y="17776"/>
                    <a:pt x="229" y="16770"/>
                  </a:cubicBezTo>
                  <a:cubicBezTo>
                    <a:pt x="-311" y="15764"/>
                    <a:pt x="-41" y="15235"/>
                    <a:pt x="2659" y="14547"/>
                  </a:cubicBezTo>
                  <a:cubicBezTo>
                    <a:pt x="5359" y="13858"/>
                    <a:pt x="10489" y="13011"/>
                    <a:pt x="13999" y="12429"/>
                  </a:cubicBezTo>
                  <a:cubicBezTo>
                    <a:pt x="17509" y="11847"/>
                    <a:pt x="19399" y="11529"/>
                    <a:pt x="21289" y="1121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09" name="Line"/>
            <p:cNvSpPr/>
            <p:nvPr/>
          </p:nvSpPr>
          <p:spPr>
            <a:xfrm>
              <a:off x="3528317" y="1363911"/>
              <a:ext cx="97137" cy="334748"/>
            </a:xfrm>
            <a:custGeom>
              <a:avLst/>
              <a:gdLst/>
              <a:ahLst/>
              <a:cxnLst>
                <a:cxn ang="0">
                  <a:pos x="wd2" y="hd2"/>
                </a:cxn>
                <a:cxn ang="5400000">
                  <a:pos x="wd2" y="hd2"/>
                </a:cxn>
                <a:cxn ang="10800000">
                  <a:pos x="wd2" y="hd2"/>
                </a:cxn>
                <a:cxn ang="16200000">
                  <a:pos x="wd2" y="hd2"/>
                </a:cxn>
              </a:cxnLst>
              <a:rect l="0" t="0" r="r" b="b"/>
              <a:pathLst>
                <a:path w="21147" h="21308" fill="norm" stroke="1" extrusionOk="0">
                  <a:moveTo>
                    <a:pt x="21147" y="1856"/>
                  </a:moveTo>
                  <a:cubicBezTo>
                    <a:pt x="21147" y="1098"/>
                    <a:pt x="21147" y="340"/>
                    <a:pt x="19851" y="88"/>
                  </a:cubicBezTo>
                  <a:cubicBezTo>
                    <a:pt x="18555" y="-165"/>
                    <a:pt x="15963" y="88"/>
                    <a:pt x="12507" y="1414"/>
                  </a:cubicBezTo>
                  <a:cubicBezTo>
                    <a:pt x="9051" y="2740"/>
                    <a:pt x="4731" y="5140"/>
                    <a:pt x="2355" y="8235"/>
                  </a:cubicBezTo>
                  <a:cubicBezTo>
                    <a:pt x="-21" y="11330"/>
                    <a:pt x="-453" y="15119"/>
                    <a:pt x="411" y="17456"/>
                  </a:cubicBezTo>
                  <a:cubicBezTo>
                    <a:pt x="1275" y="19793"/>
                    <a:pt x="3435" y="20677"/>
                    <a:pt x="7107" y="21056"/>
                  </a:cubicBezTo>
                  <a:cubicBezTo>
                    <a:pt x="10779" y="21435"/>
                    <a:pt x="15963" y="21309"/>
                    <a:pt x="21147" y="2118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0" name="Line"/>
            <p:cNvSpPr/>
            <p:nvPr/>
          </p:nvSpPr>
          <p:spPr>
            <a:xfrm>
              <a:off x="3684984" y="1433043"/>
              <a:ext cx="250032" cy="275537"/>
            </a:xfrm>
            <a:custGeom>
              <a:avLst/>
              <a:gdLst/>
              <a:ahLst/>
              <a:cxnLst>
                <a:cxn ang="0">
                  <a:pos x="wd2" y="hd2"/>
                </a:cxn>
                <a:cxn ang="5400000">
                  <a:pos x="wd2" y="hd2"/>
                </a:cxn>
                <a:cxn ang="10800000">
                  <a:pos x="wd2" y="hd2"/>
                </a:cxn>
                <a:cxn ang="16200000">
                  <a:pos x="wd2" y="hd2"/>
                </a:cxn>
              </a:cxnLst>
              <a:rect l="0" t="0" r="r" b="b"/>
              <a:pathLst>
                <a:path w="21600" h="21423" fill="norm" stroke="1" extrusionOk="0">
                  <a:moveTo>
                    <a:pt x="0" y="132"/>
                  </a:moveTo>
                  <a:cubicBezTo>
                    <a:pt x="1029" y="-23"/>
                    <a:pt x="2057" y="-177"/>
                    <a:pt x="3514" y="517"/>
                  </a:cubicBezTo>
                  <a:cubicBezTo>
                    <a:pt x="4971" y="1212"/>
                    <a:pt x="6857" y="2754"/>
                    <a:pt x="9514" y="5377"/>
                  </a:cubicBezTo>
                  <a:cubicBezTo>
                    <a:pt x="12171" y="8000"/>
                    <a:pt x="15600" y="11703"/>
                    <a:pt x="17743" y="14557"/>
                  </a:cubicBezTo>
                  <a:cubicBezTo>
                    <a:pt x="19886" y="17412"/>
                    <a:pt x="20743" y="19417"/>
                    <a:pt x="21600" y="2142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1" name="Line"/>
            <p:cNvSpPr/>
            <p:nvPr/>
          </p:nvSpPr>
          <p:spPr>
            <a:xfrm>
              <a:off x="3802062" y="1415515"/>
              <a:ext cx="121048" cy="358550"/>
            </a:xfrm>
            <a:custGeom>
              <a:avLst/>
              <a:gdLst/>
              <a:ahLst/>
              <a:cxnLst>
                <a:cxn ang="0">
                  <a:pos x="wd2" y="hd2"/>
                </a:cxn>
                <a:cxn ang="5400000">
                  <a:pos x="wd2" y="hd2"/>
                </a:cxn>
                <a:cxn ang="10800000">
                  <a:pos x="wd2" y="hd2"/>
                </a:cxn>
                <a:cxn ang="16200000">
                  <a:pos x="wd2" y="hd2"/>
                </a:cxn>
              </a:cxnLst>
              <a:rect l="0" t="0" r="r" b="b"/>
              <a:pathLst>
                <a:path w="21252" h="21444" fill="norm" stroke="1" extrusionOk="0">
                  <a:moveTo>
                    <a:pt x="21252" y="81"/>
                  </a:moveTo>
                  <a:cubicBezTo>
                    <a:pt x="19510" y="-37"/>
                    <a:pt x="17768" y="-156"/>
                    <a:pt x="15329" y="734"/>
                  </a:cubicBezTo>
                  <a:cubicBezTo>
                    <a:pt x="12891" y="1624"/>
                    <a:pt x="9755" y="3523"/>
                    <a:pt x="6968" y="6075"/>
                  </a:cubicBezTo>
                  <a:cubicBezTo>
                    <a:pt x="4181" y="8626"/>
                    <a:pt x="1742" y="11831"/>
                    <a:pt x="697" y="14501"/>
                  </a:cubicBezTo>
                  <a:cubicBezTo>
                    <a:pt x="-348" y="17171"/>
                    <a:pt x="0" y="19308"/>
                    <a:pt x="349" y="2144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2" name="Line"/>
            <p:cNvSpPr/>
            <p:nvPr/>
          </p:nvSpPr>
          <p:spPr>
            <a:xfrm>
              <a:off x="4030265" y="1655001"/>
              <a:ext cx="17860" cy="773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3" name="Line"/>
            <p:cNvSpPr/>
            <p:nvPr/>
          </p:nvSpPr>
          <p:spPr>
            <a:xfrm>
              <a:off x="4048125" y="1559751"/>
              <a:ext cx="23813"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400" y="14400"/>
                    <a:pt x="7200" y="7200"/>
                    <a:pt x="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4" name="Line"/>
            <p:cNvSpPr/>
            <p:nvPr/>
          </p:nvSpPr>
          <p:spPr>
            <a:xfrm>
              <a:off x="4083843" y="1382091"/>
              <a:ext cx="147099" cy="409833"/>
            </a:xfrm>
            <a:custGeom>
              <a:avLst/>
              <a:gdLst/>
              <a:ahLst/>
              <a:cxnLst>
                <a:cxn ang="0">
                  <a:pos x="wd2" y="hd2"/>
                </a:cxn>
                <a:cxn ang="5400000">
                  <a:pos x="wd2" y="hd2"/>
                </a:cxn>
                <a:cxn ang="10800000">
                  <a:pos x="wd2" y="hd2"/>
                </a:cxn>
                <a:cxn ang="16200000">
                  <a:pos x="wd2" y="hd2"/>
                </a:cxn>
              </a:cxnLst>
              <a:rect l="0" t="0" r="r" b="b"/>
              <a:pathLst>
                <a:path w="21068" h="21447" fill="norm" stroke="1" extrusionOk="0">
                  <a:moveTo>
                    <a:pt x="0" y="262"/>
                  </a:moveTo>
                  <a:cubicBezTo>
                    <a:pt x="1421" y="55"/>
                    <a:pt x="2842" y="-153"/>
                    <a:pt x="5116" y="159"/>
                  </a:cubicBezTo>
                  <a:cubicBezTo>
                    <a:pt x="7389" y="470"/>
                    <a:pt x="10516" y="1301"/>
                    <a:pt x="13500" y="3066"/>
                  </a:cubicBezTo>
                  <a:cubicBezTo>
                    <a:pt x="16484" y="4832"/>
                    <a:pt x="19326" y="7532"/>
                    <a:pt x="20463" y="10284"/>
                  </a:cubicBezTo>
                  <a:cubicBezTo>
                    <a:pt x="21600" y="13035"/>
                    <a:pt x="21032" y="15839"/>
                    <a:pt x="19611" y="17709"/>
                  </a:cubicBezTo>
                  <a:cubicBezTo>
                    <a:pt x="18189" y="19578"/>
                    <a:pt x="15916" y="20512"/>
                    <a:pt x="13642" y="214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5" name="Line"/>
            <p:cNvSpPr/>
            <p:nvPr/>
          </p:nvSpPr>
          <p:spPr>
            <a:xfrm>
              <a:off x="4298156" y="1256142"/>
              <a:ext cx="170107" cy="636985"/>
            </a:xfrm>
            <a:custGeom>
              <a:avLst/>
              <a:gdLst/>
              <a:ahLst/>
              <a:cxnLst>
                <a:cxn ang="0">
                  <a:pos x="wd2" y="hd2"/>
                </a:cxn>
                <a:cxn ang="5400000">
                  <a:pos x="wd2" y="hd2"/>
                </a:cxn>
                <a:cxn ang="10800000">
                  <a:pos x="wd2" y="hd2"/>
                </a:cxn>
                <a:cxn ang="16200000">
                  <a:pos x="wd2" y="hd2"/>
                </a:cxn>
              </a:cxnLst>
              <a:rect l="0" t="0" r="r" b="b"/>
              <a:pathLst>
                <a:path w="21283" h="21600" fill="norm" stroke="1" extrusionOk="0">
                  <a:moveTo>
                    <a:pt x="2234" y="0"/>
                  </a:moveTo>
                  <a:cubicBezTo>
                    <a:pt x="6952" y="1548"/>
                    <a:pt x="11669" y="3095"/>
                    <a:pt x="15145" y="4979"/>
                  </a:cubicBezTo>
                  <a:cubicBezTo>
                    <a:pt x="18621" y="6864"/>
                    <a:pt x="20855" y="9084"/>
                    <a:pt x="21228" y="11136"/>
                  </a:cubicBezTo>
                  <a:cubicBezTo>
                    <a:pt x="21600" y="13189"/>
                    <a:pt x="20110" y="15073"/>
                    <a:pt x="16262" y="16789"/>
                  </a:cubicBezTo>
                  <a:cubicBezTo>
                    <a:pt x="12414" y="18505"/>
                    <a:pt x="6207" y="2005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6" name="Line"/>
            <p:cNvSpPr/>
            <p:nvPr/>
          </p:nvSpPr>
          <p:spPr>
            <a:xfrm>
              <a:off x="4923234" y="1613329"/>
              <a:ext cx="184548"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7" name="Line"/>
            <p:cNvSpPr/>
            <p:nvPr/>
          </p:nvSpPr>
          <p:spPr>
            <a:xfrm>
              <a:off x="5024437" y="1732392"/>
              <a:ext cx="273845"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165" y="18000"/>
                    <a:pt x="10330" y="14400"/>
                    <a:pt x="13930" y="10800"/>
                  </a:cubicBezTo>
                  <a:cubicBezTo>
                    <a:pt x="17530" y="7200"/>
                    <a:pt x="19565" y="36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8" name="Line"/>
            <p:cNvSpPr/>
            <p:nvPr/>
          </p:nvSpPr>
          <p:spPr>
            <a:xfrm>
              <a:off x="5988836" y="1470454"/>
              <a:ext cx="77399" cy="229989"/>
            </a:xfrm>
            <a:custGeom>
              <a:avLst/>
              <a:gdLst/>
              <a:ahLst/>
              <a:cxnLst>
                <a:cxn ang="0">
                  <a:pos x="wd2" y="hd2"/>
                </a:cxn>
                <a:cxn ang="5400000">
                  <a:pos x="wd2" y="hd2"/>
                </a:cxn>
                <a:cxn ang="10800000">
                  <a:pos x="wd2" y="hd2"/>
                </a:cxn>
                <a:cxn ang="16200000">
                  <a:pos x="wd2" y="hd2"/>
                </a:cxn>
              </a:cxnLst>
              <a:rect l="0" t="0" r="r" b="b"/>
              <a:pathLst>
                <a:path w="21062" h="21397" fill="norm" stroke="1" extrusionOk="0">
                  <a:moveTo>
                    <a:pt x="21062" y="0"/>
                  </a:moveTo>
                  <a:cubicBezTo>
                    <a:pt x="17282" y="2769"/>
                    <a:pt x="13502" y="5538"/>
                    <a:pt x="10262" y="8677"/>
                  </a:cubicBezTo>
                  <a:cubicBezTo>
                    <a:pt x="7022" y="11815"/>
                    <a:pt x="4322" y="15323"/>
                    <a:pt x="2432" y="17631"/>
                  </a:cubicBezTo>
                  <a:cubicBezTo>
                    <a:pt x="542" y="19938"/>
                    <a:pt x="-538" y="21046"/>
                    <a:pt x="272" y="21323"/>
                  </a:cubicBezTo>
                  <a:cubicBezTo>
                    <a:pt x="1082" y="21600"/>
                    <a:pt x="3782" y="21046"/>
                    <a:pt x="6482" y="2049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19" name="Line"/>
            <p:cNvSpPr/>
            <p:nvPr/>
          </p:nvSpPr>
          <p:spPr>
            <a:xfrm>
              <a:off x="6119812" y="1430973"/>
              <a:ext cx="73679" cy="319279"/>
            </a:xfrm>
            <a:custGeom>
              <a:avLst/>
              <a:gdLst/>
              <a:ahLst/>
              <a:cxnLst>
                <a:cxn ang="0">
                  <a:pos x="wd2" y="hd2"/>
                </a:cxn>
                <a:cxn ang="5400000">
                  <a:pos x="wd2" y="hd2"/>
                </a:cxn>
                <a:cxn ang="10800000">
                  <a:pos x="wd2" y="hd2"/>
                </a:cxn>
                <a:cxn ang="16200000">
                  <a:pos x="wd2" y="hd2"/>
                </a:cxn>
              </a:cxnLst>
              <a:rect l="0" t="0" r="r" b="b"/>
              <a:pathLst>
                <a:path w="21105" h="21453" fill="norm" stroke="1" extrusionOk="0">
                  <a:moveTo>
                    <a:pt x="10232" y="2253"/>
                  </a:moveTo>
                  <a:cubicBezTo>
                    <a:pt x="11937" y="1720"/>
                    <a:pt x="13642" y="1186"/>
                    <a:pt x="15632" y="720"/>
                  </a:cubicBezTo>
                  <a:cubicBezTo>
                    <a:pt x="17621" y="253"/>
                    <a:pt x="19895" y="-147"/>
                    <a:pt x="20747" y="53"/>
                  </a:cubicBezTo>
                  <a:cubicBezTo>
                    <a:pt x="21600" y="253"/>
                    <a:pt x="21032" y="1053"/>
                    <a:pt x="17905" y="3720"/>
                  </a:cubicBezTo>
                  <a:cubicBezTo>
                    <a:pt x="14779" y="6386"/>
                    <a:pt x="9095" y="10920"/>
                    <a:pt x="5684" y="14186"/>
                  </a:cubicBezTo>
                  <a:cubicBezTo>
                    <a:pt x="2274" y="17453"/>
                    <a:pt x="1137" y="19453"/>
                    <a:pt x="0" y="2145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0" name="Line"/>
            <p:cNvSpPr/>
            <p:nvPr/>
          </p:nvSpPr>
          <p:spPr>
            <a:xfrm>
              <a:off x="5865423" y="1446642"/>
              <a:ext cx="409171" cy="113110"/>
            </a:xfrm>
            <a:custGeom>
              <a:avLst/>
              <a:gdLst/>
              <a:ahLst/>
              <a:cxnLst>
                <a:cxn ang="0">
                  <a:pos x="wd2" y="hd2"/>
                </a:cxn>
                <a:cxn ang="5400000">
                  <a:pos x="wd2" y="hd2"/>
                </a:cxn>
                <a:cxn ang="10800000">
                  <a:pos x="wd2" y="hd2"/>
                </a:cxn>
                <a:cxn ang="16200000">
                  <a:pos x="wd2" y="hd2"/>
                </a:cxn>
              </a:cxnLst>
              <a:rect l="0" t="0" r="r" b="b"/>
              <a:pathLst>
                <a:path w="21516" h="21600" fill="norm" stroke="1" extrusionOk="0">
                  <a:moveTo>
                    <a:pt x="542" y="21600"/>
                  </a:moveTo>
                  <a:cubicBezTo>
                    <a:pt x="229" y="20084"/>
                    <a:pt x="-84" y="18568"/>
                    <a:pt x="20" y="16863"/>
                  </a:cubicBezTo>
                  <a:cubicBezTo>
                    <a:pt x="125" y="15158"/>
                    <a:pt x="646" y="13263"/>
                    <a:pt x="2525" y="10421"/>
                  </a:cubicBezTo>
                  <a:cubicBezTo>
                    <a:pt x="4403" y="7579"/>
                    <a:pt x="7638" y="3789"/>
                    <a:pt x="11029" y="1895"/>
                  </a:cubicBezTo>
                  <a:cubicBezTo>
                    <a:pt x="14420" y="0"/>
                    <a:pt x="17968" y="0"/>
                    <a:pt x="21516"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1" name="Line"/>
            <p:cNvSpPr/>
            <p:nvPr/>
          </p:nvSpPr>
          <p:spPr>
            <a:xfrm>
              <a:off x="5959078" y="1970517"/>
              <a:ext cx="5954" cy="71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2" name="Line"/>
            <p:cNvSpPr/>
            <p:nvPr/>
          </p:nvSpPr>
          <p:spPr>
            <a:xfrm>
              <a:off x="5959078" y="1863361"/>
              <a:ext cx="41672"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3" name="Line"/>
            <p:cNvSpPr/>
            <p:nvPr/>
          </p:nvSpPr>
          <p:spPr>
            <a:xfrm>
              <a:off x="6072187" y="1934798"/>
              <a:ext cx="41673"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4" name="Line"/>
            <p:cNvSpPr/>
            <p:nvPr/>
          </p:nvSpPr>
          <p:spPr>
            <a:xfrm>
              <a:off x="6048375" y="1988376"/>
              <a:ext cx="59532"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5" name="Line"/>
            <p:cNvSpPr/>
            <p:nvPr/>
          </p:nvSpPr>
          <p:spPr>
            <a:xfrm>
              <a:off x="6173390" y="1952658"/>
              <a:ext cx="41673" cy="1012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6" name="Line"/>
            <p:cNvSpPr/>
            <p:nvPr/>
          </p:nvSpPr>
          <p:spPr>
            <a:xfrm>
              <a:off x="6000750" y="1108058"/>
              <a:ext cx="113977" cy="159991"/>
            </a:xfrm>
            <a:custGeom>
              <a:avLst/>
              <a:gdLst/>
              <a:ahLst/>
              <a:cxnLst>
                <a:cxn ang="0">
                  <a:pos x="wd2" y="hd2"/>
                </a:cxn>
                <a:cxn ang="5400000">
                  <a:pos x="wd2" y="hd2"/>
                </a:cxn>
                <a:cxn ang="10800000">
                  <a:pos x="wd2" y="hd2"/>
                </a:cxn>
                <a:cxn ang="16200000">
                  <a:pos x="wd2" y="hd2"/>
                </a:cxn>
              </a:cxnLst>
              <a:rect l="0" t="0" r="r" b="b"/>
              <a:pathLst>
                <a:path w="21028" h="21500" fill="norm" stroke="1" extrusionOk="0">
                  <a:moveTo>
                    <a:pt x="0" y="5500"/>
                  </a:moveTo>
                  <a:cubicBezTo>
                    <a:pt x="366" y="4167"/>
                    <a:pt x="732" y="2833"/>
                    <a:pt x="1831" y="1900"/>
                  </a:cubicBezTo>
                  <a:cubicBezTo>
                    <a:pt x="2929" y="967"/>
                    <a:pt x="4759" y="433"/>
                    <a:pt x="6956" y="167"/>
                  </a:cubicBezTo>
                  <a:cubicBezTo>
                    <a:pt x="9153" y="-100"/>
                    <a:pt x="11715" y="-100"/>
                    <a:pt x="13363" y="567"/>
                  </a:cubicBezTo>
                  <a:cubicBezTo>
                    <a:pt x="15010" y="1233"/>
                    <a:pt x="15742" y="2567"/>
                    <a:pt x="15559" y="3900"/>
                  </a:cubicBezTo>
                  <a:cubicBezTo>
                    <a:pt x="15376" y="5233"/>
                    <a:pt x="14278" y="6567"/>
                    <a:pt x="12997" y="7633"/>
                  </a:cubicBezTo>
                  <a:cubicBezTo>
                    <a:pt x="11715" y="8700"/>
                    <a:pt x="10251" y="9500"/>
                    <a:pt x="10251" y="10300"/>
                  </a:cubicBezTo>
                  <a:cubicBezTo>
                    <a:pt x="10251" y="11100"/>
                    <a:pt x="11715" y="11900"/>
                    <a:pt x="13912" y="12833"/>
                  </a:cubicBezTo>
                  <a:cubicBezTo>
                    <a:pt x="16108" y="13767"/>
                    <a:pt x="19037" y="14833"/>
                    <a:pt x="20319" y="16033"/>
                  </a:cubicBezTo>
                  <a:cubicBezTo>
                    <a:pt x="21600" y="17233"/>
                    <a:pt x="21234" y="18567"/>
                    <a:pt x="18488" y="19500"/>
                  </a:cubicBezTo>
                  <a:cubicBezTo>
                    <a:pt x="15742" y="20433"/>
                    <a:pt x="10617" y="20967"/>
                    <a:pt x="5492" y="215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7" name="Line"/>
            <p:cNvSpPr/>
            <p:nvPr/>
          </p:nvSpPr>
          <p:spPr>
            <a:xfrm>
              <a:off x="5536158" y="1076293"/>
              <a:ext cx="226467" cy="965663"/>
            </a:xfrm>
            <a:custGeom>
              <a:avLst/>
              <a:gdLst/>
              <a:ahLst/>
              <a:cxnLst>
                <a:cxn ang="0">
                  <a:pos x="wd2" y="hd2"/>
                </a:cxn>
                <a:cxn ang="5400000">
                  <a:pos x="wd2" y="hd2"/>
                </a:cxn>
                <a:cxn ang="10800000">
                  <a:pos x="wd2" y="hd2"/>
                </a:cxn>
                <a:cxn ang="16200000">
                  <a:pos x="wd2" y="hd2"/>
                </a:cxn>
              </a:cxnLst>
              <a:rect l="0" t="0" r="r" b="b"/>
              <a:pathLst>
                <a:path w="21436" h="21539" fill="norm" stroke="1" extrusionOk="0">
                  <a:moveTo>
                    <a:pt x="20309" y="28"/>
                  </a:moveTo>
                  <a:cubicBezTo>
                    <a:pt x="19370" y="-17"/>
                    <a:pt x="18431" y="-61"/>
                    <a:pt x="16834" y="337"/>
                  </a:cubicBezTo>
                  <a:cubicBezTo>
                    <a:pt x="15238" y="736"/>
                    <a:pt x="12984" y="1577"/>
                    <a:pt x="10542" y="2816"/>
                  </a:cubicBezTo>
                  <a:cubicBezTo>
                    <a:pt x="8100" y="4055"/>
                    <a:pt x="5471" y="5693"/>
                    <a:pt x="3499" y="7353"/>
                  </a:cubicBezTo>
                  <a:cubicBezTo>
                    <a:pt x="1526" y="9013"/>
                    <a:pt x="212" y="10695"/>
                    <a:pt x="24" y="12355"/>
                  </a:cubicBezTo>
                  <a:cubicBezTo>
                    <a:pt x="-164" y="14014"/>
                    <a:pt x="775" y="15652"/>
                    <a:pt x="2841" y="17046"/>
                  </a:cubicBezTo>
                  <a:cubicBezTo>
                    <a:pt x="4907" y="18441"/>
                    <a:pt x="8100" y="19591"/>
                    <a:pt x="11387" y="20300"/>
                  </a:cubicBezTo>
                  <a:cubicBezTo>
                    <a:pt x="14674" y="21008"/>
                    <a:pt x="18055" y="21273"/>
                    <a:pt x="21436" y="2153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8" name="Line"/>
            <p:cNvSpPr/>
            <p:nvPr/>
          </p:nvSpPr>
          <p:spPr>
            <a:xfrm>
              <a:off x="6483554" y="1547845"/>
              <a:ext cx="238041" cy="257044"/>
            </a:xfrm>
            <a:custGeom>
              <a:avLst/>
              <a:gdLst/>
              <a:ahLst/>
              <a:cxnLst>
                <a:cxn ang="0">
                  <a:pos x="wd2" y="hd2"/>
                </a:cxn>
                <a:cxn ang="5400000">
                  <a:pos x="wd2" y="hd2"/>
                </a:cxn>
                <a:cxn ang="10800000">
                  <a:pos x="wd2" y="hd2"/>
                </a:cxn>
                <a:cxn ang="16200000">
                  <a:pos x="wd2" y="hd2"/>
                </a:cxn>
              </a:cxnLst>
              <a:rect l="0" t="0" r="r" b="b"/>
              <a:pathLst>
                <a:path w="21414" h="21522" fill="norm" stroke="1" extrusionOk="0">
                  <a:moveTo>
                    <a:pt x="3695" y="5483"/>
                  </a:moveTo>
                  <a:cubicBezTo>
                    <a:pt x="2981" y="8972"/>
                    <a:pt x="2267" y="12462"/>
                    <a:pt x="1820" y="14788"/>
                  </a:cubicBezTo>
                  <a:cubicBezTo>
                    <a:pt x="1374" y="17114"/>
                    <a:pt x="1196" y="18277"/>
                    <a:pt x="928" y="19357"/>
                  </a:cubicBezTo>
                  <a:cubicBezTo>
                    <a:pt x="660" y="20437"/>
                    <a:pt x="303" y="21434"/>
                    <a:pt x="125" y="21517"/>
                  </a:cubicBezTo>
                  <a:cubicBezTo>
                    <a:pt x="-54" y="21600"/>
                    <a:pt x="-54" y="20769"/>
                    <a:pt x="214" y="17862"/>
                  </a:cubicBezTo>
                  <a:cubicBezTo>
                    <a:pt x="482" y="14954"/>
                    <a:pt x="1017" y="9969"/>
                    <a:pt x="1642" y="6978"/>
                  </a:cubicBezTo>
                  <a:cubicBezTo>
                    <a:pt x="2267" y="3988"/>
                    <a:pt x="2981" y="2991"/>
                    <a:pt x="4141" y="2326"/>
                  </a:cubicBezTo>
                  <a:cubicBezTo>
                    <a:pt x="5301" y="1662"/>
                    <a:pt x="6908" y="1329"/>
                    <a:pt x="8158" y="2160"/>
                  </a:cubicBezTo>
                  <a:cubicBezTo>
                    <a:pt x="9407" y="2991"/>
                    <a:pt x="10300" y="4985"/>
                    <a:pt x="10657" y="6812"/>
                  </a:cubicBezTo>
                  <a:cubicBezTo>
                    <a:pt x="11014" y="8640"/>
                    <a:pt x="10835" y="10302"/>
                    <a:pt x="10478" y="11465"/>
                  </a:cubicBezTo>
                  <a:cubicBezTo>
                    <a:pt x="10121" y="12628"/>
                    <a:pt x="9586" y="13292"/>
                    <a:pt x="9318" y="13209"/>
                  </a:cubicBezTo>
                  <a:cubicBezTo>
                    <a:pt x="9050" y="13126"/>
                    <a:pt x="9050" y="12295"/>
                    <a:pt x="9943" y="10135"/>
                  </a:cubicBezTo>
                  <a:cubicBezTo>
                    <a:pt x="10835" y="7975"/>
                    <a:pt x="12620" y="4486"/>
                    <a:pt x="14406" y="2492"/>
                  </a:cubicBezTo>
                  <a:cubicBezTo>
                    <a:pt x="16191" y="498"/>
                    <a:pt x="17976" y="0"/>
                    <a:pt x="19225" y="0"/>
                  </a:cubicBezTo>
                  <a:cubicBezTo>
                    <a:pt x="20475" y="0"/>
                    <a:pt x="21189" y="498"/>
                    <a:pt x="21367" y="2742"/>
                  </a:cubicBezTo>
                  <a:cubicBezTo>
                    <a:pt x="21546" y="4985"/>
                    <a:pt x="21189" y="8972"/>
                    <a:pt x="20653" y="11631"/>
                  </a:cubicBezTo>
                  <a:cubicBezTo>
                    <a:pt x="20118" y="14289"/>
                    <a:pt x="19404" y="15618"/>
                    <a:pt x="18690" y="1694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29" name="Line"/>
            <p:cNvSpPr/>
            <p:nvPr/>
          </p:nvSpPr>
          <p:spPr>
            <a:xfrm>
              <a:off x="6858000" y="1684767"/>
              <a:ext cx="41672"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0" name="Line"/>
            <p:cNvSpPr/>
            <p:nvPr/>
          </p:nvSpPr>
          <p:spPr>
            <a:xfrm>
              <a:off x="7125935" y="1454579"/>
              <a:ext cx="119019" cy="296201"/>
            </a:xfrm>
            <a:custGeom>
              <a:avLst/>
              <a:gdLst/>
              <a:ahLst/>
              <a:cxnLst>
                <a:cxn ang="0">
                  <a:pos x="wd2" y="hd2"/>
                </a:cxn>
                <a:cxn ang="5400000">
                  <a:pos x="wd2" y="hd2"/>
                </a:cxn>
                <a:cxn ang="10800000">
                  <a:pos x="wd2" y="hd2"/>
                </a:cxn>
                <a:cxn ang="16200000">
                  <a:pos x="wd2" y="hd2"/>
                </a:cxn>
              </a:cxnLst>
              <a:rect l="0" t="0" r="r" b="b"/>
              <a:pathLst>
                <a:path w="21238" h="21494" fill="norm" stroke="1" extrusionOk="0">
                  <a:moveTo>
                    <a:pt x="21238" y="1152"/>
                  </a:moveTo>
                  <a:cubicBezTo>
                    <a:pt x="20176" y="576"/>
                    <a:pt x="19113" y="0"/>
                    <a:pt x="17520" y="0"/>
                  </a:cubicBezTo>
                  <a:cubicBezTo>
                    <a:pt x="15927" y="0"/>
                    <a:pt x="13802" y="576"/>
                    <a:pt x="10969" y="2520"/>
                  </a:cubicBezTo>
                  <a:cubicBezTo>
                    <a:pt x="8136" y="4464"/>
                    <a:pt x="4595" y="7776"/>
                    <a:pt x="2471" y="10944"/>
                  </a:cubicBezTo>
                  <a:cubicBezTo>
                    <a:pt x="346" y="14112"/>
                    <a:pt x="-362" y="17136"/>
                    <a:pt x="169" y="18936"/>
                  </a:cubicBezTo>
                  <a:cubicBezTo>
                    <a:pt x="700" y="20736"/>
                    <a:pt x="2471" y="21312"/>
                    <a:pt x="5658" y="21456"/>
                  </a:cubicBezTo>
                  <a:cubicBezTo>
                    <a:pt x="8845" y="21600"/>
                    <a:pt x="13448" y="21312"/>
                    <a:pt x="18051" y="210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1" name="Line"/>
            <p:cNvSpPr/>
            <p:nvPr/>
          </p:nvSpPr>
          <p:spPr>
            <a:xfrm>
              <a:off x="7328296" y="1506173"/>
              <a:ext cx="154783" cy="2500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046" y="2914"/>
                    <a:pt x="6092" y="5829"/>
                    <a:pt x="9692" y="9429"/>
                  </a:cubicBezTo>
                  <a:cubicBezTo>
                    <a:pt x="13292" y="13029"/>
                    <a:pt x="17446" y="17314"/>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2" name="Line"/>
            <p:cNvSpPr/>
            <p:nvPr/>
          </p:nvSpPr>
          <p:spPr>
            <a:xfrm>
              <a:off x="7375921" y="1500220"/>
              <a:ext cx="130970" cy="2917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7018" y="3086"/>
                    <a:pt x="12436" y="6171"/>
                    <a:pt x="9164" y="8890"/>
                  </a:cubicBezTo>
                  <a:cubicBezTo>
                    <a:pt x="5891" y="11608"/>
                    <a:pt x="3927" y="13959"/>
                    <a:pt x="2618" y="16016"/>
                  </a:cubicBezTo>
                  <a:cubicBezTo>
                    <a:pt x="1309" y="18073"/>
                    <a:pt x="655" y="19837"/>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3" name="Line"/>
            <p:cNvSpPr/>
            <p:nvPr/>
          </p:nvSpPr>
          <p:spPr>
            <a:xfrm>
              <a:off x="7548562" y="1738345"/>
              <a:ext cx="5954" cy="59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4" name="Line"/>
            <p:cNvSpPr/>
            <p:nvPr/>
          </p:nvSpPr>
          <p:spPr>
            <a:xfrm>
              <a:off x="7571319" y="1621267"/>
              <a:ext cx="24414" cy="21829"/>
            </a:xfrm>
            <a:custGeom>
              <a:avLst/>
              <a:gdLst/>
              <a:ahLst/>
              <a:cxnLst>
                <a:cxn ang="0">
                  <a:pos x="wd2" y="hd2"/>
                </a:cxn>
                <a:cxn ang="5400000">
                  <a:pos x="wd2" y="hd2"/>
                </a:cxn>
                <a:cxn ang="10800000">
                  <a:pos x="wd2" y="hd2"/>
                </a:cxn>
                <a:cxn ang="16200000">
                  <a:pos x="wd2" y="hd2"/>
                </a:cxn>
              </a:cxnLst>
              <a:rect l="0" t="0" r="r" b="b"/>
              <a:pathLst>
                <a:path w="17716" h="21600" fill="norm" stroke="1" extrusionOk="0">
                  <a:moveTo>
                    <a:pt x="9406" y="21600"/>
                  </a:moveTo>
                  <a:cubicBezTo>
                    <a:pt x="3646" y="15709"/>
                    <a:pt x="-2114" y="9818"/>
                    <a:pt x="766" y="5891"/>
                  </a:cubicBezTo>
                  <a:cubicBezTo>
                    <a:pt x="3646" y="1964"/>
                    <a:pt x="15166" y="0"/>
                    <a:pt x="17326" y="0"/>
                  </a:cubicBezTo>
                  <a:cubicBezTo>
                    <a:pt x="19486" y="0"/>
                    <a:pt x="12286" y="1964"/>
                    <a:pt x="5086" y="392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5" name="Line"/>
            <p:cNvSpPr/>
            <p:nvPr/>
          </p:nvSpPr>
          <p:spPr>
            <a:xfrm>
              <a:off x="7685484" y="1476408"/>
              <a:ext cx="88457" cy="357436"/>
            </a:xfrm>
            <a:custGeom>
              <a:avLst/>
              <a:gdLst/>
              <a:ahLst/>
              <a:cxnLst>
                <a:cxn ang="0">
                  <a:pos x="wd2" y="hd2"/>
                </a:cxn>
                <a:cxn ang="5400000">
                  <a:pos x="wd2" y="hd2"/>
                </a:cxn>
                <a:cxn ang="10800000">
                  <a:pos x="wd2" y="hd2"/>
                </a:cxn>
                <a:cxn ang="16200000">
                  <a:pos x="wd2" y="hd2"/>
                </a:cxn>
              </a:cxnLst>
              <a:rect l="0" t="0" r="r" b="b"/>
              <a:pathLst>
                <a:path w="20931" h="21377" fill="norm" stroke="1" extrusionOk="0">
                  <a:moveTo>
                    <a:pt x="1409" y="0"/>
                  </a:moveTo>
                  <a:cubicBezTo>
                    <a:pt x="3757" y="0"/>
                    <a:pt x="6104" y="0"/>
                    <a:pt x="9157" y="1009"/>
                  </a:cubicBezTo>
                  <a:cubicBezTo>
                    <a:pt x="12209" y="2018"/>
                    <a:pt x="15965" y="4035"/>
                    <a:pt x="18313" y="6824"/>
                  </a:cubicBezTo>
                  <a:cubicBezTo>
                    <a:pt x="20661" y="9613"/>
                    <a:pt x="21600" y="13174"/>
                    <a:pt x="20426" y="15725"/>
                  </a:cubicBezTo>
                  <a:cubicBezTo>
                    <a:pt x="19252" y="18277"/>
                    <a:pt x="15965" y="19820"/>
                    <a:pt x="12913" y="20651"/>
                  </a:cubicBezTo>
                  <a:cubicBezTo>
                    <a:pt x="9861" y="21481"/>
                    <a:pt x="7043" y="21600"/>
                    <a:pt x="4930" y="21007"/>
                  </a:cubicBezTo>
                  <a:cubicBezTo>
                    <a:pt x="2817" y="20413"/>
                    <a:pt x="1409" y="19108"/>
                    <a:pt x="0" y="1780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6" name="Line"/>
            <p:cNvSpPr/>
            <p:nvPr/>
          </p:nvSpPr>
          <p:spPr>
            <a:xfrm>
              <a:off x="7792640" y="1295703"/>
              <a:ext cx="142876" cy="103315"/>
            </a:xfrm>
            <a:custGeom>
              <a:avLst/>
              <a:gdLst/>
              <a:ahLst/>
              <a:cxnLst>
                <a:cxn ang="0">
                  <a:pos x="wd2" y="hd2"/>
                </a:cxn>
                <a:cxn ang="5400000">
                  <a:pos x="wd2" y="hd2"/>
                </a:cxn>
                <a:cxn ang="10800000">
                  <a:pos x="wd2" y="hd2"/>
                </a:cxn>
                <a:cxn ang="16200000">
                  <a:pos x="wd2" y="hd2"/>
                </a:cxn>
              </a:cxnLst>
              <a:rect l="0" t="0" r="r" b="b"/>
              <a:pathLst>
                <a:path w="21600" h="21219" fill="norm" stroke="1" extrusionOk="0">
                  <a:moveTo>
                    <a:pt x="0" y="1657"/>
                  </a:moveTo>
                  <a:cubicBezTo>
                    <a:pt x="300" y="5732"/>
                    <a:pt x="600" y="9808"/>
                    <a:pt x="750" y="13068"/>
                  </a:cubicBezTo>
                  <a:cubicBezTo>
                    <a:pt x="900" y="16328"/>
                    <a:pt x="900" y="18774"/>
                    <a:pt x="750" y="18977"/>
                  </a:cubicBezTo>
                  <a:cubicBezTo>
                    <a:pt x="600" y="19181"/>
                    <a:pt x="300" y="17144"/>
                    <a:pt x="300" y="14902"/>
                  </a:cubicBezTo>
                  <a:cubicBezTo>
                    <a:pt x="300" y="12661"/>
                    <a:pt x="600" y="10215"/>
                    <a:pt x="1050" y="7974"/>
                  </a:cubicBezTo>
                  <a:cubicBezTo>
                    <a:pt x="1500" y="5732"/>
                    <a:pt x="2100" y="3694"/>
                    <a:pt x="3150" y="3287"/>
                  </a:cubicBezTo>
                  <a:cubicBezTo>
                    <a:pt x="4200" y="2879"/>
                    <a:pt x="5700" y="4102"/>
                    <a:pt x="6750" y="5732"/>
                  </a:cubicBezTo>
                  <a:cubicBezTo>
                    <a:pt x="7800" y="7362"/>
                    <a:pt x="8400" y="9400"/>
                    <a:pt x="9150" y="9400"/>
                  </a:cubicBezTo>
                  <a:cubicBezTo>
                    <a:pt x="9900" y="9400"/>
                    <a:pt x="10800" y="7362"/>
                    <a:pt x="11700" y="5528"/>
                  </a:cubicBezTo>
                  <a:cubicBezTo>
                    <a:pt x="12600" y="3694"/>
                    <a:pt x="13500" y="2064"/>
                    <a:pt x="14850" y="1045"/>
                  </a:cubicBezTo>
                  <a:cubicBezTo>
                    <a:pt x="16200" y="27"/>
                    <a:pt x="18000" y="-381"/>
                    <a:pt x="19050" y="434"/>
                  </a:cubicBezTo>
                  <a:cubicBezTo>
                    <a:pt x="20100" y="1249"/>
                    <a:pt x="20400" y="3287"/>
                    <a:pt x="20700" y="6955"/>
                  </a:cubicBezTo>
                  <a:cubicBezTo>
                    <a:pt x="21000" y="10623"/>
                    <a:pt x="21300" y="15921"/>
                    <a:pt x="21600" y="2121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7" name="Line"/>
            <p:cNvSpPr/>
            <p:nvPr/>
          </p:nvSpPr>
          <p:spPr>
            <a:xfrm>
              <a:off x="7989093" y="1309720"/>
              <a:ext cx="71439"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8" name="Line"/>
            <p:cNvSpPr/>
            <p:nvPr/>
          </p:nvSpPr>
          <p:spPr>
            <a:xfrm>
              <a:off x="8137921" y="1279954"/>
              <a:ext cx="11908" cy="113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39" name="Line"/>
            <p:cNvSpPr/>
            <p:nvPr/>
          </p:nvSpPr>
          <p:spPr>
            <a:xfrm>
              <a:off x="8185546" y="1131126"/>
              <a:ext cx="225642" cy="845345"/>
            </a:xfrm>
            <a:custGeom>
              <a:avLst/>
              <a:gdLst/>
              <a:ahLst/>
              <a:cxnLst>
                <a:cxn ang="0">
                  <a:pos x="wd2" y="hd2"/>
                </a:cxn>
                <a:cxn ang="5400000">
                  <a:pos x="wd2" y="hd2"/>
                </a:cxn>
                <a:cxn ang="10800000">
                  <a:pos x="wd2" y="hd2"/>
                </a:cxn>
                <a:cxn ang="16200000">
                  <a:pos x="wd2" y="hd2"/>
                </a:cxn>
              </a:cxnLst>
              <a:rect l="0" t="0" r="r" b="b"/>
              <a:pathLst>
                <a:path w="21357" h="21600" fill="norm" stroke="1" extrusionOk="0">
                  <a:moveTo>
                    <a:pt x="13523" y="0"/>
                  </a:moveTo>
                  <a:cubicBezTo>
                    <a:pt x="15214" y="1521"/>
                    <a:pt x="16904" y="3042"/>
                    <a:pt x="18313" y="4639"/>
                  </a:cubicBezTo>
                  <a:cubicBezTo>
                    <a:pt x="19722" y="6237"/>
                    <a:pt x="20849" y="7910"/>
                    <a:pt x="21224" y="9685"/>
                  </a:cubicBezTo>
                  <a:cubicBezTo>
                    <a:pt x="21600" y="11459"/>
                    <a:pt x="21224" y="13335"/>
                    <a:pt x="19534" y="14983"/>
                  </a:cubicBezTo>
                  <a:cubicBezTo>
                    <a:pt x="17843" y="16631"/>
                    <a:pt x="14838" y="18051"/>
                    <a:pt x="11363" y="19115"/>
                  </a:cubicBezTo>
                  <a:cubicBezTo>
                    <a:pt x="7889" y="20180"/>
                    <a:pt x="3944" y="2089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0" name="Line"/>
            <p:cNvSpPr/>
            <p:nvPr/>
          </p:nvSpPr>
          <p:spPr>
            <a:xfrm>
              <a:off x="1875234" y="2604991"/>
              <a:ext cx="184548" cy="20371"/>
            </a:xfrm>
            <a:custGeom>
              <a:avLst/>
              <a:gdLst/>
              <a:ahLst/>
              <a:cxnLst>
                <a:cxn ang="0">
                  <a:pos x="wd2" y="hd2"/>
                </a:cxn>
                <a:cxn ang="5400000">
                  <a:pos x="wd2" y="hd2"/>
                </a:cxn>
                <a:cxn ang="10800000">
                  <a:pos x="wd2" y="hd2"/>
                </a:cxn>
                <a:cxn ang="16200000">
                  <a:pos x="wd2" y="hd2"/>
                </a:cxn>
              </a:cxnLst>
              <a:rect l="0" t="0" r="r" b="b"/>
              <a:pathLst>
                <a:path w="21600" h="20157" fill="norm" stroke="1" extrusionOk="0">
                  <a:moveTo>
                    <a:pt x="0" y="20157"/>
                  </a:moveTo>
                  <a:cubicBezTo>
                    <a:pt x="697" y="12302"/>
                    <a:pt x="1394" y="4448"/>
                    <a:pt x="4994" y="1502"/>
                  </a:cubicBezTo>
                  <a:cubicBezTo>
                    <a:pt x="8594" y="-1443"/>
                    <a:pt x="15097" y="521"/>
                    <a:pt x="21600" y="248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1" name="Line"/>
            <p:cNvSpPr/>
            <p:nvPr/>
          </p:nvSpPr>
          <p:spPr>
            <a:xfrm>
              <a:off x="1934765" y="2714658"/>
              <a:ext cx="148829"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2" name="Line"/>
            <p:cNvSpPr/>
            <p:nvPr/>
          </p:nvSpPr>
          <p:spPr>
            <a:xfrm>
              <a:off x="2667000" y="2612319"/>
              <a:ext cx="309563" cy="245613"/>
            </a:xfrm>
            <a:custGeom>
              <a:avLst/>
              <a:gdLst/>
              <a:ahLst/>
              <a:cxnLst>
                <a:cxn ang="0">
                  <a:pos x="wd2" y="hd2"/>
                </a:cxn>
                <a:cxn ang="5400000">
                  <a:pos x="wd2" y="hd2"/>
                </a:cxn>
                <a:cxn ang="10800000">
                  <a:pos x="wd2" y="hd2"/>
                </a:cxn>
                <a:cxn ang="16200000">
                  <a:pos x="wd2" y="hd2"/>
                </a:cxn>
              </a:cxnLst>
              <a:rect l="0" t="0" r="r" b="b"/>
              <a:pathLst>
                <a:path w="21600" h="20565" fill="norm" stroke="1" extrusionOk="0">
                  <a:moveTo>
                    <a:pt x="0" y="4083"/>
                  </a:moveTo>
                  <a:cubicBezTo>
                    <a:pt x="415" y="6741"/>
                    <a:pt x="831" y="9400"/>
                    <a:pt x="1108" y="13055"/>
                  </a:cubicBezTo>
                  <a:cubicBezTo>
                    <a:pt x="1385" y="16711"/>
                    <a:pt x="1523" y="21363"/>
                    <a:pt x="1869" y="20449"/>
                  </a:cubicBezTo>
                  <a:cubicBezTo>
                    <a:pt x="2215" y="19535"/>
                    <a:pt x="2769" y="13055"/>
                    <a:pt x="3185" y="9317"/>
                  </a:cubicBezTo>
                  <a:cubicBezTo>
                    <a:pt x="3600" y="5578"/>
                    <a:pt x="3877" y="4581"/>
                    <a:pt x="4292" y="3751"/>
                  </a:cubicBezTo>
                  <a:cubicBezTo>
                    <a:pt x="4708" y="2920"/>
                    <a:pt x="5262" y="2255"/>
                    <a:pt x="5746" y="2421"/>
                  </a:cubicBezTo>
                  <a:cubicBezTo>
                    <a:pt x="6231" y="2588"/>
                    <a:pt x="6646" y="3585"/>
                    <a:pt x="7062" y="5828"/>
                  </a:cubicBezTo>
                  <a:cubicBezTo>
                    <a:pt x="7477" y="8071"/>
                    <a:pt x="7892" y="11560"/>
                    <a:pt x="8100" y="13720"/>
                  </a:cubicBezTo>
                  <a:cubicBezTo>
                    <a:pt x="8308" y="15880"/>
                    <a:pt x="8308" y="16711"/>
                    <a:pt x="8377" y="16628"/>
                  </a:cubicBezTo>
                  <a:cubicBezTo>
                    <a:pt x="8446" y="16545"/>
                    <a:pt x="8585" y="15548"/>
                    <a:pt x="8931" y="13221"/>
                  </a:cubicBezTo>
                  <a:cubicBezTo>
                    <a:pt x="9277" y="10895"/>
                    <a:pt x="9831" y="7240"/>
                    <a:pt x="10662" y="4748"/>
                  </a:cubicBezTo>
                  <a:cubicBezTo>
                    <a:pt x="11492" y="2255"/>
                    <a:pt x="12600" y="926"/>
                    <a:pt x="14054" y="345"/>
                  </a:cubicBezTo>
                  <a:cubicBezTo>
                    <a:pt x="15508" y="-237"/>
                    <a:pt x="17308" y="-71"/>
                    <a:pt x="18623" y="760"/>
                  </a:cubicBezTo>
                  <a:cubicBezTo>
                    <a:pt x="19938" y="1591"/>
                    <a:pt x="20769" y="3086"/>
                    <a:pt x="21185" y="4914"/>
                  </a:cubicBezTo>
                  <a:cubicBezTo>
                    <a:pt x="21600" y="6741"/>
                    <a:pt x="21600" y="8901"/>
                    <a:pt x="21600" y="10397"/>
                  </a:cubicBezTo>
                  <a:cubicBezTo>
                    <a:pt x="21600" y="11892"/>
                    <a:pt x="21600" y="12723"/>
                    <a:pt x="21531" y="13055"/>
                  </a:cubicBezTo>
                  <a:cubicBezTo>
                    <a:pt x="21462" y="13388"/>
                    <a:pt x="21323" y="13221"/>
                    <a:pt x="21185" y="130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3" name="Line"/>
            <p:cNvSpPr/>
            <p:nvPr/>
          </p:nvSpPr>
          <p:spPr>
            <a:xfrm>
              <a:off x="3012281" y="2269413"/>
              <a:ext cx="90433" cy="189261"/>
            </a:xfrm>
            <a:custGeom>
              <a:avLst/>
              <a:gdLst/>
              <a:ahLst/>
              <a:cxnLst>
                <a:cxn ang="0">
                  <a:pos x="wd2" y="hd2"/>
                </a:cxn>
                <a:cxn ang="5400000">
                  <a:pos x="wd2" y="hd2"/>
                </a:cxn>
                <a:cxn ang="10800000">
                  <a:pos x="wd2" y="hd2"/>
                </a:cxn>
                <a:cxn ang="16200000">
                  <a:pos x="wd2" y="hd2"/>
                </a:cxn>
              </a:cxnLst>
              <a:rect l="0" t="0" r="r" b="b"/>
              <a:pathLst>
                <a:path w="21399" h="21459" fill="norm" stroke="1" extrusionOk="0">
                  <a:moveTo>
                    <a:pt x="0" y="3234"/>
                  </a:moveTo>
                  <a:cubicBezTo>
                    <a:pt x="470" y="2109"/>
                    <a:pt x="939" y="984"/>
                    <a:pt x="2348" y="421"/>
                  </a:cubicBezTo>
                  <a:cubicBezTo>
                    <a:pt x="3757" y="-141"/>
                    <a:pt x="6104" y="-141"/>
                    <a:pt x="8452" y="421"/>
                  </a:cubicBezTo>
                  <a:cubicBezTo>
                    <a:pt x="10800" y="984"/>
                    <a:pt x="13148" y="2109"/>
                    <a:pt x="14557" y="3797"/>
                  </a:cubicBezTo>
                  <a:cubicBezTo>
                    <a:pt x="15965" y="5484"/>
                    <a:pt x="16435" y="7734"/>
                    <a:pt x="15730" y="9309"/>
                  </a:cubicBezTo>
                  <a:cubicBezTo>
                    <a:pt x="15026" y="10884"/>
                    <a:pt x="13148" y="11784"/>
                    <a:pt x="13383" y="12571"/>
                  </a:cubicBezTo>
                  <a:cubicBezTo>
                    <a:pt x="13617" y="13359"/>
                    <a:pt x="15965" y="14034"/>
                    <a:pt x="17843" y="14821"/>
                  </a:cubicBezTo>
                  <a:cubicBezTo>
                    <a:pt x="19722" y="15609"/>
                    <a:pt x="21130" y="16509"/>
                    <a:pt x="21365" y="17521"/>
                  </a:cubicBezTo>
                  <a:cubicBezTo>
                    <a:pt x="21600" y="18534"/>
                    <a:pt x="20661" y="19659"/>
                    <a:pt x="17139" y="20334"/>
                  </a:cubicBezTo>
                  <a:cubicBezTo>
                    <a:pt x="13617" y="21009"/>
                    <a:pt x="7513" y="21234"/>
                    <a:pt x="1409" y="2145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4" name="Line"/>
            <p:cNvSpPr/>
            <p:nvPr/>
          </p:nvSpPr>
          <p:spPr>
            <a:xfrm>
              <a:off x="3268265" y="2792048"/>
              <a:ext cx="1" cy="11907"/>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5" name="Line"/>
            <p:cNvSpPr/>
            <p:nvPr/>
          </p:nvSpPr>
          <p:spPr>
            <a:xfrm>
              <a:off x="3665140" y="2647701"/>
              <a:ext cx="186532" cy="174110"/>
            </a:xfrm>
            <a:custGeom>
              <a:avLst/>
              <a:gdLst/>
              <a:ahLst/>
              <a:cxnLst>
                <a:cxn ang="0">
                  <a:pos x="wd2" y="hd2"/>
                </a:cxn>
                <a:cxn ang="5400000">
                  <a:pos x="wd2" y="hd2"/>
                </a:cxn>
                <a:cxn ang="10800000">
                  <a:pos x="wd2" y="hd2"/>
                </a:cxn>
                <a:cxn ang="16200000">
                  <a:pos x="wd2" y="hd2"/>
                </a:cxn>
              </a:cxnLst>
              <a:rect l="0" t="0" r="r" b="b"/>
              <a:pathLst>
                <a:path w="21600" h="20600" fill="norm" stroke="1" extrusionOk="0">
                  <a:moveTo>
                    <a:pt x="3677" y="7922"/>
                  </a:moveTo>
                  <a:cubicBezTo>
                    <a:pt x="6664" y="8626"/>
                    <a:pt x="9651" y="9331"/>
                    <a:pt x="12064" y="8861"/>
                  </a:cubicBezTo>
                  <a:cubicBezTo>
                    <a:pt x="14477" y="8392"/>
                    <a:pt x="16315" y="6748"/>
                    <a:pt x="17349" y="5339"/>
                  </a:cubicBezTo>
                  <a:cubicBezTo>
                    <a:pt x="18383" y="3931"/>
                    <a:pt x="18613" y="2757"/>
                    <a:pt x="17809" y="1583"/>
                  </a:cubicBezTo>
                  <a:cubicBezTo>
                    <a:pt x="17004" y="409"/>
                    <a:pt x="15166" y="-765"/>
                    <a:pt x="12179" y="644"/>
                  </a:cubicBezTo>
                  <a:cubicBezTo>
                    <a:pt x="9191" y="2052"/>
                    <a:pt x="5055" y="6044"/>
                    <a:pt x="2757" y="9331"/>
                  </a:cubicBezTo>
                  <a:cubicBezTo>
                    <a:pt x="460" y="12618"/>
                    <a:pt x="0" y="15200"/>
                    <a:pt x="0" y="17078"/>
                  </a:cubicBezTo>
                  <a:cubicBezTo>
                    <a:pt x="0" y="18957"/>
                    <a:pt x="460" y="20131"/>
                    <a:pt x="2872" y="20483"/>
                  </a:cubicBezTo>
                  <a:cubicBezTo>
                    <a:pt x="5285" y="20835"/>
                    <a:pt x="9651" y="20365"/>
                    <a:pt x="13098" y="19426"/>
                  </a:cubicBezTo>
                  <a:cubicBezTo>
                    <a:pt x="16545" y="18487"/>
                    <a:pt x="19072" y="17078"/>
                    <a:pt x="21600" y="1567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6" name="Line"/>
            <p:cNvSpPr/>
            <p:nvPr/>
          </p:nvSpPr>
          <p:spPr>
            <a:xfrm>
              <a:off x="3905250" y="2500345"/>
              <a:ext cx="77391"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7" name="Line"/>
            <p:cNvSpPr/>
            <p:nvPr/>
          </p:nvSpPr>
          <p:spPr>
            <a:xfrm>
              <a:off x="4065984" y="2452720"/>
              <a:ext cx="5954" cy="714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8" name="Line"/>
            <p:cNvSpPr/>
            <p:nvPr/>
          </p:nvSpPr>
          <p:spPr>
            <a:xfrm>
              <a:off x="4089796" y="2434861"/>
              <a:ext cx="144566" cy="398860"/>
            </a:xfrm>
            <a:custGeom>
              <a:avLst/>
              <a:gdLst/>
              <a:ahLst/>
              <a:cxnLst>
                <a:cxn ang="0">
                  <a:pos x="wd2" y="hd2"/>
                </a:cxn>
                <a:cxn ang="5400000">
                  <a:pos x="wd2" y="hd2"/>
                </a:cxn>
                <a:cxn ang="10800000">
                  <a:pos x="wd2" y="hd2"/>
                </a:cxn>
                <a:cxn ang="16200000">
                  <a:pos x="wd2" y="hd2"/>
                </a:cxn>
              </a:cxnLst>
              <a:rect l="0" t="0" r="r" b="b"/>
              <a:pathLst>
                <a:path w="20981" h="21600" fill="norm" stroke="1" extrusionOk="0">
                  <a:moveTo>
                    <a:pt x="13824" y="0"/>
                  </a:moveTo>
                  <a:cubicBezTo>
                    <a:pt x="16704" y="2364"/>
                    <a:pt x="19584" y="4728"/>
                    <a:pt x="20592" y="7307"/>
                  </a:cubicBezTo>
                  <a:cubicBezTo>
                    <a:pt x="21600" y="9887"/>
                    <a:pt x="20736" y="12681"/>
                    <a:pt x="16992" y="15099"/>
                  </a:cubicBezTo>
                  <a:cubicBezTo>
                    <a:pt x="13248" y="17516"/>
                    <a:pt x="6624" y="1955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49" name="Line"/>
            <p:cNvSpPr/>
            <p:nvPr/>
          </p:nvSpPr>
          <p:spPr>
            <a:xfrm>
              <a:off x="3449595" y="2531661"/>
              <a:ext cx="163952" cy="379451"/>
            </a:xfrm>
            <a:custGeom>
              <a:avLst/>
              <a:gdLst/>
              <a:ahLst/>
              <a:cxnLst>
                <a:cxn ang="0">
                  <a:pos x="wd2" y="hd2"/>
                </a:cxn>
                <a:cxn ang="5400000">
                  <a:pos x="wd2" y="hd2"/>
                </a:cxn>
                <a:cxn ang="10800000">
                  <a:pos x="wd2" y="hd2"/>
                </a:cxn>
                <a:cxn ang="16200000">
                  <a:pos x="wd2" y="hd2"/>
                </a:cxn>
              </a:cxnLst>
              <a:rect l="0" t="0" r="r" b="b"/>
              <a:pathLst>
                <a:path w="20751" h="21401" fill="norm" stroke="1" extrusionOk="0">
                  <a:moveTo>
                    <a:pt x="17737" y="249"/>
                  </a:moveTo>
                  <a:cubicBezTo>
                    <a:pt x="13970" y="25"/>
                    <a:pt x="10202" y="-199"/>
                    <a:pt x="7439" y="305"/>
                  </a:cubicBezTo>
                  <a:cubicBezTo>
                    <a:pt x="4677" y="808"/>
                    <a:pt x="2918" y="2039"/>
                    <a:pt x="1537" y="4557"/>
                  </a:cubicBezTo>
                  <a:cubicBezTo>
                    <a:pt x="156" y="7076"/>
                    <a:pt x="-849" y="10881"/>
                    <a:pt x="1035" y="13847"/>
                  </a:cubicBezTo>
                  <a:cubicBezTo>
                    <a:pt x="2918" y="16812"/>
                    <a:pt x="7691" y="18939"/>
                    <a:pt x="11458" y="20058"/>
                  </a:cubicBezTo>
                  <a:cubicBezTo>
                    <a:pt x="15225" y="21177"/>
                    <a:pt x="17988" y="21289"/>
                    <a:pt x="20751" y="2140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0" name="Line"/>
            <p:cNvSpPr/>
            <p:nvPr/>
          </p:nvSpPr>
          <p:spPr>
            <a:xfrm>
              <a:off x="4351734" y="2321751"/>
              <a:ext cx="113110" cy="113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79" y="4168"/>
                    <a:pt x="758" y="8337"/>
                    <a:pt x="758" y="12126"/>
                  </a:cubicBezTo>
                  <a:cubicBezTo>
                    <a:pt x="758" y="15916"/>
                    <a:pt x="379" y="19326"/>
                    <a:pt x="189" y="20084"/>
                  </a:cubicBezTo>
                  <a:cubicBezTo>
                    <a:pt x="0" y="20842"/>
                    <a:pt x="0" y="18947"/>
                    <a:pt x="0" y="17053"/>
                  </a:cubicBezTo>
                  <a:cubicBezTo>
                    <a:pt x="0" y="15158"/>
                    <a:pt x="0" y="13263"/>
                    <a:pt x="379" y="11368"/>
                  </a:cubicBezTo>
                  <a:cubicBezTo>
                    <a:pt x="758" y="9474"/>
                    <a:pt x="1516" y="7579"/>
                    <a:pt x="2463" y="7389"/>
                  </a:cubicBezTo>
                  <a:cubicBezTo>
                    <a:pt x="3411" y="7200"/>
                    <a:pt x="4547" y="8716"/>
                    <a:pt x="5874" y="8905"/>
                  </a:cubicBezTo>
                  <a:cubicBezTo>
                    <a:pt x="7200" y="9095"/>
                    <a:pt x="8716" y="7958"/>
                    <a:pt x="10800" y="6821"/>
                  </a:cubicBezTo>
                  <a:cubicBezTo>
                    <a:pt x="12884" y="5684"/>
                    <a:pt x="15537" y="4547"/>
                    <a:pt x="17242" y="4926"/>
                  </a:cubicBezTo>
                  <a:cubicBezTo>
                    <a:pt x="18947" y="5305"/>
                    <a:pt x="19705" y="7200"/>
                    <a:pt x="20274" y="10232"/>
                  </a:cubicBezTo>
                  <a:cubicBezTo>
                    <a:pt x="20842" y="13263"/>
                    <a:pt x="21221" y="17432"/>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1" name="Line"/>
            <p:cNvSpPr/>
            <p:nvPr/>
          </p:nvSpPr>
          <p:spPr>
            <a:xfrm>
              <a:off x="4542234" y="2351517"/>
              <a:ext cx="71438"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2" name="Line"/>
            <p:cNvSpPr/>
            <p:nvPr/>
          </p:nvSpPr>
          <p:spPr>
            <a:xfrm>
              <a:off x="4679156" y="2333658"/>
              <a:ext cx="1" cy="125016"/>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3" name="Line"/>
            <p:cNvSpPr/>
            <p:nvPr/>
          </p:nvSpPr>
          <p:spPr>
            <a:xfrm>
              <a:off x="4738687" y="2833720"/>
              <a:ext cx="5954"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4" name="Line"/>
            <p:cNvSpPr/>
            <p:nvPr/>
          </p:nvSpPr>
          <p:spPr>
            <a:xfrm>
              <a:off x="5274468" y="2821814"/>
              <a:ext cx="17861"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400" y="14400"/>
                    <a:pt x="7200" y="7200"/>
                    <a:pt x="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5" name="Line"/>
            <p:cNvSpPr/>
            <p:nvPr/>
          </p:nvSpPr>
          <p:spPr>
            <a:xfrm>
              <a:off x="5268511" y="2652835"/>
              <a:ext cx="119068" cy="347574"/>
            </a:xfrm>
            <a:custGeom>
              <a:avLst/>
              <a:gdLst/>
              <a:ahLst/>
              <a:cxnLst>
                <a:cxn ang="0">
                  <a:pos x="wd2" y="hd2"/>
                </a:cxn>
                <a:cxn ang="5400000">
                  <a:pos x="wd2" y="hd2"/>
                </a:cxn>
                <a:cxn ang="10800000">
                  <a:pos x="wd2" y="hd2"/>
                </a:cxn>
                <a:cxn ang="16200000">
                  <a:pos x="wd2" y="hd2"/>
                </a:cxn>
              </a:cxnLst>
              <a:rect l="0" t="0" r="r" b="b"/>
              <a:pathLst>
                <a:path w="20904" h="21496" fill="norm" stroke="1" extrusionOk="0">
                  <a:moveTo>
                    <a:pt x="20904" y="141"/>
                  </a:moveTo>
                  <a:cubicBezTo>
                    <a:pt x="19162" y="19"/>
                    <a:pt x="17420" y="-104"/>
                    <a:pt x="16201" y="141"/>
                  </a:cubicBezTo>
                  <a:cubicBezTo>
                    <a:pt x="14981" y="387"/>
                    <a:pt x="14285" y="1001"/>
                    <a:pt x="12020" y="2657"/>
                  </a:cubicBezTo>
                  <a:cubicBezTo>
                    <a:pt x="9756" y="4314"/>
                    <a:pt x="5923" y="7014"/>
                    <a:pt x="3310" y="9837"/>
                  </a:cubicBezTo>
                  <a:cubicBezTo>
                    <a:pt x="698" y="12660"/>
                    <a:pt x="-696" y="15605"/>
                    <a:pt x="349" y="17569"/>
                  </a:cubicBezTo>
                  <a:cubicBezTo>
                    <a:pt x="1394" y="19532"/>
                    <a:pt x="4878" y="20514"/>
                    <a:pt x="8362" y="21005"/>
                  </a:cubicBezTo>
                  <a:cubicBezTo>
                    <a:pt x="11846" y="21496"/>
                    <a:pt x="15330" y="21496"/>
                    <a:pt x="18814" y="2149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6" name="Line"/>
            <p:cNvSpPr/>
            <p:nvPr/>
          </p:nvSpPr>
          <p:spPr>
            <a:xfrm>
              <a:off x="5455976" y="2767093"/>
              <a:ext cx="151868" cy="172900"/>
            </a:xfrm>
            <a:custGeom>
              <a:avLst/>
              <a:gdLst/>
              <a:ahLst/>
              <a:cxnLst>
                <a:cxn ang="0">
                  <a:pos x="wd2" y="hd2"/>
                </a:cxn>
                <a:cxn ang="5400000">
                  <a:pos x="wd2" y="hd2"/>
                </a:cxn>
                <a:cxn ang="10800000">
                  <a:pos x="wd2" y="hd2"/>
                </a:cxn>
                <a:cxn ang="16200000">
                  <a:pos x="wd2" y="hd2"/>
                </a:cxn>
              </a:cxnLst>
              <a:rect l="0" t="0" r="r" b="b"/>
              <a:pathLst>
                <a:path w="21193" h="21387" fill="norm" stroke="1" extrusionOk="0">
                  <a:moveTo>
                    <a:pt x="1255" y="8241"/>
                  </a:moveTo>
                  <a:cubicBezTo>
                    <a:pt x="5131" y="8732"/>
                    <a:pt x="9008" y="9223"/>
                    <a:pt x="11916" y="8610"/>
                  </a:cubicBezTo>
                  <a:cubicBezTo>
                    <a:pt x="14824" y="7996"/>
                    <a:pt x="16762" y="6278"/>
                    <a:pt x="17870" y="4805"/>
                  </a:cubicBezTo>
                  <a:cubicBezTo>
                    <a:pt x="18978" y="3332"/>
                    <a:pt x="19255" y="2105"/>
                    <a:pt x="18701" y="1246"/>
                  </a:cubicBezTo>
                  <a:cubicBezTo>
                    <a:pt x="18147" y="387"/>
                    <a:pt x="16762" y="-104"/>
                    <a:pt x="14824" y="19"/>
                  </a:cubicBezTo>
                  <a:cubicBezTo>
                    <a:pt x="12885" y="141"/>
                    <a:pt x="10393" y="878"/>
                    <a:pt x="7762" y="3701"/>
                  </a:cubicBezTo>
                  <a:cubicBezTo>
                    <a:pt x="5131" y="6523"/>
                    <a:pt x="2362" y="11432"/>
                    <a:pt x="978" y="14501"/>
                  </a:cubicBezTo>
                  <a:cubicBezTo>
                    <a:pt x="-407" y="17569"/>
                    <a:pt x="-407" y="18796"/>
                    <a:pt x="1531" y="19778"/>
                  </a:cubicBezTo>
                  <a:cubicBezTo>
                    <a:pt x="3470" y="20760"/>
                    <a:pt x="7347" y="21496"/>
                    <a:pt x="10947" y="21373"/>
                  </a:cubicBezTo>
                  <a:cubicBezTo>
                    <a:pt x="14547" y="21251"/>
                    <a:pt x="17870" y="20269"/>
                    <a:pt x="21193" y="1928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7" name="Line"/>
            <p:cNvSpPr/>
            <p:nvPr/>
          </p:nvSpPr>
          <p:spPr>
            <a:xfrm>
              <a:off x="5643562" y="2684892"/>
              <a:ext cx="95251"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8" name="Line"/>
            <p:cNvSpPr/>
            <p:nvPr/>
          </p:nvSpPr>
          <p:spPr>
            <a:xfrm>
              <a:off x="5792390" y="2569054"/>
              <a:ext cx="108246" cy="157511"/>
            </a:xfrm>
            <a:custGeom>
              <a:avLst/>
              <a:gdLst/>
              <a:ahLst/>
              <a:cxnLst>
                <a:cxn ang="0">
                  <a:pos x="wd2" y="hd2"/>
                </a:cxn>
                <a:cxn ang="5400000">
                  <a:pos x="wd2" y="hd2"/>
                </a:cxn>
                <a:cxn ang="10800000">
                  <a:pos x="wd2" y="hd2"/>
                </a:cxn>
                <a:cxn ang="16200000">
                  <a:pos x="wd2" y="hd2"/>
                </a:cxn>
              </a:cxnLst>
              <a:rect l="0" t="0" r="r" b="b"/>
              <a:pathLst>
                <a:path w="21040" h="21431" fill="norm" stroke="1" extrusionOk="0">
                  <a:moveTo>
                    <a:pt x="0" y="1991"/>
                  </a:moveTo>
                  <a:cubicBezTo>
                    <a:pt x="1543" y="1181"/>
                    <a:pt x="3086" y="371"/>
                    <a:pt x="4821" y="101"/>
                  </a:cubicBezTo>
                  <a:cubicBezTo>
                    <a:pt x="6557" y="-169"/>
                    <a:pt x="8486" y="101"/>
                    <a:pt x="9836" y="911"/>
                  </a:cubicBezTo>
                  <a:cubicBezTo>
                    <a:pt x="11186" y="1721"/>
                    <a:pt x="11957" y="3071"/>
                    <a:pt x="11379" y="4421"/>
                  </a:cubicBezTo>
                  <a:cubicBezTo>
                    <a:pt x="10800" y="5771"/>
                    <a:pt x="8871" y="7121"/>
                    <a:pt x="8871" y="7661"/>
                  </a:cubicBezTo>
                  <a:cubicBezTo>
                    <a:pt x="8871" y="8201"/>
                    <a:pt x="10800" y="7931"/>
                    <a:pt x="12536" y="8336"/>
                  </a:cubicBezTo>
                  <a:cubicBezTo>
                    <a:pt x="14271" y="8741"/>
                    <a:pt x="15814" y="9821"/>
                    <a:pt x="17164" y="10901"/>
                  </a:cubicBezTo>
                  <a:cubicBezTo>
                    <a:pt x="18514" y="11981"/>
                    <a:pt x="19671" y="13061"/>
                    <a:pt x="20443" y="14276"/>
                  </a:cubicBezTo>
                  <a:cubicBezTo>
                    <a:pt x="21214" y="15491"/>
                    <a:pt x="21600" y="16841"/>
                    <a:pt x="19286" y="18056"/>
                  </a:cubicBezTo>
                  <a:cubicBezTo>
                    <a:pt x="16971" y="19271"/>
                    <a:pt x="11957" y="20351"/>
                    <a:pt x="6943" y="2143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59" name="Line"/>
            <p:cNvSpPr/>
            <p:nvPr/>
          </p:nvSpPr>
          <p:spPr>
            <a:xfrm>
              <a:off x="5911453" y="2589642"/>
              <a:ext cx="126462" cy="398860"/>
            </a:xfrm>
            <a:custGeom>
              <a:avLst/>
              <a:gdLst/>
              <a:ahLst/>
              <a:cxnLst>
                <a:cxn ang="0">
                  <a:pos x="wd2" y="hd2"/>
                </a:cxn>
                <a:cxn ang="5400000">
                  <a:pos x="wd2" y="hd2"/>
                </a:cxn>
                <a:cxn ang="10800000">
                  <a:pos x="wd2" y="hd2"/>
                </a:cxn>
                <a:cxn ang="16200000">
                  <a:pos x="wd2" y="hd2"/>
                </a:cxn>
              </a:cxnLst>
              <a:rect l="0" t="0" r="r" b="b"/>
              <a:pathLst>
                <a:path w="20243" h="21600" fill="norm" stroke="1" extrusionOk="0">
                  <a:moveTo>
                    <a:pt x="1906" y="0"/>
                  </a:moveTo>
                  <a:cubicBezTo>
                    <a:pt x="7624" y="1827"/>
                    <a:pt x="13341" y="3654"/>
                    <a:pt x="16835" y="6018"/>
                  </a:cubicBezTo>
                  <a:cubicBezTo>
                    <a:pt x="20329" y="8382"/>
                    <a:pt x="21600" y="11284"/>
                    <a:pt x="18424" y="13970"/>
                  </a:cubicBezTo>
                  <a:cubicBezTo>
                    <a:pt x="15247" y="16657"/>
                    <a:pt x="7624" y="1912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0" name="Line"/>
            <p:cNvSpPr/>
            <p:nvPr/>
          </p:nvSpPr>
          <p:spPr>
            <a:xfrm>
              <a:off x="6167437" y="2518204"/>
              <a:ext cx="136923" cy="1329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13" y="6125"/>
                    <a:pt x="626" y="12251"/>
                    <a:pt x="626" y="16119"/>
                  </a:cubicBezTo>
                  <a:cubicBezTo>
                    <a:pt x="626" y="19988"/>
                    <a:pt x="313" y="21600"/>
                    <a:pt x="157" y="21600"/>
                  </a:cubicBezTo>
                  <a:cubicBezTo>
                    <a:pt x="0" y="21600"/>
                    <a:pt x="0" y="19988"/>
                    <a:pt x="470" y="17409"/>
                  </a:cubicBezTo>
                  <a:cubicBezTo>
                    <a:pt x="939" y="14830"/>
                    <a:pt x="1878" y="11284"/>
                    <a:pt x="2661" y="8704"/>
                  </a:cubicBezTo>
                  <a:cubicBezTo>
                    <a:pt x="3443" y="6125"/>
                    <a:pt x="4070" y="4513"/>
                    <a:pt x="5009" y="4352"/>
                  </a:cubicBezTo>
                  <a:cubicBezTo>
                    <a:pt x="5948" y="4191"/>
                    <a:pt x="7200" y="5481"/>
                    <a:pt x="8452" y="6770"/>
                  </a:cubicBezTo>
                  <a:cubicBezTo>
                    <a:pt x="9704" y="8060"/>
                    <a:pt x="10957" y="9349"/>
                    <a:pt x="12052" y="9027"/>
                  </a:cubicBezTo>
                  <a:cubicBezTo>
                    <a:pt x="13148" y="8704"/>
                    <a:pt x="14087" y="6770"/>
                    <a:pt x="15183" y="5319"/>
                  </a:cubicBezTo>
                  <a:cubicBezTo>
                    <a:pt x="16278" y="3869"/>
                    <a:pt x="17530" y="2901"/>
                    <a:pt x="18470" y="3546"/>
                  </a:cubicBezTo>
                  <a:cubicBezTo>
                    <a:pt x="19409" y="4191"/>
                    <a:pt x="20035" y="6448"/>
                    <a:pt x="20504" y="9672"/>
                  </a:cubicBezTo>
                  <a:cubicBezTo>
                    <a:pt x="20974" y="12896"/>
                    <a:pt x="21287" y="17087"/>
                    <a:pt x="21600" y="212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1" name="Line"/>
            <p:cNvSpPr/>
            <p:nvPr/>
          </p:nvSpPr>
          <p:spPr>
            <a:xfrm>
              <a:off x="6387703" y="2553923"/>
              <a:ext cx="89297"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2" name="Line"/>
            <p:cNvSpPr/>
            <p:nvPr/>
          </p:nvSpPr>
          <p:spPr>
            <a:xfrm>
              <a:off x="6554390" y="2524158"/>
              <a:ext cx="1" cy="142876"/>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3" name="Line"/>
            <p:cNvSpPr/>
            <p:nvPr/>
          </p:nvSpPr>
          <p:spPr>
            <a:xfrm>
              <a:off x="6834187" y="2911111"/>
              <a:ext cx="29767" cy="357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5600"/>
                    <a:pt x="0" y="9600"/>
                    <a:pt x="3600" y="6000"/>
                  </a:cubicBezTo>
                  <a:cubicBezTo>
                    <a:pt x="7200" y="2400"/>
                    <a:pt x="14400" y="1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4" name="Line"/>
            <p:cNvSpPr/>
            <p:nvPr/>
          </p:nvSpPr>
          <p:spPr>
            <a:xfrm>
              <a:off x="7095380" y="2758975"/>
              <a:ext cx="238870" cy="206216"/>
            </a:xfrm>
            <a:custGeom>
              <a:avLst/>
              <a:gdLst/>
              <a:ahLst/>
              <a:cxnLst>
                <a:cxn ang="0">
                  <a:pos x="wd2" y="hd2"/>
                </a:cxn>
                <a:cxn ang="5400000">
                  <a:pos x="wd2" y="hd2"/>
                </a:cxn>
                <a:cxn ang="10800000">
                  <a:pos x="wd2" y="hd2"/>
                </a:cxn>
                <a:cxn ang="16200000">
                  <a:pos x="wd2" y="hd2"/>
                </a:cxn>
              </a:cxnLst>
              <a:rect l="0" t="0" r="r" b="b"/>
              <a:pathLst>
                <a:path w="21139" h="20978" fill="norm" stroke="1" extrusionOk="0">
                  <a:moveTo>
                    <a:pt x="3754" y="7604"/>
                  </a:moveTo>
                  <a:cubicBezTo>
                    <a:pt x="3929" y="8613"/>
                    <a:pt x="4105" y="9623"/>
                    <a:pt x="4807" y="10127"/>
                  </a:cubicBezTo>
                  <a:cubicBezTo>
                    <a:pt x="5510" y="10632"/>
                    <a:pt x="6739" y="10632"/>
                    <a:pt x="8583" y="9925"/>
                  </a:cubicBezTo>
                  <a:cubicBezTo>
                    <a:pt x="10427" y="9219"/>
                    <a:pt x="12885" y="7806"/>
                    <a:pt x="14378" y="6595"/>
                  </a:cubicBezTo>
                  <a:cubicBezTo>
                    <a:pt x="15871" y="5383"/>
                    <a:pt x="16398" y="4374"/>
                    <a:pt x="16661" y="3264"/>
                  </a:cubicBezTo>
                  <a:cubicBezTo>
                    <a:pt x="16924" y="2153"/>
                    <a:pt x="16924" y="942"/>
                    <a:pt x="15871" y="337"/>
                  </a:cubicBezTo>
                  <a:cubicBezTo>
                    <a:pt x="14817" y="-269"/>
                    <a:pt x="12710" y="-269"/>
                    <a:pt x="9812" y="2153"/>
                  </a:cubicBezTo>
                  <a:cubicBezTo>
                    <a:pt x="6915" y="4576"/>
                    <a:pt x="3227" y="9421"/>
                    <a:pt x="1383" y="12752"/>
                  </a:cubicBezTo>
                  <a:cubicBezTo>
                    <a:pt x="-461" y="16082"/>
                    <a:pt x="-461" y="17899"/>
                    <a:pt x="1383" y="19211"/>
                  </a:cubicBezTo>
                  <a:cubicBezTo>
                    <a:pt x="3227" y="20524"/>
                    <a:pt x="6915" y="21331"/>
                    <a:pt x="10515" y="20826"/>
                  </a:cubicBezTo>
                  <a:cubicBezTo>
                    <a:pt x="14115" y="20322"/>
                    <a:pt x="17627" y="18505"/>
                    <a:pt x="21139" y="1668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5" name="Line"/>
            <p:cNvSpPr/>
            <p:nvPr/>
          </p:nvSpPr>
          <p:spPr>
            <a:xfrm>
              <a:off x="7244953" y="2565829"/>
              <a:ext cx="148829"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6" name="Line"/>
            <p:cNvSpPr/>
            <p:nvPr/>
          </p:nvSpPr>
          <p:spPr>
            <a:xfrm>
              <a:off x="7441406" y="2453712"/>
              <a:ext cx="178594" cy="94259"/>
            </a:xfrm>
            <a:custGeom>
              <a:avLst/>
              <a:gdLst/>
              <a:ahLst/>
              <a:cxnLst>
                <a:cxn ang="0">
                  <a:pos x="wd2" y="hd2"/>
                </a:cxn>
                <a:cxn ang="5400000">
                  <a:pos x="wd2" y="hd2"/>
                </a:cxn>
                <a:cxn ang="10800000">
                  <a:pos x="wd2" y="hd2"/>
                </a:cxn>
                <a:cxn ang="16200000">
                  <a:pos x="wd2" y="hd2"/>
                </a:cxn>
              </a:cxnLst>
              <a:rect l="0" t="0" r="r" b="b"/>
              <a:pathLst>
                <a:path w="21600" h="21375" fill="norm" stroke="1" extrusionOk="0">
                  <a:moveTo>
                    <a:pt x="0" y="5175"/>
                  </a:moveTo>
                  <a:cubicBezTo>
                    <a:pt x="720" y="3375"/>
                    <a:pt x="1440" y="1575"/>
                    <a:pt x="3000" y="675"/>
                  </a:cubicBezTo>
                  <a:cubicBezTo>
                    <a:pt x="4560" y="-225"/>
                    <a:pt x="6960" y="-225"/>
                    <a:pt x="8520" y="675"/>
                  </a:cubicBezTo>
                  <a:cubicBezTo>
                    <a:pt x="10080" y="1575"/>
                    <a:pt x="10800" y="3375"/>
                    <a:pt x="11040" y="5850"/>
                  </a:cubicBezTo>
                  <a:cubicBezTo>
                    <a:pt x="11280" y="8325"/>
                    <a:pt x="11040" y="11475"/>
                    <a:pt x="10320" y="13950"/>
                  </a:cubicBezTo>
                  <a:cubicBezTo>
                    <a:pt x="9600" y="16425"/>
                    <a:pt x="8400" y="18225"/>
                    <a:pt x="8400" y="19125"/>
                  </a:cubicBezTo>
                  <a:cubicBezTo>
                    <a:pt x="8400" y="20025"/>
                    <a:pt x="9600" y="20025"/>
                    <a:pt x="12000" y="20250"/>
                  </a:cubicBezTo>
                  <a:cubicBezTo>
                    <a:pt x="14400" y="20475"/>
                    <a:pt x="18000" y="20925"/>
                    <a:pt x="21600" y="2137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7" name="Line"/>
            <p:cNvSpPr/>
            <p:nvPr/>
          </p:nvSpPr>
          <p:spPr>
            <a:xfrm>
              <a:off x="7620000" y="2500345"/>
              <a:ext cx="132811" cy="488157"/>
            </a:xfrm>
            <a:custGeom>
              <a:avLst/>
              <a:gdLst/>
              <a:ahLst/>
              <a:cxnLst>
                <a:cxn ang="0">
                  <a:pos x="wd2" y="hd2"/>
                </a:cxn>
                <a:cxn ang="5400000">
                  <a:pos x="wd2" y="hd2"/>
                </a:cxn>
                <a:cxn ang="10800000">
                  <a:pos x="wd2" y="hd2"/>
                </a:cxn>
                <a:cxn ang="16200000">
                  <a:pos x="wd2" y="hd2"/>
                </a:cxn>
              </a:cxnLst>
              <a:rect l="0" t="0" r="r" b="b"/>
              <a:pathLst>
                <a:path w="20951" h="21600" fill="norm" stroke="1" extrusionOk="0">
                  <a:moveTo>
                    <a:pt x="19722" y="0"/>
                  </a:moveTo>
                  <a:cubicBezTo>
                    <a:pt x="20661" y="3249"/>
                    <a:pt x="21600" y="6498"/>
                    <a:pt x="20348" y="9615"/>
                  </a:cubicBezTo>
                  <a:cubicBezTo>
                    <a:pt x="19096" y="12732"/>
                    <a:pt x="15652" y="15717"/>
                    <a:pt x="11896" y="17693"/>
                  </a:cubicBezTo>
                  <a:cubicBezTo>
                    <a:pt x="8139" y="19668"/>
                    <a:pt x="4070" y="20634"/>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8" name="Line"/>
            <p:cNvSpPr/>
            <p:nvPr/>
          </p:nvSpPr>
          <p:spPr>
            <a:xfrm>
              <a:off x="6825779" y="2643220"/>
              <a:ext cx="252487" cy="434579"/>
            </a:xfrm>
            <a:custGeom>
              <a:avLst/>
              <a:gdLst/>
              <a:ahLst/>
              <a:cxnLst>
                <a:cxn ang="0">
                  <a:pos x="wd2" y="hd2"/>
                </a:cxn>
                <a:cxn ang="5400000">
                  <a:pos x="wd2" y="hd2"/>
                </a:cxn>
                <a:cxn ang="10800000">
                  <a:pos x="wd2" y="hd2"/>
                </a:cxn>
                <a:cxn ang="16200000">
                  <a:pos x="wd2" y="hd2"/>
                </a:cxn>
              </a:cxnLst>
              <a:rect l="0" t="0" r="r" b="b"/>
              <a:pathLst>
                <a:path w="21305" h="21600" fill="norm" stroke="1" extrusionOk="0">
                  <a:moveTo>
                    <a:pt x="8747" y="0"/>
                  </a:moveTo>
                  <a:cubicBezTo>
                    <a:pt x="6905" y="986"/>
                    <a:pt x="5063" y="1973"/>
                    <a:pt x="3472" y="3797"/>
                  </a:cubicBezTo>
                  <a:cubicBezTo>
                    <a:pt x="1882" y="5622"/>
                    <a:pt x="542" y="8285"/>
                    <a:pt x="124" y="10701"/>
                  </a:cubicBezTo>
                  <a:cubicBezTo>
                    <a:pt x="-295" y="13118"/>
                    <a:pt x="207" y="15288"/>
                    <a:pt x="3891" y="17063"/>
                  </a:cubicBezTo>
                  <a:cubicBezTo>
                    <a:pt x="7575" y="18838"/>
                    <a:pt x="14440" y="20219"/>
                    <a:pt x="21305"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69" name="Line"/>
            <p:cNvSpPr/>
            <p:nvPr/>
          </p:nvSpPr>
          <p:spPr>
            <a:xfrm>
              <a:off x="7891814" y="2428908"/>
              <a:ext cx="171934" cy="121047"/>
            </a:xfrm>
            <a:custGeom>
              <a:avLst/>
              <a:gdLst/>
              <a:ahLst/>
              <a:cxnLst>
                <a:cxn ang="0">
                  <a:pos x="wd2" y="hd2"/>
                </a:cxn>
                <a:cxn ang="5400000">
                  <a:pos x="wd2" y="hd2"/>
                </a:cxn>
                <a:cxn ang="10800000">
                  <a:pos x="wd2" y="hd2"/>
                </a:cxn>
                <a:cxn ang="16200000">
                  <a:pos x="wd2" y="hd2"/>
                </a:cxn>
              </a:cxnLst>
              <a:rect l="0" t="0" r="r" b="b"/>
              <a:pathLst>
                <a:path w="21267" h="21600" fill="norm" stroke="1" extrusionOk="0">
                  <a:moveTo>
                    <a:pt x="3196" y="0"/>
                  </a:moveTo>
                  <a:cubicBezTo>
                    <a:pt x="2705" y="6020"/>
                    <a:pt x="2215" y="12039"/>
                    <a:pt x="1724" y="15934"/>
                  </a:cubicBezTo>
                  <a:cubicBezTo>
                    <a:pt x="1233" y="19830"/>
                    <a:pt x="742" y="21600"/>
                    <a:pt x="374" y="21600"/>
                  </a:cubicBezTo>
                  <a:cubicBezTo>
                    <a:pt x="5" y="21600"/>
                    <a:pt x="-240" y="19830"/>
                    <a:pt x="374" y="16820"/>
                  </a:cubicBezTo>
                  <a:cubicBezTo>
                    <a:pt x="987" y="13810"/>
                    <a:pt x="2460" y="9561"/>
                    <a:pt x="3565" y="6728"/>
                  </a:cubicBezTo>
                  <a:cubicBezTo>
                    <a:pt x="4669" y="3895"/>
                    <a:pt x="5405" y="2479"/>
                    <a:pt x="6387" y="1770"/>
                  </a:cubicBezTo>
                  <a:cubicBezTo>
                    <a:pt x="7369" y="1062"/>
                    <a:pt x="8596" y="1062"/>
                    <a:pt x="9455" y="1948"/>
                  </a:cubicBezTo>
                  <a:cubicBezTo>
                    <a:pt x="10315" y="2833"/>
                    <a:pt x="10805" y="4603"/>
                    <a:pt x="11174" y="6728"/>
                  </a:cubicBezTo>
                  <a:cubicBezTo>
                    <a:pt x="11542" y="8852"/>
                    <a:pt x="11787" y="11331"/>
                    <a:pt x="12155" y="11685"/>
                  </a:cubicBezTo>
                  <a:cubicBezTo>
                    <a:pt x="12524" y="12039"/>
                    <a:pt x="13015" y="10269"/>
                    <a:pt x="13751" y="8498"/>
                  </a:cubicBezTo>
                  <a:cubicBezTo>
                    <a:pt x="14487" y="6728"/>
                    <a:pt x="15469" y="4957"/>
                    <a:pt x="16696" y="3718"/>
                  </a:cubicBezTo>
                  <a:cubicBezTo>
                    <a:pt x="17924" y="2479"/>
                    <a:pt x="19396" y="1770"/>
                    <a:pt x="20255" y="2479"/>
                  </a:cubicBezTo>
                  <a:cubicBezTo>
                    <a:pt x="21115" y="3187"/>
                    <a:pt x="21360" y="5311"/>
                    <a:pt x="21237" y="8498"/>
                  </a:cubicBezTo>
                  <a:cubicBezTo>
                    <a:pt x="21115" y="11685"/>
                    <a:pt x="20624" y="15934"/>
                    <a:pt x="20133" y="2018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0" name="Line"/>
            <p:cNvSpPr/>
            <p:nvPr/>
          </p:nvSpPr>
          <p:spPr>
            <a:xfrm>
              <a:off x="8155781" y="2464626"/>
              <a:ext cx="107157"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1" name="Line"/>
            <p:cNvSpPr/>
            <p:nvPr/>
          </p:nvSpPr>
          <p:spPr>
            <a:xfrm>
              <a:off x="8343771" y="2452720"/>
              <a:ext cx="20370" cy="160735"/>
            </a:xfrm>
            <a:custGeom>
              <a:avLst/>
              <a:gdLst/>
              <a:ahLst/>
              <a:cxnLst>
                <a:cxn ang="0">
                  <a:pos x="wd2" y="hd2"/>
                </a:cxn>
                <a:cxn ang="5400000">
                  <a:pos x="wd2" y="hd2"/>
                </a:cxn>
                <a:cxn ang="10800000">
                  <a:pos x="wd2" y="hd2"/>
                </a:cxn>
                <a:cxn ang="16200000">
                  <a:pos x="wd2" y="hd2"/>
                </a:cxn>
              </a:cxnLst>
              <a:rect l="0" t="0" r="r" b="b"/>
              <a:pathLst>
                <a:path w="20157" h="21600" fill="norm" stroke="1" extrusionOk="0">
                  <a:moveTo>
                    <a:pt x="20157" y="0"/>
                  </a:moveTo>
                  <a:cubicBezTo>
                    <a:pt x="12302" y="4533"/>
                    <a:pt x="4448" y="9067"/>
                    <a:pt x="1502" y="12667"/>
                  </a:cubicBezTo>
                  <a:cubicBezTo>
                    <a:pt x="-1443" y="16267"/>
                    <a:pt x="521" y="18933"/>
                    <a:pt x="2484"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2" name="Line"/>
            <p:cNvSpPr/>
            <p:nvPr/>
          </p:nvSpPr>
          <p:spPr>
            <a:xfrm>
              <a:off x="1893093" y="3619533"/>
              <a:ext cx="136923"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070" y="16200"/>
                    <a:pt x="8139" y="10800"/>
                    <a:pt x="11739" y="7200"/>
                  </a:cubicBezTo>
                  <a:cubicBezTo>
                    <a:pt x="15339" y="3600"/>
                    <a:pt x="18470"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3" name="Line"/>
            <p:cNvSpPr/>
            <p:nvPr/>
          </p:nvSpPr>
          <p:spPr>
            <a:xfrm>
              <a:off x="1958578" y="3720736"/>
              <a:ext cx="136922"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4" name="Line"/>
            <p:cNvSpPr/>
            <p:nvPr/>
          </p:nvSpPr>
          <p:spPr>
            <a:xfrm>
              <a:off x="2377281" y="3598945"/>
              <a:ext cx="230188" cy="205384"/>
            </a:xfrm>
            <a:custGeom>
              <a:avLst/>
              <a:gdLst/>
              <a:ahLst/>
              <a:cxnLst>
                <a:cxn ang="0">
                  <a:pos x="wd2" y="hd2"/>
                </a:cxn>
                <a:cxn ang="5400000">
                  <a:pos x="wd2" y="hd2"/>
                </a:cxn>
                <a:cxn ang="10800000">
                  <a:pos x="wd2" y="hd2"/>
                </a:cxn>
                <a:cxn ang="16200000">
                  <a:pos x="wd2" y="hd2"/>
                </a:cxn>
              </a:cxnLst>
              <a:rect l="0" t="0" r="r" b="b"/>
              <a:pathLst>
                <a:path w="21600" h="21291" fill="norm" stroke="1" extrusionOk="0">
                  <a:moveTo>
                    <a:pt x="931" y="3368"/>
                  </a:moveTo>
                  <a:cubicBezTo>
                    <a:pt x="745" y="8305"/>
                    <a:pt x="559" y="13242"/>
                    <a:pt x="372" y="16431"/>
                  </a:cubicBezTo>
                  <a:cubicBezTo>
                    <a:pt x="186" y="19620"/>
                    <a:pt x="0" y="21060"/>
                    <a:pt x="0" y="21265"/>
                  </a:cubicBezTo>
                  <a:cubicBezTo>
                    <a:pt x="0" y="21471"/>
                    <a:pt x="186" y="20442"/>
                    <a:pt x="745" y="18180"/>
                  </a:cubicBezTo>
                  <a:cubicBezTo>
                    <a:pt x="1303" y="15917"/>
                    <a:pt x="2234" y="12420"/>
                    <a:pt x="2793" y="10157"/>
                  </a:cubicBezTo>
                  <a:cubicBezTo>
                    <a:pt x="3352" y="7894"/>
                    <a:pt x="3538" y="6865"/>
                    <a:pt x="4097" y="6762"/>
                  </a:cubicBezTo>
                  <a:cubicBezTo>
                    <a:pt x="4655" y="6660"/>
                    <a:pt x="5586" y="7482"/>
                    <a:pt x="6424" y="8511"/>
                  </a:cubicBezTo>
                  <a:cubicBezTo>
                    <a:pt x="7262" y="9540"/>
                    <a:pt x="8007" y="10774"/>
                    <a:pt x="8659" y="10980"/>
                  </a:cubicBezTo>
                  <a:cubicBezTo>
                    <a:pt x="9310" y="11185"/>
                    <a:pt x="9869" y="10362"/>
                    <a:pt x="10521" y="8922"/>
                  </a:cubicBezTo>
                  <a:cubicBezTo>
                    <a:pt x="11172" y="7482"/>
                    <a:pt x="11917" y="5425"/>
                    <a:pt x="12569" y="3882"/>
                  </a:cubicBezTo>
                  <a:cubicBezTo>
                    <a:pt x="13221" y="2340"/>
                    <a:pt x="13779" y="1311"/>
                    <a:pt x="14617" y="694"/>
                  </a:cubicBezTo>
                  <a:cubicBezTo>
                    <a:pt x="15455" y="77"/>
                    <a:pt x="16572" y="-129"/>
                    <a:pt x="17503" y="77"/>
                  </a:cubicBezTo>
                  <a:cubicBezTo>
                    <a:pt x="18434" y="282"/>
                    <a:pt x="19179" y="900"/>
                    <a:pt x="19831" y="3780"/>
                  </a:cubicBezTo>
                  <a:cubicBezTo>
                    <a:pt x="20483" y="6660"/>
                    <a:pt x="21041" y="11802"/>
                    <a:pt x="21600" y="1694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5" name="Line"/>
            <p:cNvSpPr/>
            <p:nvPr/>
          </p:nvSpPr>
          <p:spPr>
            <a:xfrm>
              <a:off x="2655093" y="3337007"/>
              <a:ext cx="132919" cy="151558"/>
            </a:xfrm>
            <a:custGeom>
              <a:avLst/>
              <a:gdLst/>
              <a:ahLst/>
              <a:cxnLst>
                <a:cxn ang="0">
                  <a:pos x="wd2" y="hd2"/>
                </a:cxn>
                <a:cxn ang="5400000">
                  <a:pos x="wd2" y="hd2"/>
                </a:cxn>
                <a:cxn ang="10800000">
                  <a:pos x="wd2" y="hd2"/>
                </a:cxn>
                <a:cxn ang="16200000">
                  <a:pos x="wd2" y="hd2"/>
                </a:cxn>
              </a:cxnLst>
              <a:rect l="0" t="0" r="r" b="b"/>
              <a:pathLst>
                <a:path w="21277" h="21425" fill="norm" stroke="1" extrusionOk="0">
                  <a:moveTo>
                    <a:pt x="0" y="4594"/>
                  </a:moveTo>
                  <a:cubicBezTo>
                    <a:pt x="318" y="3191"/>
                    <a:pt x="635" y="1789"/>
                    <a:pt x="1588" y="947"/>
                  </a:cubicBezTo>
                  <a:cubicBezTo>
                    <a:pt x="2541" y="106"/>
                    <a:pt x="4129" y="-175"/>
                    <a:pt x="5559" y="106"/>
                  </a:cubicBezTo>
                  <a:cubicBezTo>
                    <a:pt x="6988" y="386"/>
                    <a:pt x="8259" y="1228"/>
                    <a:pt x="8576" y="2630"/>
                  </a:cubicBezTo>
                  <a:cubicBezTo>
                    <a:pt x="8894" y="4033"/>
                    <a:pt x="8259" y="5996"/>
                    <a:pt x="8894" y="7259"/>
                  </a:cubicBezTo>
                  <a:cubicBezTo>
                    <a:pt x="9529" y="8521"/>
                    <a:pt x="11435" y="9082"/>
                    <a:pt x="13659" y="10344"/>
                  </a:cubicBezTo>
                  <a:cubicBezTo>
                    <a:pt x="15882" y="11607"/>
                    <a:pt x="18424" y="13570"/>
                    <a:pt x="19853" y="15254"/>
                  </a:cubicBezTo>
                  <a:cubicBezTo>
                    <a:pt x="21282" y="16937"/>
                    <a:pt x="21600" y="18339"/>
                    <a:pt x="20965" y="19321"/>
                  </a:cubicBezTo>
                  <a:cubicBezTo>
                    <a:pt x="20329" y="20303"/>
                    <a:pt x="18741" y="20864"/>
                    <a:pt x="15406" y="21144"/>
                  </a:cubicBezTo>
                  <a:cubicBezTo>
                    <a:pt x="12071" y="21425"/>
                    <a:pt x="6988" y="21425"/>
                    <a:pt x="1906" y="2142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6" name="Line"/>
            <p:cNvSpPr/>
            <p:nvPr/>
          </p:nvSpPr>
          <p:spPr>
            <a:xfrm>
              <a:off x="3179126" y="3616394"/>
              <a:ext cx="249874" cy="235558"/>
            </a:xfrm>
            <a:custGeom>
              <a:avLst/>
              <a:gdLst/>
              <a:ahLst/>
              <a:cxnLst>
                <a:cxn ang="0">
                  <a:pos x="wd2" y="hd2"/>
                </a:cxn>
                <a:cxn ang="5400000">
                  <a:pos x="wd2" y="hd2"/>
                </a:cxn>
                <a:cxn ang="10800000">
                  <a:pos x="wd2" y="hd2"/>
                </a:cxn>
                <a:cxn ang="16200000">
                  <a:pos x="wd2" y="hd2"/>
                </a:cxn>
              </a:cxnLst>
              <a:rect l="0" t="0" r="r" b="b"/>
              <a:pathLst>
                <a:path w="21084" h="20846" fill="norm" stroke="1" extrusionOk="0">
                  <a:moveTo>
                    <a:pt x="991" y="7654"/>
                  </a:moveTo>
                  <a:cubicBezTo>
                    <a:pt x="3168" y="8180"/>
                    <a:pt x="5344" y="8707"/>
                    <a:pt x="7521" y="8005"/>
                  </a:cubicBezTo>
                  <a:cubicBezTo>
                    <a:pt x="9698" y="7302"/>
                    <a:pt x="11875" y="5371"/>
                    <a:pt x="13047" y="3966"/>
                  </a:cubicBezTo>
                  <a:cubicBezTo>
                    <a:pt x="14219" y="2561"/>
                    <a:pt x="14386" y="1683"/>
                    <a:pt x="13633" y="893"/>
                  </a:cubicBezTo>
                  <a:cubicBezTo>
                    <a:pt x="12879" y="102"/>
                    <a:pt x="11205" y="-600"/>
                    <a:pt x="8861" y="805"/>
                  </a:cubicBezTo>
                  <a:cubicBezTo>
                    <a:pt x="6517" y="2210"/>
                    <a:pt x="3503" y="5722"/>
                    <a:pt x="1744" y="9146"/>
                  </a:cubicBezTo>
                  <a:cubicBezTo>
                    <a:pt x="-14" y="12571"/>
                    <a:pt x="-516" y="15907"/>
                    <a:pt x="572" y="18015"/>
                  </a:cubicBezTo>
                  <a:cubicBezTo>
                    <a:pt x="1661" y="20122"/>
                    <a:pt x="4340" y="21000"/>
                    <a:pt x="8024" y="20824"/>
                  </a:cubicBezTo>
                  <a:cubicBezTo>
                    <a:pt x="11707" y="20649"/>
                    <a:pt x="16396" y="19420"/>
                    <a:pt x="21084" y="1819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7" name="Line"/>
            <p:cNvSpPr/>
            <p:nvPr/>
          </p:nvSpPr>
          <p:spPr>
            <a:xfrm>
              <a:off x="3446859" y="3476658"/>
              <a:ext cx="77391"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8" name="Line"/>
            <p:cNvSpPr/>
            <p:nvPr/>
          </p:nvSpPr>
          <p:spPr>
            <a:xfrm>
              <a:off x="3605528" y="3339736"/>
              <a:ext cx="55644" cy="147473"/>
            </a:xfrm>
            <a:custGeom>
              <a:avLst/>
              <a:gdLst/>
              <a:ahLst/>
              <a:cxnLst>
                <a:cxn ang="0">
                  <a:pos x="wd2" y="hd2"/>
                </a:cxn>
                <a:cxn ang="5400000">
                  <a:pos x="wd2" y="hd2"/>
                </a:cxn>
                <a:cxn ang="10800000">
                  <a:pos x="wd2" y="hd2"/>
                </a:cxn>
                <a:cxn ang="16200000">
                  <a:pos x="wd2" y="hd2"/>
                </a:cxn>
              </a:cxnLst>
              <a:rect l="0" t="0" r="r" b="b"/>
              <a:pathLst>
                <a:path w="20885" h="21403" fill="norm" stroke="1" extrusionOk="0">
                  <a:moveTo>
                    <a:pt x="20885" y="0"/>
                  </a:moveTo>
                  <a:cubicBezTo>
                    <a:pt x="17161" y="288"/>
                    <a:pt x="13437" y="576"/>
                    <a:pt x="9713" y="3456"/>
                  </a:cubicBezTo>
                  <a:cubicBezTo>
                    <a:pt x="5988" y="6336"/>
                    <a:pt x="2264" y="11808"/>
                    <a:pt x="775" y="15264"/>
                  </a:cubicBezTo>
                  <a:cubicBezTo>
                    <a:pt x="-715" y="18720"/>
                    <a:pt x="30" y="20160"/>
                    <a:pt x="2264" y="20880"/>
                  </a:cubicBezTo>
                  <a:cubicBezTo>
                    <a:pt x="4499" y="21600"/>
                    <a:pt x="8223" y="21600"/>
                    <a:pt x="11575" y="20736"/>
                  </a:cubicBezTo>
                  <a:cubicBezTo>
                    <a:pt x="14926" y="19872"/>
                    <a:pt x="17906" y="18144"/>
                    <a:pt x="17906" y="16848"/>
                  </a:cubicBezTo>
                  <a:cubicBezTo>
                    <a:pt x="17906" y="15552"/>
                    <a:pt x="14926" y="14688"/>
                    <a:pt x="12319" y="14832"/>
                  </a:cubicBezTo>
                  <a:cubicBezTo>
                    <a:pt x="9713" y="14976"/>
                    <a:pt x="7478" y="16128"/>
                    <a:pt x="5244" y="1728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79" name="Line"/>
            <p:cNvSpPr/>
            <p:nvPr/>
          </p:nvSpPr>
          <p:spPr>
            <a:xfrm>
              <a:off x="3684984" y="3339736"/>
              <a:ext cx="173820" cy="482204"/>
            </a:xfrm>
            <a:custGeom>
              <a:avLst/>
              <a:gdLst/>
              <a:ahLst/>
              <a:cxnLst>
                <a:cxn ang="0">
                  <a:pos x="wd2" y="hd2"/>
                </a:cxn>
                <a:cxn ang="5400000">
                  <a:pos x="wd2" y="hd2"/>
                </a:cxn>
                <a:cxn ang="10800000">
                  <a:pos x="wd2" y="hd2"/>
                </a:cxn>
                <a:cxn ang="16200000">
                  <a:pos x="wd2" y="hd2"/>
                </a:cxn>
              </a:cxnLst>
              <a:rect l="0" t="0" r="r" b="b"/>
              <a:pathLst>
                <a:path w="20791" h="21600" fill="norm" stroke="1" extrusionOk="0">
                  <a:moveTo>
                    <a:pt x="12105" y="0"/>
                  </a:moveTo>
                  <a:cubicBezTo>
                    <a:pt x="13292" y="0"/>
                    <a:pt x="14479" y="0"/>
                    <a:pt x="15666" y="444"/>
                  </a:cubicBezTo>
                  <a:cubicBezTo>
                    <a:pt x="16853" y="889"/>
                    <a:pt x="18040" y="1778"/>
                    <a:pt x="19226" y="3822"/>
                  </a:cubicBezTo>
                  <a:cubicBezTo>
                    <a:pt x="20413" y="5867"/>
                    <a:pt x="21600" y="9067"/>
                    <a:pt x="20057" y="11911"/>
                  </a:cubicBezTo>
                  <a:cubicBezTo>
                    <a:pt x="18514" y="14756"/>
                    <a:pt x="14242" y="17244"/>
                    <a:pt x="10444" y="18800"/>
                  </a:cubicBezTo>
                  <a:cubicBezTo>
                    <a:pt x="6646" y="20356"/>
                    <a:pt x="3323" y="20978"/>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0" name="Line"/>
            <p:cNvSpPr/>
            <p:nvPr/>
          </p:nvSpPr>
          <p:spPr>
            <a:xfrm>
              <a:off x="2944812" y="3504582"/>
              <a:ext cx="192485" cy="466186"/>
            </a:xfrm>
            <a:custGeom>
              <a:avLst/>
              <a:gdLst/>
              <a:ahLst/>
              <a:cxnLst>
                <a:cxn ang="0">
                  <a:pos x="wd2" y="hd2"/>
                </a:cxn>
                <a:cxn ang="5400000">
                  <a:pos x="wd2" y="hd2"/>
                </a:cxn>
                <a:cxn ang="10800000">
                  <a:pos x="wd2" y="hd2"/>
                </a:cxn>
                <a:cxn ang="16200000">
                  <a:pos x="wd2" y="hd2"/>
                </a:cxn>
              </a:cxnLst>
              <a:rect l="0" t="0" r="r" b="b"/>
              <a:pathLst>
                <a:path w="21600" h="21411" fill="norm" stroke="1" extrusionOk="0">
                  <a:moveTo>
                    <a:pt x="19596" y="358"/>
                  </a:moveTo>
                  <a:cubicBezTo>
                    <a:pt x="16924" y="84"/>
                    <a:pt x="14252" y="-189"/>
                    <a:pt x="11579" y="176"/>
                  </a:cubicBezTo>
                  <a:cubicBezTo>
                    <a:pt x="8907" y="540"/>
                    <a:pt x="6235" y="1543"/>
                    <a:pt x="4008" y="3457"/>
                  </a:cubicBezTo>
                  <a:cubicBezTo>
                    <a:pt x="1781" y="5370"/>
                    <a:pt x="0" y="8196"/>
                    <a:pt x="0" y="10930"/>
                  </a:cubicBezTo>
                  <a:cubicBezTo>
                    <a:pt x="0" y="13664"/>
                    <a:pt x="1781" y="16307"/>
                    <a:pt x="5678" y="18039"/>
                  </a:cubicBezTo>
                  <a:cubicBezTo>
                    <a:pt x="9575" y="19770"/>
                    <a:pt x="15588" y="20591"/>
                    <a:pt x="21600" y="2141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1" name="Line"/>
            <p:cNvSpPr/>
            <p:nvPr/>
          </p:nvSpPr>
          <p:spPr>
            <a:xfrm>
              <a:off x="3935015" y="3261862"/>
              <a:ext cx="166689" cy="107640"/>
            </a:xfrm>
            <a:custGeom>
              <a:avLst/>
              <a:gdLst/>
              <a:ahLst/>
              <a:cxnLst>
                <a:cxn ang="0">
                  <a:pos x="wd2" y="hd2"/>
                </a:cxn>
                <a:cxn ang="5400000">
                  <a:pos x="wd2" y="hd2"/>
                </a:cxn>
                <a:cxn ang="10800000">
                  <a:pos x="wd2" y="hd2"/>
                </a:cxn>
                <a:cxn ang="16200000">
                  <a:pos x="wd2" y="hd2"/>
                </a:cxn>
              </a:cxnLst>
              <a:rect l="0" t="0" r="r" b="b"/>
              <a:pathLst>
                <a:path w="21600" h="21303" fill="norm" stroke="1" extrusionOk="0">
                  <a:moveTo>
                    <a:pt x="0" y="1274"/>
                  </a:moveTo>
                  <a:cubicBezTo>
                    <a:pt x="771" y="2845"/>
                    <a:pt x="1543" y="4416"/>
                    <a:pt x="1929" y="6183"/>
                  </a:cubicBezTo>
                  <a:cubicBezTo>
                    <a:pt x="2314" y="7950"/>
                    <a:pt x="2314" y="9914"/>
                    <a:pt x="2186" y="12467"/>
                  </a:cubicBezTo>
                  <a:cubicBezTo>
                    <a:pt x="2057" y="15019"/>
                    <a:pt x="1800" y="18161"/>
                    <a:pt x="1671" y="18554"/>
                  </a:cubicBezTo>
                  <a:cubicBezTo>
                    <a:pt x="1543" y="18947"/>
                    <a:pt x="1543" y="16590"/>
                    <a:pt x="1929" y="13252"/>
                  </a:cubicBezTo>
                  <a:cubicBezTo>
                    <a:pt x="2314" y="9914"/>
                    <a:pt x="3086" y="5594"/>
                    <a:pt x="4114" y="3041"/>
                  </a:cubicBezTo>
                  <a:cubicBezTo>
                    <a:pt x="5143" y="488"/>
                    <a:pt x="6429" y="-297"/>
                    <a:pt x="7457" y="96"/>
                  </a:cubicBezTo>
                  <a:cubicBezTo>
                    <a:pt x="8486" y="488"/>
                    <a:pt x="9257" y="2059"/>
                    <a:pt x="9900" y="3827"/>
                  </a:cubicBezTo>
                  <a:cubicBezTo>
                    <a:pt x="10543" y="5594"/>
                    <a:pt x="11057" y="7558"/>
                    <a:pt x="11957" y="7165"/>
                  </a:cubicBezTo>
                  <a:cubicBezTo>
                    <a:pt x="12857" y="6772"/>
                    <a:pt x="14143" y="4023"/>
                    <a:pt x="15429" y="2256"/>
                  </a:cubicBezTo>
                  <a:cubicBezTo>
                    <a:pt x="16714" y="488"/>
                    <a:pt x="18000" y="-297"/>
                    <a:pt x="18900" y="292"/>
                  </a:cubicBezTo>
                  <a:cubicBezTo>
                    <a:pt x="19800" y="881"/>
                    <a:pt x="20314" y="2845"/>
                    <a:pt x="20700" y="6576"/>
                  </a:cubicBezTo>
                  <a:cubicBezTo>
                    <a:pt x="21086" y="10307"/>
                    <a:pt x="21343" y="15805"/>
                    <a:pt x="21600" y="2130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2" name="Line"/>
            <p:cNvSpPr/>
            <p:nvPr/>
          </p:nvSpPr>
          <p:spPr>
            <a:xfrm>
              <a:off x="4173140" y="3280204"/>
              <a:ext cx="71439" cy="11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3" name="Line"/>
            <p:cNvSpPr/>
            <p:nvPr/>
          </p:nvSpPr>
          <p:spPr>
            <a:xfrm>
              <a:off x="4333875" y="3256392"/>
              <a:ext cx="1" cy="142876"/>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4" name="Line"/>
            <p:cNvSpPr/>
            <p:nvPr/>
          </p:nvSpPr>
          <p:spPr>
            <a:xfrm>
              <a:off x="4780359" y="3726689"/>
              <a:ext cx="125016"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5" name="Line"/>
            <p:cNvSpPr/>
            <p:nvPr/>
          </p:nvSpPr>
          <p:spPr>
            <a:xfrm>
              <a:off x="4798218" y="3827892"/>
              <a:ext cx="184548" cy="23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877" y="19800"/>
                    <a:pt x="9755" y="18000"/>
                    <a:pt x="13355" y="14400"/>
                  </a:cubicBezTo>
                  <a:cubicBezTo>
                    <a:pt x="16955" y="10800"/>
                    <a:pt x="19277" y="5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6" name="Line"/>
            <p:cNvSpPr/>
            <p:nvPr/>
          </p:nvSpPr>
          <p:spPr>
            <a:xfrm>
              <a:off x="5446581" y="3720736"/>
              <a:ext cx="237771" cy="192485"/>
            </a:xfrm>
            <a:custGeom>
              <a:avLst/>
              <a:gdLst/>
              <a:ahLst/>
              <a:cxnLst>
                <a:cxn ang="0">
                  <a:pos x="wd2" y="hd2"/>
                </a:cxn>
                <a:cxn ang="5400000">
                  <a:pos x="wd2" y="hd2"/>
                </a:cxn>
                <a:cxn ang="10800000">
                  <a:pos x="wd2" y="hd2"/>
                </a:cxn>
                <a:cxn ang="16200000">
                  <a:pos x="wd2" y="hd2"/>
                </a:cxn>
              </a:cxnLst>
              <a:rect l="0" t="0" r="r" b="b"/>
              <a:pathLst>
                <a:path w="21390" h="21600" fill="norm" stroke="1" extrusionOk="0">
                  <a:moveTo>
                    <a:pt x="1654" y="0"/>
                  </a:moveTo>
                  <a:cubicBezTo>
                    <a:pt x="2011" y="4899"/>
                    <a:pt x="2368" y="9798"/>
                    <a:pt x="2368" y="13027"/>
                  </a:cubicBezTo>
                  <a:cubicBezTo>
                    <a:pt x="2368" y="16256"/>
                    <a:pt x="2011" y="17814"/>
                    <a:pt x="1654" y="19151"/>
                  </a:cubicBezTo>
                  <a:cubicBezTo>
                    <a:pt x="1297" y="20487"/>
                    <a:pt x="940" y="21600"/>
                    <a:pt x="583" y="21600"/>
                  </a:cubicBezTo>
                  <a:cubicBezTo>
                    <a:pt x="226" y="21600"/>
                    <a:pt x="-131" y="20487"/>
                    <a:pt x="48" y="17814"/>
                  </a:cubicBezTo>
                  <a:cubicBezTo>
                    <a:pt x="226" y="15142"/>
                    <a:pt x="940" y="10911"/>
                    <a:pt x="1565" y="8128"/>
                  </a:cubicBezTo>
                  <a:cubicBezTo>
                    <a:pt x="2190" y="5344"/>
                    <a:pt x="2725" y="4008"/>
                    <a:pt x="3350" y="3006"/>
                  </a:cubicBezTo>
                  <a:cubicBezTo>
                    <a:pt x="3975" y="2004"/>
                    <a:pt x="4689" y="1336"/>
                    <a:pt x="5581" y="2004"/>
                  </a:cubicBezTo>
                  <a:cubicBezTo>
                    <a:pt x="6474" y="2672"/>
                    <a:pt x="7545" y="4676"/>
                    <a:pt x="8170" y="6235"/>
                  </a:cubicBezTo>
                  <a:cubicBezTo>
                    <a:pt x="8795" y="7794"/>
                    <a:pt x="8973" y="8907"/>
                    <a:pt x="9419" y="9130"/>
                  </a:cubicBezTo>
                  <a:cubicBezTo>
                    <a:pt x="9866" y="9353"/>
                    <a:pt x="10580" y="8685"/>
                    <a:pt x="11472" y="7348"/>
                  </a:cubicBezTo>
                  <a:cubicBezTo>
                    <a:pt x="12365" y="6012"/>
                    <a:pt x="13436" y="4008"/>
                    <a:pt x="14418" y="2784"/>
                  </a:cubicBezTo>
                  <a:cubicBezTo>
                    <a:pt x="15400" y="1559"/>
                    <a:pt x="16292" y="1113"/>
                    <a:pt x="17185" y="1336"/>
                  </a:cubicBezTo>
                  <a:cubicBezTo>
                    <a:pt x="18077" y="1559"/>
                    <a:pt x="18970" y="2449"/>
                    <a:pt x="19773" y="4231"/>
                  </a:cubicBezTo>
                  <a:cubicBezTo>
                    <a:pt x="20576" y="6012"/>
                    <a:pt x="21290" y="8685"/>
                    <a:pt x="21380" y="11134"/>
                  </a:cubicBezTo>
                  <a:cubicBezTo>
                    <a:pt x="21469" y="13584"/>
                    <a:pt x="20933" y="15810"/>
                    <a:pt x="20398" y="1803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7" name="Line"/>
            <p:cNvSpPr/>
            <p:nvPr/>
          </p:nvSpPr>
          <p:spPr>
            <a:xfrm>
              <a:off x="5720953" y="3447998"/>
              <a:ext cx="119038" cy="164698"/>
            </a:xfrm>
            <a:custGeom>
              <a:avLst/>
              <a:gdLst/>
              <a:ahLst/>
              <a:cxnLst>
                <a:cxn ang="0">
                  <a:pos x="wd2" y="hd2"/>
                </a:cxn>
                <a:cxn ang="5400000">
                  <a:pos x="wd2" y="hd2"/>
                </a:cxn>
                <a:cxn ang="10800000">
                  <a:pos x="wd2" y="hd2"/>
                </a:cxn>
                <a:cxn ang="16200000">
                  <a:pos x="wd2" y="hd2"/>
                </a:cxn>
              </a:cxnLst>
              <a:rect l="0" t="0" r="r" b="b"/>
              <a:pathLst>
                <a:path w="21241" h="21342" fill="norm" stroke="1" extrusionOk="0">
                  <a:moveTo>
                    <a:pt x="0" y="2943"/>
                  </a:moveTo>
                  <a:cubicBezTo>
                    <a:pt x="1062" y="1914"/>
                    <a:pt x="2125" y="886"/>
                    <a:pt x="3541" y="371"/>
                  </a:cubicBezTo>
                  <a:cubicBezTo>
                    <a:pt x="4957" y="-143"/>
                    <a:pt x="6728" y="-143"/>
                    <a:pt x="7967" y="500"/>
                  </a:cubicBezTo>
                  <a:cubicBezTo>
                    <a:pt x="9207" y="1143"/>
                    <a:pt x="9915" y="2428"/>
                    <a:pt x="9561" y="3843"/>
                  </a:cubicBezTo>
                  <a:cubicBezTo>
                    <a:pt x="9207" y="5257"/>
                    <a:pt x="7790" y="6800"/>
                    <a:pt x="7967" y="7700"/>
                  </a:cubicBezTo>
                  <a:cubicBezTo>
                    <a:pt x="8144" y="8600"/>
                    <a:pt x="9915" y="8857"/>
                    <a:pt x="12216" y="9886"/>
                  </a:cubicBezTo>
                  <a:cubicBezTo>
                    <a:pt x="14518" y="10914"/>
                    <a:pt x="17351" y="12714"/>
                    <a:pt x="19121" y="14514"/>
                  </a:cubicBezTo>
                  <a:cubicBezTo>
                    <a:pt x="20892" y="16314"/>
                    <a:pt x="21600" y="18114"/>
                    <a:pt x="21069" y="19400"/>
                  </a:cubicBezTo>
                  <a:cubicBezTo>
                    <a:pt x="20538" y="20686"/>
                    <a:pt x="18767" y="21457"/>
                    <a:pt x="15757" y="21328"/>
                  </a:cubicBezTo>
                  <a:cubicBezTo>
                    <a:pt x="12748" y="21200"/>
                    <a:pt x="8498" y="20171"/>
                    <a:pt x="4249" y="191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8" name="Line"/>
            <p:cNvSpPr/>
            <p:nvPr/>
          </p:nvSpPr>
          <p:spPr>
            <a:xfrm>
              <a:off x="6196900" y="3726117"/>
              <a:ext cx="202710" cy="196237"/>
            </a:xfrm>
            <a:custGeom>
              <a:avLst/>
              <a:gdLst/>
              <a:ahLst/>
              <a:cxnLst>
                <a:cxn ang="0">
                  <a:pos x="wd2" y="hd2"/>
                </a:cxn>
                <a:cxn ang="5400000">
                  <a:pos x="wd2" y="hd2"/>
                </a:cxn>
                <a:cxn ang="10800000">
                  <a:pos x="wd2" y="hd2"/>
                </a:cxn>
                <a:cxn ang="16200000">
                  <a:pos x="wd2" y="hd2"/>
                </a:cxn>
              </a:cxnLst>
              <a:rect l="0" t="0" r="r" b="b"/>
              <a:pathLst>
                <a:path w="21216" h="20942" fill="norm" stroke="1" extrusionOk="0">
                  <a:moveTo>
                    <a:pt x="2524" y="8320"/>
                  </a:moveTo>
                  <a:cubicBezTo>
                    <a:pt x="3354" y="8956"/>
                    <a:pt x="4185" y="9591"/>
                    <a:pt x="6366" y="9167"/>
                  </a:cubicBezTo>
                  <a:cubicBezTo>
                    <a:pt x="8547" y="8744"/>
                    <a:pt x="12078" y="7262"/>
                    <a:pt x="14154" y="6097"/>
                  </a:cubicBezTo>
                  <a:cubicBezTo>
                    <a:pt x="16231" y="4932"/>
                    <a:pt x="16854" y="4085"/>
                    <a:pt x="17270" y="3132"/>
                  </a:cubicBezTo>
                  <a:cubicBezTo>
                    <a:pt x="17685" y="2179"/>
                    <a:pt x="17893" y="1120"/>
                    <a:pt x="17166" y="485"/>
                  </a:cubicBezTo>
                  <a:cubicBezTo>
                    <a:pt x="16439" y="-150"/>
                    <a:pt x="14778" y="-362"/>
                    <a:pt x="12181" y="1120"/>
                  </a:cubicBezTo>
                  <a:cubicBezTo>
                    <a:pt x="9585" y="2603"/>
                    <a:pt x="6054" y="5779"/>
                    <a:pt x="3874" y="8638"/>
                  </a:cubicBezTo>
                  <a:cubicBezTo>
                    <a:pt x="1693" y="11497"/>
                    <a:pt x="862" y="14038"/>
                    <a:pt x="343" y="15944"/>
                  </a:cubicBezTo>
                  <a:cubicBezTo>
                    <a:pt x="-176" y="17850"/>
                    <a:pt x="-384" y="19120"/>
                    <a:pt x="1797" y="19967"/>
                  </a:cubicBezTo>
                  <a:cubicBezTo>
                    <a:pt x="3978" y="20814"/>
                    <a:pt x="8547" y="21238"/>
                    <a:pt x="12181" y="20709"/>
                  </a:cubicBezTo>
                  <a:cubicBezTo>
                    <a:pt x="15816" y="20179"/>
                    <a:pt x="18516" y="18697"/>
                    <a:pt x="21216" y="1721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89" name="Line"/>
            <p:cNvSpPr/>
            <p:nvPr/>
          </p:nvSpPr>
          <p:spPr>
            <a:xfrm>
              <a:off x="6381750" y="3506423"/>
              <a:ext cx="113110"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0" name="Line"/>
            <p:cNvSpPr/>
            <p:nvPr/>
          </p:nvSpPr>
          <p:spPr>
            <a:xfrm>
              <a:off x="6636776" y="3357595"/>
              <a:ext cx="120021" cy="273845"/>
            </a:xfrm>
            <a:custGeom>
              <a:avLst/>
              <a:gdLst/>
              <a:ahLst/>
              <a:cxnLst>
                <a:cxn ang="0">
                  <a:pos x="wd2" y="hd2"/>
                </a:cxn>
                <a:cxn ang="5400000">
                  <a:pos x="wd2" y="hd2"/>
                </a:cxn>
                <a:cxn ang="10800000">
                  <a:pos x="wd2" y="hd2"/>
                </a:cxn>
                <a:cxn ang="16200000">
                  <a:pos x="wd2" y="hd2"/>
                </a:cxn>
              </a:cxnLst>
              <a:rect l="0" t="0" r="r" b="b"/>
              <a:pathLst>
                <a:path w="20737" h="21600" fill="norm" stroke="1" extrusionOk="0">
                  <a:moveTo>
                    <a:pt x="20737" y="0"/>
                  </a:moveTo>
                  <a:cubicBezTo>
                    <a:pt x="17651" y="783"/>
                    <a:pt x="14566" y="1565"/>
                    <a:pt x="10794" y="3835"/>
                  </a:cubicBezTo>
                  <a:cubicBezTo>
                    <a:pt x="7023" y="6104"/>
                    <a:pt x="2566" y="9861"/>
                    <a:pt x="851" y="12835"/>
                  </a:cubicBezTo>
                  <a:cubicBezTo>
                    <a:pt x="-863" y="15809"/>
                    <a:pt x="166" y="18000"/>
                    <a:pt x="2566" y="19330"/>
                  </a:cubicBezTo>
                  <a:cubicBezTo>
                    <a:pt x="4966" y="20661"/>
                    <a:pt x="8737" y="21130"/>
                    <a:pt x="1250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1" name="Line"/>
            <p:cNvSpPr/>
            <p:nvPr/>
          </p:nvSpPr>
          <p:spPr>
            <a:xfrm>
              <a:off x="6816328" y="3381408"/>
              <a:ext cx="119063" cy="206577"/>
            </a:xfrm>
            <a:custGeom>
              <a:avLst/>
              <a:gdLst/>
              <a:ahLst/>
              <a:cxnLst>
                <a:cxn ang="0">
                  <a:pos x="wd2" y="hd2"/>
                </a:cxn>
                <a:cxn ang="5400000">
                  <a:pos x="wd2" y="hd2"/>
                </a:cxn>
                <a:cxn ang="10800000">
                  <a:pos x="wd2" y="hd2"/>
                </a:cxn>
                <a:cxn ang="16200000">
                  <a:pos x="wd2" y="hd2"/>
                </a:cxn>
              </a:cxnLst>
              <a:rect l="0" t="0" r="r" b="b"/>
              <a:pathLst>
                <a:path w="21600" h="21213" fill="norm" stroke="1" extrusionOk="0">
                  <a:moveTo>
                    <a:pt x="21600" y="0"/>
                  </a:moveTo>
                  <a:cubicBezTo>
                    <a:pt x="19800" y="0"/>
                    <a:pt x="18000" y="0"/>
                    <a:pt x="15120" y="2242"/>
                  </a:cubicBezTo>
                  <a:cubicBezTo>
                    <a:pt x="12240" y="4483"/>
                    <a:pt x="8280" y="8966"/>
                    <a:pt x="5940" y="11921"/>
                  </a:cubicBezTo>
                  <a:cubicBezTo>
                    <a:pt x="3600" y="14875"/>
                    <a:pt x="2880" y="16302"/>
                    <a:pt x="2520" y="17525"/>
                  </a:cubicBezTo>
                  <a:cubicBezTo>
                    <a:pt x="2160" y="18747"/>
                    <a:pt x="2160" y="19766"/>
                    <a:pt x="3060" y="20479"/>
                  </a:cubicBezTo>
                  <a:cubicBezTo>
                    <a:pt x="3960" y="21192"/>
                    <a:pt x="5760" y="21600"/>
                    <a:pt x="7740" y="20683"/>
                  </a:cubicBezTo>
                  <a:cubicBezTo>
                    <a:pt x="9720" y="19766"/>
                    <a:pt x="11880" y="17525"/>
                    <a:pt x="12420" y="15996"/>
                  </a:cubicBezTo>
                  <a:cubicBezTo>
                    <a:pt x="12960" y="14468"/>
                    <a:pt x="11880" y="13653"/>
                    <a:pt x="9540" y="13551"/>
                  </a:cubicBezTo>
                  <a:cubicBezTo>
                    <a:pt x="7200" y="13449"/>
                    <a:pt x="3600" y="14060"/>
                    <a:pt x="0" y="1467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2" name="Line"/>
            <p:cNvSpPr/>
            <p:nvPr/>
          </p:nvSpPr>
          <p:spPr>
            <a:xfrm>
              <a:off x="6988968" y="3466346"/>
              <a:ext cx="139623" cy="104628"/>
            </a:xfrm>
            <a:custGeom>
              <a:avLst/>
              <a:gdLst/>
              <a:ahLst/>
              <a:cxnLst>
                <a:cxn ang="0">
                  <a:pos x="wd2" y="hd2"/>
                </a:cxn>
                <a:cxn ang="5400000">
                  <a:pos x="wd2" y="hd2"/>
                </a:cxn>
                <a:cxn ang="10800000">
                  <a:pos x="wd2" y="hd2"/>
                </a:cxn>
                <a:cxn ang="16200000">
                  <a:pos x="wd2" y="hd2"/>
                </a:cxn>
              </a:cxnLst>
              <a:rect l="0" t="0" r="r" b="b"/>
              <a:pathLst>
                <a:path w="21406" h="21090" fill="norm" stroke="1" extrusionOk="0">
                  <a:moveTo>
                    <a:pt x="0" y="2078"/>
                  </a:moveTo>
                  <a:cubicBezTo>
                    <a:pt x="608" y="6478"/>
                    <a:pt x="1217" y="10878"/>
                    <a:pt x="1369" y="14478"/>
                  </a:cubicBezTo>
                  <a:cubicBezTo>
                    <a:pt x="1521" y="18078"/>
                    <a:pt x="1217" y="20878"/>
                    <a:pt x="1217" y="21078"/>
                  </a:cubicBezTo>
                  <a:cubicBezTo>
                    <a:pt x="1217" y="21278"/>
                    <a:pt x="1521" y="18878"/>
                    <a:pt x="2130" y="16478"/>
                  </a:cubicBezTo>
                  <a:cubicBezTo>
                    <a:pt x="2738" y="14078"/>
                    <a:pt x="3651" y="11678"/>
                    <a:pt x="4563" y="9278"/>
                  </a:cubicBezTo>
                  <a:cubicBezTo>
                    <a:pt x="5476" y="6878"/>
                    <a:pt x="6389" y="4478"/>
                    <a:pt x="7454" y="3878"/>
                  </a:cubicBezTo>
                  <a:cubicBezTo>
                    <a:pt x="8518" y="3278"/>
                    <a:pt x="9735" y="4478"/>
                    <a:pt x="10952" y="4478"/>
                  </a:cubicBezTo>
                  <a:cubicBezTo>
                    <a:pt x="12169" y="4478"/>
                    <a:pt x="13386" y="3278"/>
                    <a:pt x="15059" y="2078"/>
                  </a:cubicBezTo>
                  <a:cubicBezTo>
                    <a:pt x="16732" y="878"/>
                    <a:pt x="18862" y="-322"/>
                    <a:pt x="20079" y="78"/>
                  </a:cubicBezTo>
                  <a:cubicBezTo>
                    <a:pt x="21296" y="478"/>
                    <a:pt x="21600" y="2478"/>
                    <a:pt x="21296" y="5878"/>
                  </a:cubicBezTo>
                  <a:cubicBezTo>
                    <a:pt x="20992" y="9278"/>
                    <a:pt x="20079" y="14078"/>
                    <a:pt x="19166" y="188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3" name="Line"/>
            <p:cNvSpPr/>
            <p:nvPr/>
          </p:nvSpPr>
          <p:spPr>
            <a:xfrm>
              <a:off x="7221140" y="3500470"/>
              <a:ext cx="107157"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4" name="Line"/>
            <p:cNvSpPr/>
            <p:nvPr/>
          </p:nvSpPr>
          <p:spPr>
            <a:xfrm>
              <a:off x="7460621" y="3363548"/>
              <a:ext cx="123661" cy="205624"/>
            </a:xfrm>
            <a:custGeom>
              <a:avLst/>
              <a:gdLst/>
              <a:ahLst/>
              <a:cxnLst>
                <a:cxn ang="0">
                  <a:pos x="wd2" y="hd2"/>
                </a:cxn>
                <a:cxn ang="5400000">
                  <a:pos x="wd2" y="hd2"/>
                </a:cxn>
                <a:cxn ang="10800000">
                  <a:pos x="wd2" y="hd2"/>
                </a:cxn>
                <a:cxn ang="16200000">
                  <a:pos x="wd2" y="hd2"/>
                </a:cxn>
              </a:cxnLst>
              <a:rect l="0" t="0" r="r" b="b"/>
              <a:pathLst>
                <a:path w="21366" h="21521" fill="norm" stroke="1" extrusionOk="0">
                  <a:moveTo>
                    <a:pt x="21366" y="0"/>
                  </a:moveTo>
                  <a:cubicBezTo>
                    <a:pt x="19652" y="0"/>
                    <a:pt x="17937" y="0"/>
                    <a:pt x="15366" y="1558"/>
                  </a:cubicBezTo>
                  <a:cubicBezTo>
                    <a:pt x="12795" y="3115"/>
                    <a:pt x="9366" y="6231"/>
                    <a:pt x="6623" y="9138"/>
                  </a:cubicBezTo>
                  <a:cubicBezTo>
                    <a:pt x="3880" y="12046"/>
                    <a:pt x="1823" y="14746"/>
                    <a:pt x="795" y="16719"/>
                  </a:cubicBezTo>
                  <a:cubicBezTo>
                    <a:pt x="-234" y="18692"/>
                    <a:pt x="-234" y="19938"/>
                    <a:pt x="623" y="20665"/>
                  </a:cubicBezTo>
                  <a:cubicBezTo>
                    <a:pt x="1480" y="21392"/>
                    <a:pt x="3195" y="21600"/>
                    <a:pt x="4909" y="21496"/>
                  </a:cubicBezTo>
                  <a:cubicBezTo>
                    <a:pt x="6623" y="21392"/>
                    <a:pt x="8337" y="20977"/>
                    <a:pt x="10223" y="20250"/>
                  </a:cubicBezTo>
                  <a:cubicBezTo>
                    <a:pt x="12109" y="19523"/>
                    <a:pt x="14166" y="18485"/>
                    <a:pt x="13823" y="17135"/>
                  </a:cubicBezTo>
                  <a:cubicBezTo>
                    <a:pt x="13480" y="15785"/>
                    <a:pt x="10737" y="14123"/>
                    <a:pt x="8509" y="13500"/>
                  </a:cubicBezTo>
                  <a:cubicBezTo>
                    <a:pt x="6280" y="12877"/>
                    <a:pt x="4566" y="13292"/>
                    <a:pt x="2852" y="1370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5" name="Line"/>
            <p:cNvSpPr/>
            <p:nvPr/>
          </p:nvSpPr>
          <p:spPr>
            <a:xfrm>
              <a:off x="7643812" y="3327829"/>
              <a:ext cx="80683" cy="327423"/>
            </a:xfrm>
            <a:custGeom>
              <a:avLst/>
              <a:gdLst/>
              <a:ahLst/>
              <a:cxnLst>
                <a:cxn ang="0">
                  <a:pos x="wd2" y="hd2"/>
                </a:cxn>
                <a:cxn ang="5400000">
                  <a:pos x="wd2" y="hd2"/>
                </a:cxn>
                <a:cxn ang="10800000">
                  <a:pos x="wd2" y="hd2"/>
                </a:cxn>
                <a:cxn ang="16200000">
                  <a:pos x="wd2" y="hd2"/>
                </a:cxn>
              </a:cxnLst>
              <a:rect l="0" t="0" r="r" b="b"/>
              <a:pathLst>
                <a:path w="20424" h="21600" fill="norm" stroke="1" extrusionOk="0">
                  <a:moveTo>
                    <a:pt x="9042" y="0"/>
                  </a:moveTo>
                  <a:cubicBezTo>
                    <a:pt x="12558" y="1440"/>
                    <a:pt x="16074" y="2880"/>
                    <a:pt x="18335" y="5171"/>
                  </a:cubicBezTo>
                  <a:cubicBezTo>
                    <a:pt x="20595" y="7462"/>
                    <a:pt x="21600" y="10604"/>
                    <a:pt x="18335" y="13484"/>
                  </a:cubicBezTo>
                  <a:cubicBezTo>
                    <a:pt x="15070" y="16364"/>
                    <a:pt x="7535" y="1898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6" name="Line"/>
            <p:cNvSpPr/>
            <p:nvPr/>
          </p:nvSpPr>
          <p:spPr>
            <a:xfrm>
              <a:off x="190499" y="4228477"/>
              <a:ext cx="216933" cy="426900"/>
            </a:xfrm>
            <a:custGeom>
              <a:avLst/>
              <a:gdLst/>
              <a:ahLst/>
              <a:cxnLst>
                <a:cxn ang="0">
                  <a:pos x="wd2" y="hd2"/>
                </a:cxn>
                <a:cxn ang="5400000">
                  <a:pos x="wd2" y="hd2"/>
                </a:cxn>
                <a:cxn ang="10800000">
                  <a:pos x="wd2" y="hd2"/>
                </a:cxn>
                <a:cxn ang="16200000">
                  <a:pos x="wd2" y="hd2"/>
                </a:cxn>
              </a:cxnLst>
              <a:rect l="0" t="0" r="r" b="b"/>
              <a:pathLst>
                <a:path w="21466" h="21513" fill="norm" stroke="1" extrusionOk="0">
                  <a:moveTo>
                    <a:pt x="0" y="15813"/>
                  </a:moveTo>
                  <a:cubicBezTo>
                    <a:pt x="982" y="16113"/>
                    <a:pt x="1964" y="16413"/>
                    <a:pt x="4025" y="16013"/>
                  </a:cubicBezTo>
                  <a:cubicBezTo>
                    <a:pt x="6087" y="15613"/>
                    <a:pt x="9229" y="14513"/>
                    <a:pt x="12273" y="12613"/>
                  </a:cubicBezTo>
                  <a:cubicBezTo>
                    <a:pt x="15316" y="10713"/>
                    <a:pt x="18262" y="8013"/>
                    <a:pt x="19833" y="5963"/>
                  </a:cubicBezTo>
                  <a:cubicBezTo>
                    <a:pt x="21404" y="3913"/>
                    <a:pt x="21600" y="2513"/>
                    <a:pt x="21404" y="1613"/>
                  </a:cubicBezTo>
                  <a:cubicBezTo>
                    <a:pt x="21207" y="713"/>
                    <a:pt x="20618" y="313"/>
                    <a:pt x="19636" y="113"/>
                  </a:cubicBezTo>
                  <a:cubicBezTo>
                    <a:pt x="18655" y="-87"/>
                    <a:pt x="17280" y="-87"/>
                    <a:pt x="15218" y="663"/>
                  </a:cubicBezTo>
                  <a:cubicBezTo>
                    <a:pt x="13156" y="1413"/>
                    <a:pt x="10407" y="2913"/>
                    <a:pt x="8542" y="5113"/>
                  </a:cubicBezTo>
                  <a:cubicBezTo>
                    <a:pt x="6676" y="7313"/>
                    <a:pt x="5695" y="10213"/>
                    <a:pt x="6284" y="12713"/>
                  </a:cubicBezTo>
                  <a:cubicBezTo>
                    <a:pt x="6873" y="15213"/>
                    <a:pt x="9033" y="17313"/>
                    <a:pt x="11193" y="18713"/>
                  </a:cubicBezTo>
                  <a:cubicBezTo>
                    <a:pt x="13353" y="20113"/>
                    <a:pt x="15513" y="20813"/>
                    <a:pt x="17673" y="2151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7" name="Line"/>
            <p:cNvSpPr/>
            <p:nvPr/>
          </p:nvSpPr>
          <p:spPr>
            <a:xfrm>
              <a:off x="548621" y="4297661"/>
              <a:ext cx="88364" cy="298185"/>
            </a:xfrm>
            <a:custGeom>
              <a:avLst/>
              <a:gdLst/>
              <a:ahLst/>
              <a:cxnLst>
                <a:cxn ang="0">
                  <a:pos x="wd2" y="hd2"/>
                </a:cxn>
                <a:cxn ang="5400000">
                  <a:pos x="wd2" y="hd2"/>
                </a:cxn>
                <a:cxn ang="10800000">
                  <a:pos x="wd2" y="hd2"/>
                </a:cxn>
                <a:cxn ang="16200000">
                  <a:pos x="wd2" y="hd2"/>
                </a:cxn>
              </a:cxnLst>
              <a:rect l="0" t="0" r="r" b="b"/>
              <a:pathLst>
                <a:path w="21374" h="21495" fill="norm" stroke="1" extrusionOk="0">
                  <a:moveTo>
                    <a:pt x="18494" y="467"/>
                  </a:moveTo>
                  <a:cubicBezTo>
                    <a:pt x="16094" y="181"/>
                    <a:pt x="13694" y="-105"/>
                    <a:pt x="11534" y="38"/>
                  </a:cubicBezTo>
                  <a:cubicBezTo>
                    <a:pt x="9374" y="181"/>
                    <a:pt x="7454" y="753"/>
                    <a:pt x="5054" y="2684"/>
                  </a:cubicBezTo>
                  <a:cubicBezTo>
                    <a:pt x="2654" y="4616"/>
                    <a:pt x="-226" y="7906"/>
                    <a:pt x="14" y="10981"/>
                  </a:cubicBezTo>
                  <a:cubicBezTo>
                    <a:pt x="254" y="14057"/>
                    <a:pt x="3614" y="16918"/>
                    <a:pt x="7694" y="18634"/>
                  </a:cubicBezTo>
                  <a:cubicBezTo>
                    <a:pt x="11774" y="20351"/>
                    <a:pt x="16574" y="20923"/>
                    <a:pt x="21374" y="2149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8" name="Line"/>
            <p:cNvSpPr/>
            <p:nvPr/>
          </p:nvSpPr>
          <p:spPr>
            <a:xfrm>
              <a:off x="714715" y="4357720"/>
              <a:ext cx="29426" cy="214314"/>
            </a:xfrm>
            <a:custGeom>
              <a:avLst/>
              <a:gdLst/>
              <a:ahLst/>
              <a:cxnLst>
                <a:cxn ang="0">
                  <a:pos x="wd2" y="hd2"/>
                </a:cxn>
                <a:cxn ang="5400000">
                  <a:pos x="wd2" y="hd2"/>
                </a:cxn>
                <a:cxn ang="10800000">
                  <a:pos x="wd2" y="hd2"/>
                </a:cxn>
                <a:cxn ang="16200000">
                  <a:pos x="wd2" y="hd2"/>
                </a:cxn>
              </a:cxnLst>
              <a:rect l="0" t="0" r="r" b="b"/>
              <a:pathLst>
                <a:path w="20018" h="21600" fill="norm" stroke="1" extrusionOk="0">
                  <a:moveTo>
                    <a:pt x="20018" y="0"/>
                  </a:moveTo>
                  <a:cubicBezTo>
                    <a:pt x="11918" y="2800"/>
                    <a:pt x="3818" y="5600"/>
                    <a:pt x="1118" y="8900"/>
                  </a:cubicBezTo>
                  <a:cubicBezTo>
                    <a:pt x="-1582" y="12200"/>
                    <a:pt x="1118" y="16000"/>
                    <a:pt x="3818" y="18200"/>
                  </a:cubicBezTo>
                  <a:cubicBezTo>
                    <a:pt x="6518" y="20400"/>
                    <a:pt x="9218" y="21000"/>
                    <a:pt x="1191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799" name="Line"/>
            <p:cNvSpPr/>
            <p:nvPr/>
          </p:nvSpPr>
          <p:spPr>
            <a:xfrm>
              <a:off x="750093" y="4293119"/>
              <a:ext cx="187016" cy="256877"/>
            </a:xfrm>
            <a:custGeom>
              <a:avLst/>
              <a:gdLst/>
              <a:ahLst/>
              <a:cxnLst>
                <a:cxn ang="0">
                  <a:pos x="wd2" y="hd2"/>
                </a:cxn>
                <a:cxn ang="5400000">
                  <a:pos x="wd2" y="hd2"/>
                </a:cxn>
                <a:cxn ang="10800000">
                  <a:pos x="wd2" y="hd2"/>
                </a:cxn>
                <a:cxn ang="16200000">
                  <a:pos x="wd2" y="hd2"/>
                </a:cxn>
              </a:cxnLst>
              <a:rect l="0" t="0" r="r" b="b"/>
              <a:pathLst>
                <a:path w="20986" h="21344" fill="norm" stroke="1" extrusionOk="0">
                  <a:moveTo>
                    <a:pt x="0" y="916"/>
                  </a:moveTo>
                  <a:cubicBezTo>
                    <a:pt x="891" y="422"/>
                    <a:pt x="1781" y="-73"/>
                    <a:pt x="3674" y="9"/>
                  </a:cubicBezTo>
                  <a:cubicBezTo>
                    <a:pt x="5567" y="92"/>
                    <a:pt x="8462" y="751"/>
                    <a:pt x="11691" y="2483"/>
                  </a:cubicBezTo>
                  <a:cubicBezTo>
                    <a:pt x="14920" y="4214"/>
                    <a:pt x="18482" y="7017"/>
                    <a:pt x="20041" y="9655"/>
                  </a:cubicBezTo>
                  <a:cubicBezTo>
                    <a:pt x="21600" y="12293"/>
                    <a:pt x="21155" y="14767"/>
                    <a:pt x="19262" y="16745"/>
                  </a:cubicBezTo>
                  <a:cubicBezTo>
                    <a:pt x="17369" y="18724"/>
                    <a:pt x="14029" y="20208"/>
                    <a:pt x="10911" y="20867"/>
                  </a:cubicBezTo>
                  <a:cubicBezTo>
                    <a:pt x="7794" y="21527"/>
                    <a:pt x="4899" y="21362"/>
                    <a:pt x="2004" y="2119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0" name="Line"/>
            <p:cNvSpPr/>
            <p:nvPr/>
          </p:nvSpPr>
          <p:spPr>
            <a:xfrm>
              <a:off x="946546" y="4280329"/>
              <a:ext cx="132003" cy="392908"/>
            </a:xfrm>
            <a:custGeom>
              <a:avLst/>
              <a:gdLst/>
              <a:ahLst/>
              <a:cxnLst>
                <a:cxn ang="0">
                  <a:pos x="wd2" y="hd2"/>
                </a:cxn>
                <a:cxn ang="5400000">
                  <a:pos x="wd2" y="hd2"/>
                </a:cxn>
                <a:cxn ang="10800000">
                  <a:pos x="wd2" y="hd2"/>
                </a:cxn>
                <a:cxn ang="16200000">
                  <a:pos x="wd2" y="hd2"/>
                </a:cxn>
              </a:cxnLst>
              <a:rect l="0" t="0" r="r" b="b"/>
              <a:pathLst>
                <a:path w="21130" h="21600" fill="norm" stroke="1" extrusionOk="0">
                  <a:moveTo>
                    <a:pt x="10482" y="0"/>
                  </a:moveTo>
                  <a:cubicBezTo>
                    <a:pt x="12071" y="0"/>
                    <a:pt x="13659" y="0"/>
                    <a:pt x="15565" y="655"/>
                  </a:cubicBezTo>
                  <a:cubicBezTo>
                    <a:pt x="17471" y="1309"/>
                    <a:pt x="19694" y="2618"/>
                    <a:pt x="20647" y="5018"/>
                  </a:cubicBezTo>
                  <a:cubicBezTo>
                    <a:pt x="21600" y="7418"/>
                    <a:pt x="21282" y="10909"/>
                    <a:pt x="18424" y="13745"/>
                  </a:cubicBezTo>
                  <a:cubicBezTo>
                    <a:pt x="15565" y="16582"/>
                    <a:pt x="10165" y="18764"/>
                    <a:pt x="6671" y="19964"/>
                  </a:cubicBezTo>
                  <a:cubicBezTo>
                    <a:pt x="3176" y="21164"/>
                    <a:pt x="1588" y="2138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1" name="Line"/>
            <p:cNvSpPr/>
            <p:nvPr/>
          </p:nvSpPr>
          <p:spPr>
            <a:xfrm>
              <a:off x="1404937" y="4562839"/>
              <a:ext cx="208360" cy="9195"/>
            </a:xfrm>
            <a:custGeom>
              <a:avLst/>
              <a:gdLst/>
              <a:ahLst/>
              <a:cxnLst>
                <a:cxn ang="0">
                  <a:pos x="wd2" y="hd2"/>
                </a:cxn>
                <a:cxn ang="5400000">
                  <a:pos x="wd2" y="hd2"/>
                </a:cxn>
                <a:cxn ang="10800000">
                  <a:pos x="wd2" y="hd2"/>
                </a:cxn>
                <a:cxn ang="16200000">
                  <a:pos x="wd2" y="hd2"/>
                </a:cxn>
              </a:cxnLst>
              <a:rect l="0" t="0" r="r" b="b"/>
              <a:pathLst>
                <a:path w="21600" h="20015" fill="norm" stroke="1" extrusionOk="0">
                  <a:moveTo>
                    <a:pt x="0" y="20015"/>
                  </a:moveTo>
                  <a:cubicBezTo>
                    <a:pt x="5760" y="11375"/>
                    <a:pt x="11520" y="2735"/>
                    <a:pt x="15120" y="575"/>
                  </a:cubicBezTo>
                  <a:cubicBezTo>
                    <a:pt x="18720" y="-1585"/>
                    <a:pt x="20160" y="2735"/>
                    <a:pt x="21600" y="70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2" name="Line"/>
            <p:cNvSpPr/>
            <p:nvPr/>
          </p:nvSpPr>
          <p:spPr>
            <a:xfrm>
              <a:off x="1464468" y="4667283"/>
              <a:ext cx="184548" cy="297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3" name="Line"/>
            <p:cNvSpPr/>
            <p:nvPr/>
          </p:nvSpPr>
          <p:spPr>
            <a:xfrm>
              <a:off x="1756171" y="4405345"/>
              <a:ext cx="345283" cy="3274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3352" y="18327"/>
                    <a:pt x="6703" y="15055"/>
                    <a:pt x="8752" y="12240"/>
                  </a:cubicBezTo>
                  <a:cubicBezTo>
                    <a:pt x="10800" y="9425"/>
                    <a:pt x="11545" y="7069"/>
                    <a:pt x="11917" y="5236"/>
                  </a:cubicBezTo>
                  <a:cubicBezTo>
                    <a:pt x="12290" y="3404"/>
                    <a:pt x="12290" y="2095"/>
                    <a:pt x="11917" y="1244"/>
                  </a:cubicBezTo>
                  <a:cubicBezTo>
                    <a:pt x="11545" y="393"/>
                    <a:pt x="10800" y="0"/>
                    <a:pt x="10117" y="0"/>
                  </a:cubicBezTo>
                  <a:cubicBezTo>
                    <a:pt x="9434" y="0"/>
                    <a:pt x="8814" y="393"/>
                    <a:pt x="8069" y="2029"/>
                  </a:cubicBezTo>
                  <a:cubicBezTo>
                    <a:pt x="7324" y="3665"/>
                    <a:pt x="6455" y="6545"/>
                    <a:pt x="6207" y="9425"/>
                  </a:cubicBezTo>
                  <a:cubicBezTo>
                    <a:pt x="5959" y="12305"/>
                    <a:pt x="6331" y="15185"/>
                    <a:pt x="6766" y="16953"/>
                  </a:cubicBezTo>
                  <a:cubicBezTo>
                    <a:pt x="7200" y="18720"/>
                    <a:pt x="7697" y="19375"/>
                    <a:pt x="8255" y="19767"/>
                  </a:cubicBezTo>
                  <a:cubicBezTo>
                    <a:pt x="8814" y="20160"/>
                    <a:pt x="9434" y="20291"/>
                    <a:pt x="9993" y="20160"/>
                  </a:cubicBezTo>
                  <a:cubicBezTo>
                    <a:pt x="10552" y="20029"/>
                    <a:pt x="11048" y="19636"/>
                    <a:pt x="11607" y="18785"/>
                  </a:cubicBezTo>
                  <a:cubicBezTo>
                    <a:pt x="12166" y="17935"/>
                    <a:pt x="12786" y="16625"/>
                    <a:pt x="13283" y="15709"/>
                  </a:cubicBezTo>
                  <a:cubicBezTo>
                    <a:pt x="13779" y="14793"/>
                    <a:pt x="14152" y="14269"/>
                    <a:pt x="14090" y="14662"/>
                  </a:cubicBezTo>
                  <a:cubicBezTo>
                    <a:pt x="14028" y="15055"/>
                    <a:pt x="13531" y="16364"/>
                    <a:pt x="13221" y="17345"/>
                  </a:cubicBezTo>
                  <a:cubicBezTo>
                    <a:pt x="12910" y="18327"/>
                    <a:pt x="12786" y="18982"/>
                    <a:pt x="12848" y="18982"/>
                  </a:cubicBezTo>
                  <a:cubicBezTo>
                    <a:pt x="12910" y="18982"/>
                    <a:pt x="13159" y="18327"/>
                    <a:pt x="13966" y="16691"/>
                  </a:cubicBezTo>
                  <a:cubicBezTo>
                    <a:pt x="14772" y="15055"/>
                    <a:pt x="16138" y="12436"/>
                    <a:pt x="17069" y="10931"/>
                  </a:cubicBezTo>
                  <a:cubicBezTo>
                    <a:pt x="18000" y="9425"/>
                    <a:pt x="18497" y="9033"/>
                    <a:pt x="19055" y="8902"/>
                  </a:cubicBezTo>
                  <a:cubicBezTo>
                    <a:pt x="19614" y="8771"/>
                    <a:pt x="20234" y="8902"/>
                    <a:pt x="20607" y="9360"/>
                  </a:cubicBezTo>
                  <a:cubicBezTo>
                    <a:pt x="20979" y="9818"/>
                    <a:pt x="21103" y="10604"/>
                    <a:pt x="21228" y="12567"/>
                  </a:cubicBezTo>
                  <a:cubicBezTo>
                    <a:pt x="21352" y="14531"/>
                    <a:pt x="21476" y="17673"/>
                    <a:pt x="21600" y="208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4" name="Line"/>
            <p:cNvSpPr/>
            <p:nvPr/>
          </p:nvSpPr>
          <p:spPr>
            <a:xfrm>
              <a:off x="2239072" y="4441952"/>
              <a:ext cx="165991" cy="332488"/>
            </a:xfrm>
            <a:custGeom>
              <a:avLst/>
              <a:gdLst/>
              <a:ahLst/>
              <a:cxnLst>
                <a:cxn ang="0">
                  <a:pos x="wd2" y="hd2"/>
                </a:cxn>
                <a:cxn ang="5400000">
                  <a:pos x="wd2" y="hd2"/>
                </a:cxn>
                <a:cxn ang="10800000">
                  <a:pos x="wd2" y="hd2"/>
                </a:cxn>
                <a:cxn ang="16200000">
                  <a:pos x="wd2" y="hd2"/>
                </a:cxn>
              </a:cxnLst>
              <a:rect l="0" t="0" r="r" b="b"/>
              <a:pathLst>
                <a:path w="21009" h="21542" fill="norm" stroke="1" extrusionOk="0">
                  <a:moveTo>
                    <a:pt x="21009" y="1099"/>
                  </a:moveTo>
                  <a:cubicBezTo>
                    <a:pt x="19753" y="585"/>
                    <a:pt x="18497" y="71"/>
                    <a:pt x="16488" y="6"/>
                  </a:cubicBezTo>
                  <a:cubicBezTo>
                    <a:pt x="14479" y="-58"/>
                    <a:pt x="11716" y="328"/>
                    <a:pt x="8702" y="1613"/>
                  </a:cubicBezTo>
                  <a:cubicBezTo>
                    <a:pt x="5688" y="2899"/>
                    <a:pt x="2423" y="5085"/>
                    <a:pt x="916" y="7785"/>
                  </a:cubicBezTo>
                  <a:cubicBezTo>
                    <a:pt x="-591" y="10485"/>
                    <a:pt x="-340" y="13699"/>
                    <a:pt x="2423" y="16078"/>
                  </a:cubicBezTo>
                  <a:cubicBezTo>
                    <a:pt x="5186" y="18456"/>
                    <a:pt x="10460" y="19999"/>
                    <a:pt x="15735" y="2154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5" name="Line"/>
            <p:cNvSpPr/>
            <p:nvPr/>
          </p:nvSpPr>
          <p:spPr>
            <a:xfrm>
              <a:off x="2486633" y="4476783"/>
              <a:ext cx="132742" cy="248836"/>
            </a:xfrm>
            <a:custGeom>
              <a:avLst/>
              <a:gdLst/>
              <a:ahLst/>
              <a:cxnLst>
                <a:cxn ang="0">
                  <a:pos x="wd2" y="hd2"/>
                </a:cxn>
                <a:cxn ang="5400000">
                  <a:pos x="wd2" y="hd2"/>
                </a:cxn>
                <a:cxn ang="10800000">
                  <a:pos x="wd2" y="hd2"/>
                </a:cxn>
                <a:cxn ang="16200000">
                  <a:pos x="wd2" y="hd2"/>
                </a:cxn>
              </a:cxnLst>
              <a:rect l="0" t="0" r="r" b="b"/>
              <a:pathLst>
                <a:path w="21248" h="21497" fill="norm" stroke="1" extrusionOk="0">
                  <a:moveTo>
                    <a:pt x="10766" y="0"/>
                  </a:moveTo>
                  <a:cubicBezTo>
                    <a:pt x="8224" y="3429"/>
                    <a:pt x="5683" y="6857"/>
                    <a:pt x="3936" y="9686"/>
                  </a:cubicBezTo>
                  <a:cubicBezTo>
                    <a:pt x="2189" y="12514"/>
                    <a:pt x="1236" y="14743"/>
                    <a:pt x="601" y="16629"/>
                  </a:cubicBezTo>
                  <a:cubicBezTo>
                    <a:pt x="-34" y="18514"/>
                    <a:pt x="-352" y="20057"/>
                    <a:pt x="601" y="20829"/>
                  </a:cubicBezTo>
                  <a:cubicBezTo>
                    <a:pt x="1554" y="21600"/>
                    <a:pt x="3777" y="21600"/>
                    <a:pt x="7430" y="21343"/>
                  </a:cubicBezTo>
                  <a:cubicBezTo>
                    <a:pt x="11083" y="21086"/>
                    <a:pt x="16166" y="20571"/>
                    <a:pt x="21248" y="2005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6" name="Line"/>
            <p:cNvSpPr/>
            <p:nvPr/>
          </p:nvSpPr>
          <p:spPr>
            <a:xfrm>
              <a:off x="2792960" y="4444883"/>
              <a:ext cx="118119" cy="335510"/>
            </a:xfrm>
            <a:custGeom>
              <a:avLst/>
              <a:gdLst/>
              <a:ahLst/>
              <a:cxnLst>
                <a:cxn ang="0">
                  <a:pos x="wd2" y="hd2"/>
                </a:cxn>
                <a:cxn ang="5400000">
                  <a:pos x="wd2" y="hd2"/>
                </a:cxn>
                <a:cxn ang="10800000">
                  <a:pos x="wd2" y="hd2"/>
                </a:cxn>
                <a:cxn ang="16200000">
                  <a:pos x="wd2" y="hd2"/>
                </a:cxn>
              </a:cxnLst>
              <a:rect l="0" t="0" r="r" b="b"/>
              <a:pathLst>
                <a:path w="20737" h="21357" fill="norm" stroke="1" extrusionOk="0">
                  <a:moveTo>
                    <a:pt x="16556" y="2789"/>
                  </a:moveTo>
                  <a:cubicBezTo>
                    <a:pt x="16556" y="1652"/>
                    <a:pt x="16556" y="515"/>
                    <a:pt x="15685" y="136"/>
                  </a:cubicBezTo>
                  <a:cubicBezTo>
                    <a:pt x="14814" y="-243"/>
                    <a:pt x="13072" y="136"/>
                    <a:pt x="10285" y="1715"/>
                  </a:cubicBezTo>
                  <a:cubicBezTo>
                    <a:pt x="7498" y="3294"/>
                    <a:pt x="3666" y="6073"/>
                    <a:pt x="1576" y="8789"/>
                  </a:cubicBezTo>
                  <a:cubicBezTo>
                    <a:pt x="-515" y="11504"/>
                    <a:pt x="-863" y="14157"/>
                    <a:pt x="2621" y="16241"/>
                  </a:cubicBezTo>
                  <a:cubicBezTo>
                    <a:pt x="6105" y="18325"/>
                    <a:pt x="13421" y="19841"/>
                    <a:pt x="20737" y="2135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7" name="Line"/>
            <p:cNvSpPr/>
            <p:nvPr/>
          </p:nvSpPr>
          <p:spPr>
            <a:xfrm>
              <a:off x="2970609" y="4566079"/>
              <a:ext cx="35720" cy="1865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5285"/>
                    <a:pt x="7200" y="10570"/>
                    <a:pt x="3600" y="13787"/>
                  </a:cubicBezTo>
                  <a:cubicBezTo>
                    <a:pt x="0" y="17004"/>
                    <a:pt x="0" y="18153"/>
                    <a:pt x="0" y="19302"/>
                  </a:cubicBezTo>
                  <a:cubicBezTo>
                    <a:pt x="0" y="20451"/>
                    <a:pt x="0" y="21600"/>
                    <a:pt x="1200" y="21600"/>
                  </a:cubicBezTo>
                  <a:cubicBezTo>
                    <a:pt x="2400" y="21600"/>
                    <a:pt x="4800" y="20451"/>
                    <a:pt x="6000" y="18957"/>
                  </a:cubicBezTo>
                  <a:cubicBezTo>
                    <a:pt x="7200" y="17464"/>
                    <a:pt x="7200" y="15626"/>
                    <a:pt x="7200" y="1378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8" name="Line"/>
            <p:cNvSpPr/>
            <p:nvPr/>
          </p:nvSpPr>
          <p:spPr>
            <a:xfrm>
              <a:off x="2946796" y="4447032"/>
              <a:ext cx="158084" cy="361756"/>
            </a:xfrm>
            <a:custGeom>
              <a:avLst/>
              <a:gdLst/>
              <a:ahLst/>
              <a:cxnLst>
                <a:cxn ang="0">
                  <a:pos x="wd2" y="hd2"/>
                </a:cxn>
                <a:cxn ang="5400000">
                  <a:pos x="wd2" y="hd2"/>
                </a:cxn>
                <a:cxn ang="10800000">
                  <a:pos x="wd2" y="hd2"/>
                </a:cxn>
                <a:cxn ang="16200000">
                  <a:pos x="wd2" y="hd2"/>
                </a:cxn>
              </a:cxnLst>
              <a:rect l="0" t="0" r="r" b="b"/>
              <a:pathLst>
                <a:path w="21244" h="21285" fill="norm" stroke="1" extrusionOk="0">
                  <a:moveTo>
                    <a:pt x="6400" y="2801"/>
                  </a:moveTo>
                  <a:cubicBezTo>
                    <a:pt x="6933" y="1984"/>
                    <a:pt x="7467" y="1166"/>
                    <a:pt x="8400" y="641"/>
                  </a:cubicBezTo>
                  <a:cubicBezTo>
                    <a:pt x="9333" y="116"/>
                    <a:pt x="10667" y="-118"/>
                    <a:pt x="11733" y="57"/>
                  </a:cubicBezTo>
                  <a:cubicBezTo>
                    <a:pt x="12800" y="232"/>
                    <a:pt x="13600" y="816"/>
                    <a:pt x="15600" y="2859"/>
                  </a:cubicBezTo>
                  <a:cubicBezTo>
                    <a:pt x="17600" y="4903"/>
                    <a:pt x="20800" y="8405"/>
                    <a:pt x="21200" y="11207"/>
                  </a:cubicBezTo>
                  <a:cubicBezTo>
                    <a:pt x="21600" y="14010"/>
                    <a:pt x="19200" y="16111"/>
                    <a:pt x="16000" y="17746"/>
                  </a:cubicBezTo>
                  <a:cubicBezTo>
                    <a:pt x="12800" y="19380"/>
                    <a:pt x="8800" y="20548"/>
                    <a:pt x="6000" y="21015"/>
                  </a:cubicBezTo>
                  <a:cubicBezTo>
                    <a:pt x="3200" y="21482"/>
                    <a:pt x="1600" y="21248"/>
                    <a:pt x="0" y="210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09" name="Line"/>
            <p:cNvSpPr/>
            <p:nvPr/>
          </p:nvSpPr>
          <p:spPr>
            <a:xfrm>
              <a:off x="3143250" y="4444389"/>
              <a:ext cx="133254" cy="365770"/>
            </a:xfrm>
            <a:custGeom>
              <a:avLst/>
              <a:gdLst/>
              <a:ahLst/>
              <a:cxnLst>
                <a:cxn ang="0">
                  <a:pos x="wd2" y="hd2"/>
                </a:cxn>
                <a:cxn ang="5400000">
                  <a:pos x="wd2" y="hd2"/>
                </a:cxn>
                <a:cxn ang="10800000">
                  <a:pos x="wd2" y="hd2"/>
                </a:cxn>
                <a:cxn ang="16200000">
                  <a:pos x="wd2" y="hd2"/>
                </a:cxn>
              </a:cxnLst>
              <a:rect l="0" t="0" r="r" b="b"/>
              <a:pathLst>
                <a:path w="21330" h="21521" fill="norm" stroke="1" extrusionOk="0">
                  <a:moveTo>
                    <a:pt x="0" y="855"/>
                  </a:moveTo>
                  <a:cubicBezTo>
                    <a:pt x="1271" y="505"/>
                    <a:pt x="2541" y="155"/>
                    <a:pt x="3971" y="38"/>
                  </a:cubicBezTo>
                  <a:cubicBezTo>
                    <a:pt x="5400" y="-79"/>
                    <a:pt x="6988" y="38"/>
                    <a:pt x="9529" y="913"/>
                  </a:cubicBezTo>
                  <a:cubicBezTo>
                    <a:pt x="12071" y="1789"/>
                    <a:pt x="15565" y="3424"/>
                    <a:pt x="17947" y="5700"/>
                  </a:cubicBezTo>
                  <a:cubicBezTo>
                    <a:pt x="20329" y="7977"/>
                    <a:pt x="21600" y="10896"/>
                    <a:pt x="21282" y="13348"/>
                  </a:cubicBezTo>
                  <a:cubicBezTo>
                    <a:pt x="20965" y="15800"/>
                    <a:pt x="19059" y="17785"/>
                    <a:pt x="16041" y="19069"/>
                  </a:cubicBezTo>
                  <a:cubicBezTo>
                    <a:pt x="13024" y="20353"/>
                    <a:pt x="8894" y="20937"/>
                    <a:pt x="4765" y="2152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0" name="Line"/>
            <p:cNvSpPr/>
            <p:nvPr/>
          </p:nvSpPr>
          <p:spPr>
            <a:xfrm>
              <a:off x="3280171" y="4441064"/>
              <a:ext cx="134261" cy="410766"/>
            </a:xfrm>
            <a:custGeom>
              <a:avLst/>
              <a:gdLst/>
              <a:ahLst/>
              <a:cxnLst>
                <a:cxn ang="0">
                  <a:pos x="wd2" y="hd2"/>
                </a:cxn>
                <a:cxn ang="5400000">
                  <a:pos x="wd2" y="hd2"/>
                </a:cxn>
                <a:cxn ang="10800000">
                  <a:pos x="wd2" y="hd2"/>
                </a:cxn>
                <a:cxn ang="16200000">
                  <a:pos x="wd2" y="hd2"/>
                </a:cxn>
              </a:cxnLst>
              <a:rect l="0" t="0" r="r" b="b"/>
              <a:pathLst>
                <a:path w="20877" h="21600" fill="norm" stroke="1" extrusionOk="0">
                  <a:moveTo>
                    <a:pt x="9257" y="0"/>
                  </a:moveTo>
                  <a:cubicBezTo>
                    <a:pt x="10800" y="0"/>
                    <a:pt x="12343" y="0"/>
                    <a:pt x="14194" y="730"/>
                  </a:cubicBezTo>
                  <a:cubicBezTo>
                    <a:pt x="16046" y="1461"/>
                    <a:pt x="18206" y="2922"/>
                    <a:pt x="19594" y="4904"/>
                  </a:cubicBezTo>
                  <a:cubicBezTo>
                    <a:pt x="20983" y="6887"/>
                    <a:pt x="21600" y="9391"/>
                    <a:pt x="19594" y="11896"/>
                  </a:cubicBezTo>
                  <a:cubicBezTo>
                    <a:pt x="17589" y="14400"/>
                    <a:pt x="12960" y="16904"/>
                    <a:pt x="9257" y="18522"/>
                  </a:cubicBezTo>
                  <a:cubicBezTo>
                    <a:pt x="5554" y="20139"/>
                    <a:pt x="2777" y="2087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1" name="Line"/>
            <p:cNvSpPr/>
            <p:nvPr/>
          </p:nvSpPr>
          <p:spPr>
            <a:xfrm>
              <a:off x="3821906" y="4651018"/>
              <a:ext cx="184548" cy="22219"/>
            </a:xfrm>
            <a:custGeom>
              <a:avLst/>
              <a:gdLst/>
              <a:ahLst/>
              <a:cxnLst>
                <a:cxn ang="0">
                  <a:pos x="wd2" y="hd2"/>
                </a:cxn>
                <a:cxn ang="5400000">
                  <a:pos x="wd2" y="hd2"/>
                </a:cxn>
                <a:cxn ang="10800000">
                  <a:pos x="wd2" y="hd2"/>
                </a:cxn>
                <a:cxn ang="16200000">
                  <a:pos x="wd2" y="hd2"/>
                </a:cxn>
              </a:cxnLst>
              <a:rect l="0" t="0" r="r" b="b"/>
              <a:pathLst>
                <a:path w="21600" h="20153" fill="norm" stroke="1" extrusionOk="0">
                  <a:moveTo>
                    <a:pt x="0" y="9353"/>
                  </a:moveTo>
                  <a:cubicBezTo>
                    <a:pt x="3948" y="3953"/>
                    <a:pt x="7897" y="-1447"/>
                    <a:pt x="11497" y="353"/>
                  </a:cubicBezTo>
                  <a:cubicBezTo>
                    <a:pt x="15097" y="2153"/>
                    <a:pt x="18348" y="11153"/>
                    <a:pt x="21600" y="2015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2" name="Line"/>
            <p:cNvSpPr/>
            <p:nvPr/>
          </p:nvSpPr>
          <p:spPr>
            <a:xfrm>
              <a:off x="3833812" y="4774439"/>
              <a:ext cx="160735"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3" name="Line"/>
            <p:cNvSpPr/>
            <p:nvPr/>
          </p:nvSpPr>
          <p:spPr>
            <a:xfrm>
              <a:off x="4476750" y="4431381"/>
              <a:ext cx="419780" cy="377182"/>
            </a:xfrm>
            <a:custGeom>
              <a:avLst/>
              <a:gdLst/>
              <a:ahLst/>
              <a:cxnLst>
                <a:cxn ang="0">
                  <a:pos x="wd2" y="hd2"/>
                </a:cxn>
                <a:cxn ang="5400000">
                  <a:pos x="wd2" y="hd2"/>
                </a:cxn>
                <a:cxn ang="10800000">
                  <a:pos x="wd2" y="hd2"/>
                </a:cxn>
                <a:cxn ang="16200000">
                  <a:pos x="wd2" y="hd2"/>
                </a:cxn>
              </a:cxnLst>
              <a:rect l="0" t="0" r="r" b="b"/>
              <a:pathLst>
                <a:path w="21553" h="21384" fill="norm" stroke="1" extrusionOk="0">
                  <a:moveTo>
                    <a:pt x="0" y="21136"/>
                  </a:moveTo>
                  <a:cubicBezTo>
                    <a:pt x="1121" y="21136"/>
                    <a:pt x="2242" y="21136"/>
                    <a:pt x="3923" y="19955"/>
                  </a:cubicBezTo>
                  <a:cubicBezTo>
                    <a:pt x="5604" y="18774"/>
                    <a:pt x="7845" y="16411"/>
                    <a:pt x="9526" y="13543"/>
                  </a:cubicBezTo>
                  <a:cubicBezTo>
                    <a:pt x="11208" y="10674"/>
                    <a:pt x="12328" y="7299"/>
                    <a:pt x="12889" y="5049"/>
                  </a:cubicBezTo>
                  <a:cubicBezTo>
                    <a:pt x="13449" y="2799"/>
                    <a:pt x="13449" y="1674"/>
                    <a:pt x="13194" y="943"/>
                  </a:cubicBezTo>
                  <a:cubicBezTo>
                    <a:pt x="12940" y="212"/>
                    <a:pt x="12430" y="-126"/>
                    <a:pt x="11666" y="43"/>
                  </a:cubicBezTo>
                  <a:cubicBezTo>
                    <a:pt x="10902" y="212"/>
                    <a:pt x="9883" y="887"/>
                    <a:pt x="8711" y="3137"/>
                  </a:cubicBezTo>
                  <a:cubicBezTo>
                    <a:pt x="7540" y="5387"/>
                    <a:pt x="6215" y="9211"/>
                    <a:pt x="5655" y="12305"/>
                  </a:cubicBezTo>
                  <a:cubicBezTo>
                    <a:pt x="5094" y="15399"/>
                    <a:pt x="5298" y="17761"/>
                    <a:pt x="5655" y="19168"/>
                  </a:cubicBezTo>
                  <a:cubicBezTo>
                    <a:pt x="6011" y="20574"/>
                    <a:pt x="6521" y="21024"/>
                    <a:pt x="7132" y="21249"/>
                  </a:cubicBezTo>
                  <a:cubicBezTo>
                    <a:pt x="7743" y="21474"/>
                    <a:pt x="8457" y="21474"/>
                    <a:pt x="9272" y="20799"/>
                  </a:cubicBezTo>
                  <a:cubicBezTo>
                    <a:pt x="10087" y="20124"/>
                    <a:pt x="11004" y="18774"/>
                    <a:pt x="11564" y="17818"/>
                  </a:cubicBezTo>
                  <a:cubicBezTo>
                    <a:pt x="12125" y="16861"/>
                    <a:pt x="12328" y="16299"/>
                    <a:pt x="12583" y="15736"/>
                  </a:cubicBezTo>
                  <a:cubicBezTo>
                    <a:pt x="12838" y="15174"/>
                    <a:pt x="13143" y="14611"/>
                    <a:pt x="13347" y="14668"/>
                  </a:cubicBezTo>
                  <a:cubicBezTo>
                    <a:pt x="13551" y="14724"/>
                    <a:pt x="13653" y="15399"/>
                    <a:pt x="13602" y="16186"/>
                  </a:cubicBezTo>
                  <a:cubicBezTo>
                    <a:pt x="13551" y="16974"/>
                    <a:pt x="13347" y="17874"/>
                    <a:pt x="13245" y="18605"/>
                  </a:cubicBezTo>
                  <a:cubicBezTo>
                    <a:pt x="13143" y="19336"/>
                    <a:pt x="13143" y="19899"/>
                    <a:pt x="13245" y="19843"/>
                  </a:cubicBezTo>
                  <a:cubicBezTo>
                    <a:pt x="13347" y="19786"/>
                    <a:pt x="13551" y="19111"/>
                    <a:pt x="14315" y="17480"/>
                  </a:cubicBezTo>
                  <a:cubicBezTo>
                    <a:pt x="15079" y="15849"/>
                    <a:pt x="16404" y="13261"/>
                    <a:pt x="17270" y="11799"/>
                  </a:cubicBezTo>
                  <a:cubicBezTo>
                    <a:pt x="18136" y="10336"/>
                    <a:pt x="18543" y="9999"/>
                    <a:pt x="19002" y="9830"/>
                  </a:cubicBezTo>
                  <a:cubicBezTo>
                    <a:pt x="19460" y="9661"/>
                    <a:pt x="19970" y="9661"/>
                    <a:pt x="20479" y="10449"/>
                  </a:cubicBezTo>
                  <a:cubicBezTo>
                    <a:pt x="20989" y="11236"/>
                    <a:pt x="21498" y="12811"/>
                    <a:pt x="21549" y="14555"/>
                  </a:cubicBezTo>
                  <a:cubicBezTo>
                    <a:pt x="21600" y="16299"/>
                    <a:pt x="21192" y="18211"/>
                    <a:pt x="20785" y="2012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4" name="Line"/>
            <p:cNvSpPr/>
            <p:nvPr/>
          </p:nvSpPr>
          <p:spPr>
            <a:xfrm>
              <a:off x="5127347" y="4476783"/>
              <a:ext cx="147122" cy="416719"/>
            </a:xfrm>
            <a:custGeom>
              <a:avLst/>
              <a:gdLst/>
              <a:ahLst/>
              <a:cxnLst>
                <a:cxn ang="0">
                  <a:pos x="wd2" y="hd2"/>
                </a:cxn>
                <a:cxn ang="5400000">
                  <a:pos x="wd2" y="hd2"/>
                </a:cxn>
                <a:cxn ang="10800000">
                  <a:pos x="wd2" y="hd2"/>
                </a:cxn>
                <a:cxn ang="16200000">
                  <a:pos x="wd2" y="hd2"/>
                </a:cxn>
              </a:cxnLst>
              <a:rect l="0" t="0" r="r" b="b"/>
              <a:pathLst>
                <a:path w="21071" h="21600" fill="norm" stroke="1" extrusionOk="0">
                  <a:moveTo>
                    <a:pt x="21071" y="617"/>
                  </a:moveTo>
                  <a:cubicBezTo>
                    <a:pt x="19934" y="309"/>
                    <a:pt x="18797" y="0"/>
                    <a:pt x="17660" y="0"/>
                  </a:cubicBezTo>
                  <a:cubicBezTo>
                    <a:pt x="16524" y="0"/>
                    <a:pt x="15387" y="309"/>
                    <a:pt x="12829" y="1903"/>
                  </a:cubicBezTo>
                  <a:cubicBezTo>
                    <a:pt x="10271" y="3497"/>
                    <a:pt x="6292" y="6377"/>
                    <a:pt x="3592" y="9360"/>
                  </a:cubicBezTo>
                  <a:cubicBezTo>
                    <a:pt x="892" y="12343"/>
                    <a:pt x="-529" y="15429"/>
                    <a:pt x="182" y="17486"/>
                  </a:cubicBezTo>
                  <a:cubicBezTo>
                    <a:pt x="892" y="19543"/>
                    <a:pt x="3734" y="20571"/>
                    <a:pt x="6576" y="21086"/>
                  </a:cubicBezTo>
                  <a:cubicBezTo>
                    <a:pt x="9418" y="21600"/>
                    <a:pt x="12260" y="21600"/>
                    <a:pt x="15103"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5" name="Line"/>
            <p:cNvSpPr/>
            <p:nvPr/>
          </p:nvSpPr>
          <p:spPr>
            <a:xfrm>
              <a:off x="5338804" y="4645599"/>
              <a:ext cx="223286" cy="133859"/>
            </a:xfrm>
            <a:custGeom>
              <a:avLst/>
              <a:gdLst/>
              <a:ahLst/>
              <a:cxnLst>
                <a:cxn ang="0">
                  <a:pos x="wd2" y="hd2"/>
                </a:cxn>
                <a:cxn ang="5400000">
                  <a:pos x="wd2" y="hd2"/>
                </a:cxn>
                <a:cxn ang="10800000">
                  <a:pos x="wd2" y="hd2"/>
                </a:cxn>
                <a:cxn ang="16200000">
                  <a:pos x="wd2" y="hd2"/>
                </a:cxn>
              </a:cxnLst>
              <a:rect l="0" t="0" r="r" b="b"/>
              <a:pathLst>
                <a:path w="21320" h="20815" fill="norm" stroke="1" extrusionOk="0">
                  <a:moveTo>
                    <a:pt x="678" y="11703"/>
                  </a:moveTo>
                  <a:cubicBezTo>
                    <a:pt x="678" y="13246"/>
                    <a:pt x="678" y="14789"/>
                    <a:pt x="488" y="16640"/>
                  </a:cubicBezTo>
                  <a:cubicBezTo>
                    <a:pt x="299" y="18491"/>
                    <a:pt x="-80" y="20651"/>
                    <a:pt x="15" y="20806"/>
                  </a:cubicBezTo>
                  <a:cubicBezTo>
                    <a:pt x="109" y="20960"/>
                    <a:pt x="678" y="19109"/>
                    <a:pt x="1720" y="16177"/>
                  </a:cubicBezTo>
                  <a:cubicBezTo>
                    <a:pt x="2762" y="13246"/>
                    <a:pt x="4278" y="9234"/>
                    <a:pt x="5415" y="6766"/>
                  </a:cubicBezTo>
                  <a:cubicBezTo>
                    <a:pt x="6552" y="4297"/>
                    <a:pt x="7309" y="3371"/>
                    <a:pt x="7688" y="3834"/>
                  </a:cubicBezTo>
                  <a:cubicBezTo>
                    <a:pt x="8067" y="4297"/>
                    <a:pt x="8067" y="6149"/>
                    <a:pt x="8067" y="7846"/>
                  </a:cubicBezTo>
                  <a:cubicBezTo>
                    <a:pt x="8067" y="9543"/>
                    <a:pt x="8067" y="11086"/>
                    <a:pt x="8067" y="12629"/>
                  </a:cubicBezTo>
                  <a:cubicBezTo>
                    <a:pt x="8067" y="14171"/>
                    <a:pt x="8067" y="15714"/>
                    <a:pt x="8446" y="15406"/>
                  </a:cubicBezTo>
                  <a:cubicBezTo>
                    <a:pt x="8825" y="15097"/>
                    <a:pt x="9583" y="12937"/>
                    <a:pt x="10625" y="10160"/>
                  </a:cubicBezTo>
                  <a:cubicBezTo>
                    <a:pt x="11667" y="7383"/>
                    <a:pt x="12994" y="3989"/>
                    <a:pt x="14131" y="1983"/>
                  </a:cubicBezTo>
                  <a:cubicBezTo>
                    <a:pt x="15267" y="-23"/>
                    <a:pt x="16215" y="-640"/>
                    <a:pt x="17446" y="749"/>
                  </a:cubicBezTo>
                  <a:cubicBezTo>
                    <a:pt x="18678" y="2137"/>
                    <a:pt x="20194" y="5531"/>
                    <a:pt x="20857" y="8926"/>
                  </a:cubicBezTo>
                  <a:cubicBezTo>
                    <a:pt x="21520" y="12320"/>
                    <a:pt x="21331" y="15714"/>
                    <a:pt x="21141" y="1910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6" name="Line"/>
            <p:cNvSpPr/>
            <p:nvPr/>
          </p:nvSpPr>
          <p:spPr>
            <a:xfrm>
              <a:off x="5595937" y="4390710"/>
              <a:ext cx="102123" cy="171402"/>
            </a:xfrm>
            <a:custGeom>
              <a:avLst/>
              <a:gdLst/>
              <a:ahLst/>
              <a:cxnLst>
                <a:cxn ang="0">
                  <a:pos x="wd2" y="hd2"/>
                </a:cxn>
                <a:cxn ang="5400000">
                  <a:pos x="wd2" y="hd2"/>
                </a:cxn>
                <a:cxn ang="10800000">
                  <a:pos x="wd2" y="hd2"/>
                </a:cxn>
                <a:cxn ang="16200000">
                  <a:pos x="wd2" y="hd2"/>
                </a:cxn>
              </a:cxnLst>
              <a:rect l="0" t="0" r="r" b="b"/>
              <a:pathLst>
                <a:path w="20974" h="21445" fill="norm" stroke="1" extrusionOk="0">
                  <a:moveTo>
                    <a:pt x="2445" y="4066"/>
                  </a:moveTo>
                  <a:cubicBezTo>
                    <a:pt x="3260" y="2824"/>
                    <a:pt x="4075" y="1583"/>
                    <a:pt x="5502" y="838"/>
                  </a:cubicBezTo>
                  <a:cubicBezTo>
                    <a:pt x="6928" y="93"/>
                    <a:pt x="8966" y="-155"/>
                    <a:pt x="11004" y="93"/>
                  </a:cubicBezTo>
                  <a:cubicBezTo>
                    <a:pt x="13042" y="342"/>
                    <a:pt x="15079" y="1086"/>
                    <a:pt x="16098" y="2079"/>
                  </a:cubicBezTo>
                  <a:cubicBezTo>
                    <a:pt x="17117" y="3073"/>
                    <a:pt x="17117" y="4314"/>
                    <a:pt x="16098" y="5804"/>
                  </a:cubicBezTo>
                  <a:cubicBezTo>
                    <a:pt x="15079" y="7293"/>
                    <a:pt x="13042" y="9031"/>
                    <a:pt x="12838" y="10273"/>
                  </a:cubicBezTo>
                  <a:cubicBezTo>
                    <a:pt x="12634" y="11514"/>
                    <a:pt x="14264" y="12259"/>
                    <a:pt x="15894" y="13128"/>
                  </a:cubicBezTo>
                  <a:cubicBezTo>
                    <a:pt x="17525" y="13997"/>
                    <a:pt x="19155" y="14990"/>
                    <a:pt x="20174" y="16231"/>
                  </a:cubicBezTo>
                  <a:cubicBezTo>
                    <a:pt x="21192" y="17473"/>
                    <a:pt x="21600" y="18962"/>
                    <a:pt x="19155" y="19955"/>
                  </a:cubicBezTo>
                  <a:cubicBezTo>
                    <a:pt x="16709" y="20948"/>
                    <a:pt x="11411" y="21445"/>
                    <a:pt x="7743" y="21445"/>
                  </a:cubicBezTo>
                  <a:cubicBezTo>
                    <a:pt x="4075" y="21445"/>
                    <a:pt x="2038" y="20948"/>
                    <a:pt x="0" y="2045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7" name="Line"/>
            <p:cNvSpPr/>
            <p:nvPr/>
          </p:nvSpPr>
          <p:spPr>
            <a:xfrm>
              <a:off x="5965957" y="4621642"/>
              <a:ext cx="219340" cy="178468"/>
            </a:xfrm>
            <a:custGeom>
              <a:avLst/>
              <a:gdLst/>
              <a:ahLst/>
              <a:cxnLst>
                <a:cxn ang="0">
                  <a:pos x="wd2" y="hd2"/>
                </a:cxn>
                <a:cxn ang="5400000">
                  <a:pos x="wd2" y="hd2"/>
                </a:cxn>
                <a:cxn ang="10800000">
                  <a:pos x="wd2" y="hd2"/>
                </a:cxn>
                <a:cxn ang="16200000">
                  <a:pos x="wd2" y="hd2"/>
                </a:cxn>
              </a:cxnLst>
              <a:rect l="0" t="0" r="r" b="b"/>
              <a:pathLst>
                <a:path w="21129" h="21347" fill="norm" stroke="1" extrusionOk="0">
                  <a:moveTo>
                    <a:pt x="2205" y="6171"/>
                  </a:moveTo>
                  <a:cubicBezTo>
                    <a:pt x="2779" y="7121"/>
                    <a:pt x="3352" y="8070"/>
                    <a:pt x="4786" y="8664"/>
                  </a:cubicBezTo>
                  <a:cubicBezTo>
                    <a:pt x="6219" y="9257"/>
                    <a:pt x="8513" y="9495"/>
                    <a:pt x="10425" y="8308"/>
                  </a:cubicBezTo>
                  <a:cubicBezTo>
                    <a:pt x="12336" y="7121"/>
                    <a:pt x="13865" y="4510"/>
                    <a:pt x="14343" y="2730"/>
                  </a:cubicBezTo>
                  <a:cubicBezTo>
                    <a:pt x="14821" y="949"/>
                    <a:pt x="14248" y="0"/>
                    <a:pt x="12814" y="0"/>
                  </a:cubicBezTo>
                  <a:cubicBezTo>
                    <a:pt x="11380" y="0"/>
                    <a:pt x="9087" y="949"/>
                    <a:pt x="6697" y="3323"/>
                  </a:cubicBezTo>
                  <a:cubicBezTo>
                    <a:pt x="4308" y="5697"/>
                    <a:pt x="1823" y="9495"/>
                    <a:pt x="676" y="12699"/>
                  </a:cubicBezTo>
                  <a:cubicBezTo>
                    <a:pt x="-471" y="15903"/>
                    <a:pt x="-280" y="18514"/>
                    <a:pt x="2205" y="19938"/>
                  </a:cubicBezTo>
                  <a:cubicBezTo>
                    <a:pt x="4690" y="21363"/>
                    <a:pt x="9469" y="21600"/>
                    <a:pt x="13005" y="21125"/>
                  </a:cubicBezTo>
                  <a:cubicBezTo>
                    <a:pt x="16541" y="20651"/>
                    <a:pt x="18835" y="19464"/>
                    <a:pt x="21129" y="1827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8" name="Line"/>
            <p:cNvSpPr/>
            <p:nvPr/>
          </p:nvSpPr>
          <p:spPr>
            <a:xfrm>
              <a:off x="6107906" y="4470829"/>
              <a:ext cx="125016" cy="1"/>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819" name="Line"/>
            <p:cNvSpPr/>
            <p:nvPr/>
          </p:nvSpPr>
          <p:spPr>
            <a:xfrm>
              <a:off x="6310312" y="4310095"/>
              <a:ext cx="154782" cy="231318"/>
            </a:xfrm>
            <a:custGeom>
              <a:avLst/>
              <a:gdLst/>
              <a:ahLst/>
              <a:cxnLst>
                <a:cxn ang="0">
                  <a:pos x="wd2" y="hd2"/>
                </a:cxn>
                <a:cxn ang="5400000">
                  <a:pos x="wd2" y="hd2"/>
                </a:cxn>
                <a:cxn ang="10800000">
                  <a:pos x="wd2" y="hd2"/>
                </a:cxn>
                <a:cxn ang="16200000">
                  <a:pos x="wd2" y="hd2"/>
                </a:cxn>
              </a:cxnLst>
              <a:rect l="0" t="0" r="r" b="b"/>
              <a:pathLst>
                <a:path w="21600" h="21520" fill="norm" stroke="1" extrusionOk="0">
                  <a:moveTo>
                    <a:pt x="21600" y="0"/>
                  </a:moveTo>
                  <a:cubicBezTo>
                    <a:pt x="18554" y="738"/>
                    <a:pt x="15508" y="1477"/>
                    <a:pt x="12323" y="3692"/>
                  </a:cubicBezTo>
                  <a:cubicBezTo>
                    <a:pt x="9138" y="5908"/>
                    <a:pt x="5815" y="9600"/>
                    <a:pt x="4154" y="12462"/>
                  </a:cubicBezTo>
                  <a:cubicBezTo>
                    <a:pt x="2492" y="15323"/>
                    <a:pt x="2492" y="17354"/>
                    <a:pt x="2908" y="18738"/>
                  </a:cubicBezTo>
                  <a:cubicBezTo>
                    <a:pt x="3323" y="20123"/>
                    <a:pt x="4154" y="20862"/>
                    <a:pt x="5400" y="21231"/>
                  </a:cubicBezTo>
                  <a:cubicBezTo>
                    <a:pt x="6646" y="21600"/>
                    <a:pt x="8308" y="21600"/>
                    <a:pt x="9692" y="21323"/>
                  </a:cubicBezTo>
                  <a:cubicBezTo>
                    <a:pt x="11077" y="21046"/>
                    <a:pt x="12185" y="20492"/>
                    <a:pt x="12738" y="19662"/>
                  </a:cubicBezTo>
                  <a:cubicBezTo>
                    <a:pt x="13292" y="18831"/>
                    <a:pt x="13292" y="17723"/>
                    <a:pt x="12462" y="16892"/>
                  </a:cubicBezTo>
                  <a:cubicBezTo>
                    <a:pt x="11631" y="16062"/>
                    <a:pt x="9969" y="15508"/>
                    <a:pt x="7754" y="15508"/>
                  </a:cubicBezTo>
                  <a:cubicBezTo>
                    <a:pt x="5538" y="15508"/>
                    <a:pt x="2769" y="16062"/>
                    <a:pt x="0" y="1661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0" name="Line"/>
            <p:cNvSpPr/>
            <p:nvPr/>
          </p:nvSpPr>
          <p:spPr>
            <a:xfrm>
              <a:off x="6491147" y="4302739"/>
              <a:ext cx="140635" cy="282347"/>
            </a:xfrm>
            <a:custGeom>
              <a:avLst/>
              <a:gdLst/>
              <a:ahLst/>
              <a:cxnLst>
                <a:cxn ang="0">
                  <a:pos x="wd2" y="hd2"/>
                </a:cxn>
                <a:cxn ang="5400000">
                  <a:pos x="wd2" y="hd2"/>
                </a:cxn>
                <a:cxn ang="10800000">
                  <a:pos x="wd2" y="hd2"/>
                </a:cxn>
                <a:cxn ang="16200000">
                  <a:pos x="wd2" y="hd2"/>
                </a:cxn>
              </a:cxnLst>
              <a:rect l="0" t="0" r="r" b="b"/>
              <a:pathLst>
                <a:path w="21261" h="21343" fill="norm" stroke="1" extrusionOk="0">
                  <a:moveTo>
                    <a:pt x="21261" y="106"/>
                  </a:moveTo>
                  <a:cubicBezTo>
                    <a:pt x="19461" y="-44"/>
                    <a:pt x="17661" y="-194"/>
                    <a:pt x="14811" y="856"/>
                  </a:cubicBezTo>
                  <a:cubicBezTo>
                    <a:pt x="11961" y="1906"/>
                    <a:pt x="8061" y="4156"/>
                    <a:pt x="5211" y="6631"/>
                  </a:cubicBezTo>
                  <a:cubicBezTo>
                    <a:pt x="2361" y="9106"/>
                    <a:pt x="561" y="11806"/>
                    <a:pt x="111" y="14131"/>
                  </a:cubicBezTo>
                  <a:cubicBezTo>
                    <a:pt x="-339" y="16456"/>
                    <a:pt x="561" y="18406"/>
                    <a:pt x="3111" y="19606"/>
                  </a:cubicBezTo>
                  <a:cubicBezTo>
                    <a:pt x="5661" y="20806"/>
                    <a:pt x="9861" y="21256"/>
                    <a:pt x="12711" y="21331"/>
                  </a:cubicBezTo>
                  <a:cubicBezTo>
                    <a:pt x="15561" y="21406"/>
                    <a:pt x="17061" y="21106"/>
                    <a:pt x="18561" y="2080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1" name="Line"/>
            <p:cNvSpPr/>
            <p:nvPr/>
          </p:nvSpPr>
          <p:spPr>
            <a:xfrm>
              <a:off x="6653262" y="4447017"/>
              <a:ext cx="163067" cy="101204"/>
            </a:xfrm>
            <a:custGeom>
              <a:avLst/>
              <a:gdLst/>
              <a:ahLst/>
              <a:cxnLst>
                <a:cxn ang="0">
                  <a:pos x="wd2" y="hd2"/>
                </a:cxn>
                <a:cxn ang="5400000">
                  <a:pos x="wd2" y="hd2"/>
                </a:cxn>
                <a:cxn ang="10800000">
                  <a:pos x="wd2" y="hd2"/>
                </a:cxn>
                <a:cxn ang="16200000">
                  <a:pos x="wd2" y="hd2"/>
                </a:cxn>
              </a:cxnLst>
              <a:rect l="0" t="0" r="r" b="b"/>
              <a:pathLst>
                <a:path w="21385" h="21185" fill="norm" stroke="1" extrusionOk="0">
                  <a:moveTo>
                    <a:pt x="4990" y="0"/>
                  </a:moveTo>
                  <a:cubicBezTo>
                    <a:pt x="4209" y="4569"/>
                    <a:pt x="3428" y="9138"/>
                    <a:pt x="2518" y="13085"/>
                  </a:cubicBezTo>
                  <a:cubicBezTo>
                    <a:pt x="1607" y="17031"/>
                    <a:pt x="566" y="20354"/>
                    <a:pt x="175" y="20977"/>
                  </a:cubicBezTo>
                  <a:cubicBezTo>
                    <a:pt x="-215" y="21600"/>
                    <a:pt x="45" y="19523"/>
                    <a:pt x="956" y="16615"/>
                  </a:cubicBezTo>
                  <a:cubicBezTo>
                    <a:pt x="1867" y="13708"/>
                    <a:pt x="3428" y="9969"/>
                    <a:pt x="4599" y="7269"/>
                  </a:cubicBezTo>
                  <a:cubicBezTo>
                    <a:pt x="5771" y="4569"/>
                    <a:pt x="6551" y="2908"/>
                    <a:pt x="7462" y="2700"/>
                  </a:cubicBezTo>
                  <a:cubicBezTo>
                    <a:pt x="8373" y="2492"/>
                    <a:pt x="9414" y="3738"/>
                    <a:pt x="9934" y="5400"/>
                  </a:cubicBezTo>
                  <a:cubicBezTo>
                    <a:pt x="10455" y="7062"/>
                    <a:pt x="10455" y="9138"/>
                    <a:pt x="10325" y="11215"/>
                  </a:cubicBezTo>
                  <a:cubicBezTo>
                    <a:pt x="10195" y="13292"/>
                    <a:pt x="9934" y="15369"/>
                    <a:pt x="10195" y="15577"/>
                  </a:cubicBezTo>
                  <a:cubicBezTo>
                    <a:pt x="10455" y="15785"/>
                    <a:pt x="11236" y="14123"/>
                    <a:pt x="12146" y="12462"/>
                  </a:cubicBezTo>
                  <a:cubicBezTo>
                    <a:pt x="13057" y="10800"/>
                    <a:pt x="14098" y="9138"/>
                    <a:pt x="15139" y="7685"/>
                  </a:cubicBezTo>
                  <a:cubicBezTo>
                    <a:pt x="16180" y="6231"/>
                    <a:pt x="17221" y="4985"/>
                    <a:pt x="18132" y="5192"/>
                  </a:cubicBezTo>
                  <a:cubicBezTo>
                    <a:pt x="19043" y="5400"/>
                    <a:pt x="19824" y="7062"/>
                    <a:pt x="20344" y="9969"/>
                  </a:cubicBezTo>
                  <a:cubicBezTo>
                    <a:pt x="20865" y="12877"/>
                    <a:pt x="21125" y="17031"/>
                    <a:pt x="21385" y="2118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2" name="Line"/>
            <p:cNvSpPr/>
            <p:nvPr/>
          </p:nvSpPr>
          <p:spPr>
            <a:xfrm>
              <a:off x="6875859" y="4506548"/>
              <a:ext cx="89298"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3" name="Line"/>
            <p:cNvSpPr/>
            <p:nvPr/>
          </p:nvSpPr>
          <p:spPr>
            <a:xfrm>
              <a:off x="7036593" y="4441064"/>
              <a:ext cx="35720" cy="1250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800" y="5486"/>
                    <a:pt x="12000" y="10971"/>
                    <a:pt x="8400" y="14571"/>
                  </a:cubicBezTo>
                  <a:cubicBezTo>
                    <a:pt x="4800" y="18171"/>
                    <a:pt x="2400" y="1988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4" name="Line"/>
            <p:cNvSpPr/>
            <p:nvPr/>
          </p:nvSpPr>
          <p:spPr>
            <a:xfrm>
              <a:off x="7096125" y="4345814"/>
              <a:ext cx="65800" cy="232173"/>
            </a:xfrm>
            <a:custGeom>
              <a:avLst/>
              <a:gdLst/>
              <a:ahLst/>
              <a:cxnLst>
                <a:cxn ang="0">
                  <a:pos x="wd2" y="hd2"/>
                </a:cxn>
                <a:cxn ang="5400000">
                  <a:pos x="wd2" y="hd2"/>
                </a:cxn>
                <a:cxn ang="10800000">
                  <a:pos x="wd2" y="hd2"/>
                </a:cxn>
                <a:cxn ang="16200000">
                  <a:pos x="wd2" y="hd2"/>
                </a:cxn>
              </a:cxnLst>
              <a:rect l="0" t="0" r="r" b="b"/>
              <a:pathLst>
                <a:path w="20464" h="21600" fill="norm" stroke="1" extrusionOk="0">
                  <a:moveTo>
                    <a:pt x="1851" y="0"/>
                  </a:moveTo>
                  <a:cubicBezTo>
                    <a:pt x="8023" y="2400"/>
                    <a:pt x="14194" y="4800"/>
                    <a:pt x="17589" y="7938"/>
                  </a:cubicBezTo>
                  <a:cubicBezTo>
                    <a:pt x="20983" y="11077"/>
                    <a:pt x="21600" y="14954"/>
                    <a:pt x="18206" y="17354"/>
                  </a:cubicBezTo>
                  <a:cubicBezTo>
                    <a:pt x="14811" y="19754"/>
                    <a:pt x="7406" y="20677"/>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5" name="Line"/>
            <p:cNvSpPr/>
            <p:nvPr/>
          </p:nvSpPr>
          <p:spPr>
            <a:xfrm>
              <a:off x="7072312" y="4363673"/>
              <a:ext cx="271309" cy="607220"/>
            </a:xfrm>
            <a:custGeom>
              <a:avLst/>
              <a:gdLst/>
              <a:ahLst/>
              <a:cxnLst>
                <a:cxn ang="0">
                  <a:pos x="wd2" y="hd2"/>
                </a:cxn>
                <a:cxn ang="5400000">
                  <a:pos x="wd2" y="hd2"/>
                </a:cxn>
                <a:cxn ang="10800000">
                  <a:pos x="wd2" y="hd2"/>
                </a:cxn>
                <a:cxn ang="16200000">
                  <a:pos x="wd2" y="hd2"/>
                </a:cxn>
              </a:cxnLst>
              <a:rect l="0" t="0" r="r" b="b"/>
              <a:pathLst>
                <a:path w="21400" h="21600" fill="norm" stroke="1" extrusionOk="0">
                  <a:moveTo>
                    <a:pt x="15496" y="0"/>
                  </a:moveTo>
                  <a:cubicBezTo>
                    <a:pt x="16278" y="0"/>
                    <a:pt x="17061" y="0"/>
                    <a:pt x="17530" y="247"/>
                  </a:cubicBezTo>
                  <a:cubicBezTo>
                    <a:pt x="18000" y="494"/>
                    <a:pt x="18157" y="988"/>
                    <a:pt x="18939" y="2612"/>
                  </a:cubicBezTo>
                  <a:cubicBezTo>
                    <a:pt x="19722" y="4235"/>
                    <a:pt x="21130" y="6988"/>
                    <a:pt x="21365" y="9494"/>
                  </a:cubicBezTo>
                  <a:cubicBezTo>
                    <a:pt x="21600" y="12000"/>
                    <a:pt x="20661" y="14259"/>
                    <a:pt x="18078" y="16165"/>
                  </a:cubicBezTo>
                  <a:cubicBezTo>
                    <a:pt x="15496" y="18071"/>
                    <a:pt x="11270" y="19624"/>
                    <a:pt x="7983" y="20471"/>
                  </a:cubicBezTo>
                  <a:cubicBezTo>
                    <a:pt x="4696" y="21318"/>
                    <a:pt x="2348" y="21459"/>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6" name="Line"/>
            <p:cNvSpPr/>
            <p:nvPr/>
          </p:nvSpPr>
          <p:spPr>
            <a:xfrm>
              <a:off x="7661671" y="4744673"/>
              <a:ext cx="113111"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926" y="10800"/>
                    <a:pt x="9853" y="0"/>
                    <a:pt x="13453" y="0"/>
                  </a:cubicBezTo>
                  <a:cubicBezTo>
                    <a:pt x="17053" y="0"/>
                    <a:pt x="19326" y="108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7" name="Line"/>
            <p:cNvSpPr/>
            <p:nvPr/>
          </p:nvSpPr>
          <p:spPr>
            <a:xfrm>
              <a:off x="7679531" y="4863736"/>
              <a:ext cx="125016" cy="5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8" name="Line"/>
            <p:cNvSpPr/>
            <p:nvPr/>
          </p:nvSpPr>
          <p:spPr>
            <a:xfrm>
              <a:off x="8096250" y="4703885"/>
              <a:ext cx="146844" cy="239364"/>
            </a:xfrm>
            <a:custGeom>
              <a:avLst/>
              <a:gdLst/>
              <a:ahLst/>
              <a:cxnLst>
                <a:cxn ang="0">
                  <a:pos x="wd2" y="hd2"/>
                </a:cxn>
                <a:cxn ang="5400000">
                  <a:pos x="wd2" y="hd2"/>
                </a:cxn>
                <a:cxn ang="10800000">
                  <a:pos x="wd2" y="hd2"/>
                </a:cxn>
                <a:cxn ang="16200000">
                  <a:pos x="wd2" y="hd2"/>
                </a:cxn>
              </a:cxnLst>
              <a:rect l="0" t="0" r="r" b="b"/>
              <a:pathLst>
                <a:path w="21312" h="21356" fill="norm" stroke="1" extrusionOk="0">
                  <a:moveTo>
                    <a:pt x="7776" y="983"/>
                  </a:moveTo>
                  <a:cubicBezTo>
                    <a:pt x="8928" y="452"/>
                    <a:pt x="10080" y="-79"/>
                    <a:pt x="12096" y="10"/>
                  </a:cubicBezTo>
                  <a:cubicBezTo>
                    <a:pt x="14112" y="98"/>
                    <a:pt x="16992" y="806"/>
                    <a:pt x="18864" y="2046"/>
                  </a:cubicBezTo>
                  <a:cubicBezTo>
                    <a:pt x="20736" y="3285"/>
                    <a:pt x="21600" y="5055"/>
                    <a:pt x="21024" y="6560"/>
                  </a:cubicBezTo>
                  <a:cubicBezTo>
                    <a:pt x="20448" y="8065"/>
                    <a:pt x="18432" y="9305"/>
                    <a:pt x="16704" y="10013"/>
                  </a:cubicBezTo>
                  <a:cubicBezTo>
                    <a:pt x="14976" y="10721"/>
                    <a:pt x="13536" y="10898"/>
                    <a:pt x="13968" y="10898"/>
                  </a:cubicBezTo>
                  <a:cubicBezTo>
                    <a:pt x="14400" y="10898"/>
                    <a:pt x="16704" y="10721"/>
                    <a:pt x="18432" y="11075"/>
                  </a:cubicBezTo>
                  <a:cubicBezTo>
                    <a:pt x="20160" y="11429"/>
                    <a:pt x="21312" y="12314"/>
                    <a:pt x="21312" y="13642"/>
                  </a:cubicBezTo>
                  <a:cubicBezTo>
                    <a:pt x="21312" y="14970"/>
                    <a:pt x="20160" y="16741"/>
                    <a:pt x="17280" y="18157"/>
                  </a:cubicBezTo>
                  <a:cubicBezTo>
                    <a:pt x="14400" y="19573"/>
                    <a:pt x="9792" y="20636"/>
                    <a:pt x="6624" y="21078"/>
                  </a:cubicBezTo>
                  <a:cubicBezTo>
                    <a:pt x="3456" y="21521"/>
                    <a:pt x="1728" y="21344"/>
                    <a:pt x="0" y="2116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29" name="Line"/>
            <p:cNvSpPr/>
            <p:nvPr/>
          </p:nvSpPr>
          <p:spPr>
            <a:xfrm>
              <a:off x="8251031" y="4666111"/>
              <a:ext cx="345282" cy="298829"/>
            </a:xfrm>
            <a:custGeom>
              <a:avLst/>
              <a:gdLst/>
              <a:ahLst/>
              <a:cxnLst>
                <a:cxn ang="0">
                  <a:pos x="wd2" y="hd2"/>
                </a:cxn>
                <a:cxn ang="5400000">
                  <a:pos x="wd2" y="hd2"/>
                </a:cxn>
                <a:cxn ang="10800000">
                  <a:pos x="wd2" y="hd2"/>
                </a:cxn>
                <a:cxn ang="16200000">
                  <a:pos x="wd2" y="hd2"/>
                </a:cxn>
              </a:cxnLst>
              <a:rect l="0" t="0" r="r" b="b"/>
              <a:pathLst>
                <a:path w="21600" h="21260" fill="norm" stroke="1" extrusionOk="0">
                  <a:moveTo>
                    <a:pt x="0" y="20413"/>
                  </a:moveTo>
                  <a:cubicBezTo>
                    <a:pt x="3228" y="18295"/>
                    <a:pt x="6455" y="16177"/>
                    <a:pt x="8752" y="13566"/>
                  </a:cubicBezTo>
                  <a:cubicBezTo>
                    <a:pt x="11048" y="10954"/>
                    <a:pt x="12414" y="7848"/>
                    <a:pt x="13097" y="5942"/>
                  </a:cubicBezTo>
                  <a:cubicBezTo>
                    <a:pt x="13779" y="4036"/>
                    <a:pt x="13779" y="3330"/>
                    <a:pt x="13779" y="2554"/>
                  </a:cubicBezTo>
                  <a:cubicBezTo>
                    <a:pt x="13779" y="1777"/>
                    <a:pt x="13779" y="930"/>
                    <a:pt x="13469" y="436"/>
                  </a:cubicBezTo>
                  <a:cubicBezTo>
                    <a:pt x="13159" y="-58"/>
                    <a:pt x="12538" y="-199"/>
                    <a:pt x="11669" y="366"/>
                  </a:cubicBezTo>
                  <a:cubicBezTo>
                    <a:pt x="10800" y="930"/>
                    <a:pt x="9683" y="2201"/>
                    <a:pt x="8690" y="4672"/>
                  </a:cubicBezTo>
                  <a:cubicBezTo>
                    <a:pt x="7697" y="7142"/>
                    <a:pt x="6828" y="10813"/>
                    <a:pt x="6890" y="13495"/>
                  </a:cubicBezTo>
                  <a:cubicBezTo>
                    <a:pt x="6952" y="16177"/>
                    <a:pt x="7945" y="17872"/>
                    <a:pt x="8752" y="18719"/>
                  </a:cubicBezTo>
                  <a:cubicBezTo>
                    <a:pt x="9559" y="19566"/>
                    <a:pt x="10179" y="19566"/>
                    <a:pt x="10738" y="19354"/>
                  </a:cubicBezTo>
                  <a:cubicBezTo>
                    <a:pt x="11297" y="19142"/>
                    <a:pt x="11793" y="18719"/>
                    <a:pt x="12228" y="18154"/>
                  </a:cubicBezTo>
                  <a:cubicBezTo>
                    <a:pt x="12662" y="17589"/>
                    <a:pt x="13034" y="16883"/>
                    <a:pt x="13159" y="16883"/>
                  </a:cubicBezTo>
                  <a:cubicBezTo>
                    <a:pt x="13283" y="16883"/>
                    <a:pt x="13159" y="17589"/>
                    <a:pt x="13097" y="18577"/>
                  </a:cubicBezTo>
                  <a:cubicBezTo>
                    <a:pt x="13034" y="19566"/>
                    <a:pt x="13034" y="20836"/>
                    <a:pt x="13034" y="21119"/>
                  </a:cubicBezTo>
                  <a:cubicBezTo>
                    <a:pt x="13034" y="21401"/>
                    <a:pt x="13034" y="20695"/>
                    <a:pt x="13593" y="19142"/>
                  </a:cubicBezTo>
                  <a:cubicBezTo>
                    <a:pt x="14152" y="17589"/>
                    <a:pt x="15269" y="15189"/>
                    <a:pt x="16138" y="13777"/>
                  </a:cubicBezTo>
                  <a:cubicBezTo>
                    <a:pt x="17007" y="12366"/>
                    <a:pt x="17628" y="11942"/>
                    <a:pt x="18372" y="11660"/>
                  </a:cubicBezTo>
                  <a:cubicBezTo>
                    <a:pt x="19117" y="11377"/>
                    <a:pt x="19986" y="11236"/>
                    <a:pt x="20607" y="12577"/>
                  </a:cubicBezTo>
                  <a:cubicBezTo>
                    <a:pt x="21228" y="13919"/>
                    <a:pt x="21600" y="16742"/>
                    <a:pt x="21600" y="18436"/>
                  </a:cubicBezTo>
                  <a:cubicBezTo>
                    <a:pt x="21600" y="20130"/>
                    <a:pt x="21228" y="20695"/>
                    <a:pt x="20855" y="2126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0" name="Line"/>
            <p:cNvSpPr/>
            <p:nvPr/>
          </p:nvSpPr>
          <p:spPr>
            <a:xfrm>
              <a:off x="8681269" y="4742546"/>
              <a:ext cx="123403" cy="252159"/>
            </a:xfrm>
            <a:custGeom>
              <a:avLst/>
              <a:gdLst/>
              <a:ahLst/>
              <a:cxnLst>
                <a:cxn ang="0">
                  <a:pos x="wd2" y="hd2"/>
                </a:cxn>
                <a:cxn ang="5400000">
                  <a:pos x="wd2" y="hd2"/>
                </a:cxn>
                <a:cxn ang="10800000">
                  <a:pos x="wd2" y="hd2"/>
                </a:cxn>
                <a:cxn ang="16200000">
                  <a:pos x="wd2" y="hd2"/>
                </a:cxn>
              </a:cxnLst>
              <a:rect l="0" t="0" r="r" b="b"/>
              <a:pathLst>
                <a:path w="20988" h="21443" fill="norm" stroke="1" extrusionOk="0">
                  <a:moveTo>
                    <a:pt x="20988" y="1699"/>
                  </a:moveTo>
                  <a:cubicBezTo>
                    <a:pt x="19975" y="1024"/>
                    <a:pt x="18963" y="349"/>
                    <a:pt x="17613" y="96"/>
                  </a:cubicBezTo>
                  <a:cubicBezTo>
                    <a:pt x="16263" y="-157"/>
                    <a:pt x="14575" y="12"/>
                    <a:pt x="11707" y="1531"/>
                  </a:cubicBezTo>
                  <a:cubicBezTo>
                    <a:pt x="8838" y="3049"/>
                    <a:pt x="4788" y="5918"/>
                    <a:pt x="2426" y="8702"/>
                  </a:cubicBezTo>
                  <a:cubicBezTo>
                    <a:pt x="63" y="11487"/>
                    <a:pt x="-612" y="14187"/>
                    <a:pt x="569" y="16296"/>
                  </a:cubicBezTo>
                  <a:cubicBezTo>
                    <a:pt x="1751" y="18405"/>
                    <a:pt x="4788" y="19924"/>
                    <a:pt x="7825" y="2144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1" name="Line"/>
            <p:cNvSpPr/>
            <p:nvPr/>
          </p:nvSpPr>
          <p:spPr>
            <a:xfrm>
              <a:off x="8810625" y="4837632"/>
              <a:ext cx="232172" cy="105669"/>
            </a:xfrm>
            <a:custGeom>
              <a:avLst/>
              <a:gdLst/>
              <a:ahLst/>
              <a:cxnLst>
                <a:cxn ang="0">
                  <a:pos x="wd2" y="hd2"/>
                </a:cxn>
                <a:cxn ang="5400000">
                  <a:pos x="wd2" y="hd2"/>
                </a:cxn>
                <a:cxn ang="10800000">
                  <a:pos x="wd2" y="hd2"/>
                </a:cxn>
                <a:cxn ang="16200000">
                  <a:pos x="wd2" y="hd2"/>
                </a:cxn>
              </a:cxnLst>
              <a:rect l="0" t="0" r="r" b="b"/>
              <a:pathLst>
                <a:path w="21600" h="20913" fill="norm" stroke="1" extrusionOk="0">
                  <a:moveTo>
                    <a:pt x="0" y="453"/>
                  </a:moveTo>
                  <a:cubicBezTo>
                    <a:pt x="369" y="4773"/>
                    <a:pt x="738" y="9093"/>
                    <a:pt x="923" y="13021"/>
                  </a:cubicBezTo>
                  <a:cubicBezTo>
                    <a:pt x="1108" y="16948"/>
                    <a:pt x="1108" y="20483"/>
                    <a:pt x="1200" y="20875"/>
                  </a:cubicBezTo>
                  <a:cubicBezTo>
                    <a:pt x="1292" y="21268"/>
                    <a:pt x="1477" y="18519"/>
                    <a:pt x="2123" y="15181"/>
                  </a:cubicBezTo>
                  <a:cubicBezTo>
                    <a:pt x="2769" y="11843"/>
                    <a:pt x="3877" y="7915"/>
                    <a:pt x="4800" y="5363"/>
                  </a:cubicBezTo>
                  <a:cubicBezTo>
                    <a:pt x="5723" y="2810"/>
                    <a:pt x="6462" y="1632"/>
                    <a:pt x="6831" y="2024"/>
                  </a:cubicBezTo>
                  <a:cubicBezTo>
                    <a:pt x="7200" y="2417"/>
                    <a:pt x="7200" y="4381"/>
                    <a:pt x="7292" y="6344"/>
                  </a:cubicBezTo>
                  <a:cubicBezTo>
                    <a:pt x="7385" y="8308"/>
                    <a:pt x="7569" y="10272"/>
                    <a:pt x="8031" y="10664"/>
                  </a:cubicBezTo>
                  <a:cubicBezTo>
                    <a:pt x="8492" y="11057"/>
                    <a:pt x="9231" y="9879"/>
                    <a:pt x="9877" y="8308"/>
                  </a:cubicBezTo>
                  <a:cubicBezTo>
                    <a:pt x="10523" y="6737"/>
                    <a:pt x="11077" y="4773"/>
                    <a:pt x="12092" y="3006"/>
                  </a:cubicBezTo>
                  <a:cubicBezTo>
                    <a:pt x="13108" y="1239"/>
                    <a:pt x="14585" y="-332"/>
                    <a:pt x="15692" y="61"/>
                  </a:cubicBezTo>
                  <a:cubicBezTo>
                    <a:pt x="16800" y="453"/>
                    <a:pt x="17538" y="2810"/>
                    <a:pt x="18462" y="6148"/>
                  </a:cubicBezTo>
                  <a:cubicBezTo>
                    <a:pt x="19385" y="9486"/>
                    <a:pt x="20492" y="13806"/>
                    <a:pt x="21600" y="1812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2" name="Line"/>
            <p:cNvSpPr/>
            <p:nvPr/>
          </p:nvSpPr>
          <p:spPr>
            <a:xfrm>
              <a:off x="9048750" y="4697048"/>
              <a:ext cx="111393" cy="315517"/>
            </a:xfrm>
            <a:custGeom>
              <a:avLst/>
              <a:gdLst/>
              <a:ahLst/>
              <a:cxnLst>
                <a:cxn ang="0">
                  <a:pos x="wd2" y="hd2"/>
                </a:cxn>
                <a:cxn ang="5400000">
                  <a:pos x="wd2" y="hd2"/>
                </a:cxn>
                <a:cxn ang="10800000">
                  <a:pos x="wd2" y="hd2"/>
                </a:cxn>
                <a:cxn ang="16200000">
                  <a:pos x="wd2" y="hd2"/>
                </a:cxn>
              </a:cxnLst>
              <a:rect l="0" t="0" r="r" b="b"/>
              <a:pathLst>
                <a:path w="20905" h="21600" fill="norm" stroke="1" extrusionOk="0">
                  <a:moveTo>
                    <a:pt x="12290" y="0"/>
                  </a:moveTo>
                  <a:cubicBezTo>
                    <a:pt x="16014" y="3260"/>
                    <a:pt x="19738" y="6521"/>
                    <a:pt x="20669" y="9306"/>
                  </a:cubicBezTo>
                  <a:cubicBezTo>
                    <a:pt x="21600" y="12091"/>
                    <a:pt x="19738" y="14400"/>
                    <a:pt x="15828" y="16370"/>
                  </a:cubicBezTo>
                  <a:cubicBezTo>
                    <a:pt x="11917" y="18340"/>
                    <a:pt x="5959" y="1997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3" name="Line"/>
            <p:cNvSpPr/>
            <p:nvPr/>
          </p:nvSpPr>
          <p:spPr>
            <a:xfrm>
              <a:off x="5988843" y="4911361"/>
              <a:ext cx="819003" cy="47626"/>
            </a:xfrm>
            <a:custGeom>
              <a:avLst/>
              <a:gdLst/>
              <a:ahLst/>
              <a:cxnLst>
                <a:cxn ang="0">
                  <a:pos x="wd2" y="hd2"/>
                </a:cxn>
                <a:cxn ang="5400000">
                  <a:pos x="wd2" y="hd2"/>
                </a:cxn>
                <a:cxn ang="10800000">
                  <a:pos x="wd2" y="hd2"/>
                </a:cxn>
                <a:cxn ang="16200000">
                  <a:pos x="wd2" y="hd2"/>
                </a:cxn>
              </a:cxnLst>
              <a:rect l="0" t="0" r="r" b="b"/>
              <a:pathLst>
                <a:path w="21534" h="21600" fill="norm" stroke="1" extrusionOk="0">
                  <a:moveTo>
                    <a:pt x="0" y="21600"/>
                  </a:moveTo>
                  <a:cubicBezTo>
                    <a:pt x="1878" y="18900"/>
                    <a:pt x="3757" y="16200"/>
                    <a:pt x="5713" y="13500"/>
                  </a:cubicBezTo>
                  <a:cubicBezTo>
                    <a:pt x="7670" y="10800"/>
                    <a:pt x="9704" y="8100"/>
                    <a:pt x="11739" y="5850"/>
                  </a:cubicBezTo>
                  <a:cubicBezTo>
                    <a:pt x="13774" y="3600"/>
                    <a:pt x="15809" y="1800"/>
                    <a:pt x="17348" y="900"/>
                  </a:cubicBezTo>
                  <a:cubicBezTo>
                    <a:pt x="18887" y="0"/>
                    <a:pt x="19930" y="0"/>
                    <a:pt x="20609" y="0"/>
                  </a:cubicBezTo>
                  <a:cubicBezTo>
                    <a:pt x="21287" y="0"/>
                    <a:pt x="21600" y="0"/>
                    <a:pt x="21522" y="450"/>
                  </a:cubicBezTo>
                  <a:cubicBezTo>
                    <a:pt x="21443" y="900"/>
                    <a:pt x="20974" y="1800"/>
                    <a:pt x="20504" y="27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4" name="Line"/>
            <p:cNvSpPr/>
            <p:nvPr/>
          </p:nvSpPr>
          <p:spPr>
            <a:xfrm>
              <a:off x="6104879" y="4951890"/>
              <a:ext cx="836465" cy="69848"/>
            </a:xfrm>
            <a:custGeom>
              <a:avLst/>
              <a:gdLst/>
              <a:ahLst/>
              <a:cxnLst>
                <a:cxn ang="0">
                  <a:pos x="wd2" y="hd2"/>
                </a:cxn>
                <a:cxn ang="5400000">
                  <a:pos x="wd2" y="hd2"/>
                </a:cxn>
                <a:cxn ang="10800000">
                  <a:pos x="wd2" y="hd2"/>
                </a:cxn>
                <a:cxn ang="16200000">
                  <a:pos x="wd2" y="hd2"/>
                </a:cxn>
              </a:cxnLst>
              <a:rect l="0" t="0" r="r" b="b"/>
              <a:pathLst>
                <a:path w="21576" h="21119" fill="norm" stroke="1" extrusionOk="0">
                  <a:moveTo>
                    <a:pt x="6681" y="5746"/>
                  </a:moveTo>
                  <a:cubicBezTo>
                    <a:pt x="5043" y="8746"/>
                    <a:pt x="3405" y="11746"/>
                    <a:pt x="2407" y="13846"/>
                  </a:cubicBezTo>
                  <a:cubicBezTo>
                    <a:pt x="1409" y="15946"/>
                    <a:pt x="1051" y="17146"/>
                    <a:pt x="693" y="18346"/>
                  </a:cubicBezTo>
                  <a:cubicBezTo>
                    <a:pt x="334" y="19546"/>
                    <a:pt x="-24" y="20746"/>
                    <a:pt x="2" y="21046"/>
                  </a:cubicBezTo>
                  <a:cubicBezTo>
                    <a:pt x="27" y="21346"/>
                    <a:pt x="437" y="20746"/>
                    <a:pt x="1665" y="18946"/>
                  </a:cubicBezTo>
                  <a:cubicBezTo>
                    <a:pt x="2894" y="17146"/>
                    <a:pt x="4941" y="14146"/>
                    <a:pt x="6784" y="11146"/>
                  </a:cubicBezTo>
                  <a:cubicBezTo>
                    <a:pt x="8626" y="8146"/>
                    <a:pt x="10264" y="5146"/>
                    <a:pt x="12030" y="3046"/>
                  </a:cubicBezTo>
                  <a:cubicBezTo>
                    <a:pt x="13796" y="946"/>
                    <a:pt x="15690" y="-254"/>
                    <a:pt x="17302" y="46"/>
                  </a:cubicBezTo>
                  <a:cubicBezTo>
                    <a:pt x="18914" y="346"/>
                    <a:pt x="20245" y="2146"/>
                    <a:pt x="21576" y="394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5" name="Line"/>
            <p:cNvSpPr/>
            <p:nvPr/>
          </p:nvSpPr>
          <p:spPr>
            <a:xfrm>
              <a:off x="6334124" y="4667283"/>
              <a:ext cx="499602" cy="23813"/>
            </a:xfrm>
            <a:custGeom>
              <a:avLst/>
              <a:gdLst/>
              <a:ahLst/>
              <a:cxnLst>
                <a:cxn ang="0">
                  <a:pos x="wd2" y="hd2"/>
                </a:cxn>
                <a:cxn ang="5400000">
                  <a:pos x="wd2" y="hd2"/>
                </a:cxn>
                <a:cxn ang="10800000">
                  <a:pos x="wd2" y="hd2"/>
                </a:cxn>
                <a:cxn ang="16200000">
                  <a:pos x="wd2" y="hd2"/>
                </a:cxn>
              </a:cxnLst>
              <a:rect l="0" t="0" r="r" b="b"/>
              <a:pathLst>
                <a:path w="21495" h="21600" fill="norm" stroke="1" extrusionOk="0">
                  <a:moveTo>
                    <a:pt x="0" y="0"/>
                  </a:moveTo>
                  <a:cubicBezTo>
                    <a:pt x="2988" y="1800"/>
                    <a:pt x="5976" y="3600"/>
                    <a:pt x="9050" y="4500"/>
                  </a:cubicBezTo>
                  <a:cubicBezTo>
                    <a:pt x="12123" y="5400"/>
                    <a:pt x="15282" y="5400"/>
                    <a:pt x="17246" y="6300"/>
                  </a:cubicBezTo>
                  <a:cubicBezTo>
                    <a:pt x="19209" y="7200"/>
                    <a:pt x="19978" y="9000"/>
                    <a:pt x="20575" y="10800"/>
                  </a:cubicBezTo>
                  <a:cubicBezTo>
                    <a:pt x="21173" y="12600"/>
                    <a:pt x="21600" y="14400"/>
                    <a:pt x="21472" y="16200"/>
                  </a:cubicBezTo>
                  <a:cubicBezTo>
                    <a:pt x="21344" y="18000"/>
                    <a:pt x="20661" y="19800"/>
                    <a:pt x="1997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6" name="Line"/>
            <p:cNvSpPr/>
            <p:nvPr/>
          </p:nvSpPr>
          <p:spPr>
            <a:xfrm>
              <a:off x="6459140" y="4697048"/>
              <a:ext cx="309564" cy="178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262" y="14400"/>
                    <a:pt x="10523" y="7200"/>
                    <a:pt x="14123" y="3600"/>
                  </a:cubicBezTo>
                  <a:cubicBezTo>
                    <a:pt x="17723" y="0"/>
                    <a:pt x="19662"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7" name="Line"/>
            <p:cNvSpPr/>
            <p:nvPr/>
          </p:nvSpPr>
          <p:spPr>
            <a:xfrm>
              <a:off x="9364265" y="4891380"/>
              <a:ext cx="220267" cy="31888"/>
            </a:xfrm>
            <a:custGeom>
              <a:avLst/>
              <a:gdLst/>
              <a:ahLst/>
              <a:cxnLst>
                <a:cxn ang="0">
                  <a:pos x="wd2" y="hd2"/>
                </a:cxn>
                <a:cxn ang="5400000">
                  <a:pos x="wd2" y="hd2"/>
                </a:cxn>
                <a:cxn ang="10800000">
                  <a:pos x="wd2" y="hd2"/>
                </a:cxn>
                <a:cxn ang="16200000">
                  <a:pos x="wd2" y="hd2"/>
                </a:cxn>
              </a:cxnLst>
              <a:rect l="0" t="0" r="r" b="b"/>
              <a:pathLst>
                <a:path w="21600" h="20417" fill="norm" stroke="1" extrusionOk="0">
                  <a:moveTo>
                    <a:pt x="0" y="20417"/>
                  </a:moveTo>
                  <a:cubicBezTo>
                    <a:pt x="2530" y="12793"/>
                    <a:pt x="5059" y="5170"/>
                    <a:pt x="8659" y="1993"/>
                  </a:cubicBezTo>
                  <a:cubicBezTo>
                    <a:pt x="12259" y="-1183"/>
                    <a:pt x="16930" y="88"/>
                    <a:pt x="21600" y="135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8" name="Line"/>
            <p:cNvSpPr/>
            <p:nvPr/>
          </p:nvSpPr>
          <p:spPr>
            <a:xfrm>
              <a:off x="9697640" y="4679852"/>
              <a:ext cx="216477" cy="325437"/>
            </a:xfrm>
            <a:custGeom>
              <a:avLst/>
              <a:gdLst/>
              <a:ahLst/>
              <a:cxnLst>
                <a:cxn ang="0">
                  <a:pos x="wd2" y="hd2"/>
                </a:cxn>
                <a:cxn ang="5400000">
                  <a:pos x="wd2" y="hd2"/>
                </a:cxn>
                <a:cxn ang="10800000">
                  <a:pos x="wd2" y="hd2"/>
                </a:cxn>
                <a:cxn ang="16200000">
                  <a:pos x="wd2" y="hd2"/>
                </a:cxn>
              </a:cxnLst>
              <a:rect l="0" t="0" r="r" b="b"/>
              <a:pathLst>
                <a:path w="21421" h="21340" fill="norm" stroke="1" extrusionOk="0">
                  <a:moveTo>
                    <a:pt x="19440" y="3469"/>
                  </a:moveTo>
                  <a:cubicBezTo>
                    <a:pt x="20029" y="2949"/>
                    <a:pt x="20618" y="2428"/>
                    <a:pt x="21011" y="1778"/>
                  </a:cubicBezTo>
                  <a:cubicBezTo>
                    <a:pt x="21404" y="1127"/>
                    <a:pt x="21600" y="346"/>
                    <a:pt x="21207" y="86"/>
                  </a:cubicBezTo>
                  <a:cubicBezTo>
                    <a:pt x="20815" y="-174"/>
                    <a:pt x="19833" y="86"/>
                    <a:pt x="17084" y="1778"/>
                  </a:cubicBezTo>
                  <a:cubicBezTo>
                    <a:pt x="14335" y="3469"/>
                    <a:pt x="9818" y="6592"/>
                    <a:pt x="6873" y="9585"/>
                  </a:cubicBezTo>
                  <a:cubicBezTo>
                    <a:pt x="3927" y="12578"/>
                    <a:pt x="2553" y="15440"/>
                    <a:pt x="1964" y="17197"/>
                  </a:cubicBezTo>
                  <a:cubicBezTo>
                    <a:pt x="1375" y="18954"/>
                    <a:pt x="1571" y="19604"/>
                    <a:pt x="2258" y="20125"/>
                  </a:cubicBezTo>
                  <a:cubicBezTo>
                    <a:pt x="2945" y="20645"/>
                    <a:pt x="4124" y="21036"/>
                    <a:pt x="5204" y="21231"/>
                  </a:cubicBezTo>
                  <a:cubicBezTo>
                    <a:pt x="6284" y="21426"/>
                    <a:pt x="7265" y="21426"/>
                    <a:pt x="8542" y="20645"/>
                  </a:cubicBezTo>
                  <a:cubicBezTo>
                    <a:pt x="9818" y="19865"/>
                    <a:pt x="11389" y="18303"/>
                    <a:pt x="11782" y="17262"/>
                  </a:cubicBezTo>
                  <a:cubicBezTo>
                    <a:pt x="12175" y="16221"/>
                    <a:pt x="11389" y="15701"/>
                    <a:pt x="9818" y="15310"/>
                  </a:cubicBezTo>
                  <a:cubicBezTo>
                    <a:pt x="8247" y="14920"/>
                    <a:pt x="5891" y="14660"/>
                    <a:pt x="4124" y="14790"/>
                  </a:cubicBezTo>
                  <a:cubicBezTo>
                    <a:pt x="2356" y="14920"/>
                    <a:pt x="1178" y="15440"/>
                    <a:pt x="0" y="1596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39" name="Line"/>
            <p:cNvSpPr/>
            <p:nvPr/>
          </p:nvSpPr>
          <p:spPr>
            <a:xfrm>
              <a:off x="9934133" y="4738720"/>
              <a:ext cx="96883" cy="273845"/>
            </a:xfrm>
            <a:custGeom>
              <a:avLst/>
              <a:gdLst/>
              <a:ahLst/>
              <a:cxnLst>
                <a:cxn ang="0">
                  <a:pos x="wd2" y="hd2"/>
                </a:cxn>
                <a:cxn ang="5400000">
                  <a:pos x="wd2" y="hd2"/>
                </a:cxn>
                <a:cxn ang="10800000">
                  <a:pos x="wd2" y="hd2"/>
                </a:cxn>
                <a:cxn ang="16200000">
                  <a:pos x="wd2" y="hd2"/>
                </a:cxn>
              </a:cxnLst>
              <a:rect l="0" t="0" r="r" b="b"/>
              <a:pathLst>
                <a:path w="21091" h="21600" fill="norm" stroke="1" extrusionOk="0">
                  <a:moveTo>
                    <a:pt x="21091" y="0"/>
                  </a:moveTo>
                  <a:cubicBezTo>
                    <a:pt x="16339" y="157"/>
                    <a:pt x="11587" y="313"/>
                    <a:pt x="7699" y="1643"/>
                  </a:cubicBezTo>
                  <a:cubicBezTo>
                    <a:pt x="3811" y="2974"/>
                    <a:pt x="787" y="5478"/>
                    <a:pt x="139" y="8687"/>
                  </a:cubicBezTo>
                  <a:cubicBezTo>
                    <a:pt x="-509" y="11896"/>
                    <a:pt x="1219" y="15809"/>
                    <a:pt x="2947" y="18078"/>
                  </a:cubicBezTo>
                  <a:cubicBezTo>
                    <a:pt x="4675" y="20348"/>
                    <a:pt x="6403" y="20974"/>
                    <a:pt x="8131"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0" name="Line"/>
            <p:cNvSpPr/>
            <p:nvPr/>
          </p:nvSpPr>
          <p:spPr>
            <a:xfrm>
              <a:off x="10067234" y="4849718"/>
              <a:ext cx="148329" cy="121175"/>
            </a:xfrm>
            <a:custGeom>
              <a:avLst/>
              <a:gdLst/>
              <a:ahLst/>
              <a:cxnLst>
                <a:cxn ang="0">
                  <a:pos x="wd2" y="hd2"/>
                </a:cxn>
                <a:cxn ang="5400000">
                  <a:pos x="wd2" y="hd2"/>
                </a:cxn>
                <a:cxn ang="10800000">
                  <a:pos x="wd2" y="hd2"/>
                </a:cxn>
                <a:cxn ang="16200000">
                  <a:pos x="wd2" y="hd2"/>
                </a:cxn>
              </a:cxnLst>
              <a:rect l="0" t="0" r="r" b="b"/>
              <a:pathLst>
                <a:path w="21527" h="21274" fill="norm" stroke="1" extrusionOk="0">
                  <a:moveTo>
                    <a:pt x="2519" y="371"/>
                  </a:moveTo>
                  <a:cubicBezTo>
                    <a:pt x="1943" y="5945"/>
                    <a:pt x="1367" y="11519"/>
                    <a:pt x="935" y="15177"/>
                  </a:cubicBezTo>
                  <a:cubicBezTo>
                    <a:pt x="503" y="18835"/>
                    <a:pt x="215" y="20577"/>
                    <a:pt x="71" y="20403"/>
                  </a:cubicBezTo>
                  <a:cubicBezTo>
                    <a:pt x="-73" y="20229"/>
                    <a:pt x="-73" y="18139"/>
                    <a:pt x="791" y="15177"/>
                  </a:cubicBezTo>
                  <a:cubicBezTo>
                    <a:pt x="1655" y="12216"/>
                    <a:pt x="3383" y="8384"/>
                    <a:pt x="4679" y="5771"/>
                  </a:cubicBezTo>
                  <a:cubicBezTo>
                    <a:pt x="5975" y="3158"/>
                    <a:pt x="6839" y="1764"/>
                    <a:pt x="7991" y="893"/>
                  </a:cubicBezTo>
                  <a:cubicBezTo>
                    <a:pt x="9143" y="22"/>
                    <a:pt x="10583" y="-326"/>
                    <a:pt x="11303" y="371"/>
                  </a:cubicBezTo>
                  <a:cubicBezTo>
                    <a:pt x="12023" y="1068"/>
                    <a:pt x="12023" y="2809"/>
                    <a:pt x="12023" y="4551"/>
                  </a:cubicBezTo>
                  <a:cubicBezTo>
                    <a:pt x="12023" y="6293"/>
                    <a:pt x="12023" y="8035"/>
                    <a:pt x="11735" y="9777"/>
                  </a:cubicBezTo>
                  <a:cubicBezTo>
                    <a:pt x="11447" y="11519"/>
                    <a:pt x="10871" y="13261"/>
                    <a:pt x="10871" y="13261"/>
                  </a:cubicBezTo>
                  <a:cubicBezTo>
                    <a:pt x="10871" y="13261"/>
                    <a:pt x="11447" y="11519"/>
                    <a:pt x="12167" y="9951"/>
                  </a:cubicBezTo>
                  <a:cubicBezTo>
                    <a:pt x="12887" y="8384"/>
                    <a:pt x="13751" y="6990"/>
                    <a:pt x="15335" y="5597"/>
                  </a:cubicBezTo>
                  <a:cubicBezTo>
                    <a:pt x="16919" y="4203"/>
                    <a:pt x="19223" y="2809"/>
                    <a:pt x="20375" y="3680"/>
                  </a:cubicBezTo>
                  <a:cubicBezTo>
                    <a:pt x="21527" y="4551"/>
                    <a:pt x="21527" y="7687"/>
                    <a:pt x="21527" y="10997"/>
                  </a:cubicBezTo>
                  <a:cubicBezTo>
                    <a:pt x="21527" y="14306"/>
                    <a:pt x="21527" y="17790"/>
                    <a:pt x="21527" y="2127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1" name="Line"/>
            <p:cNvSpPr/>
            <p:nvPr/>
          </p:nvSpPr>
          <p:spPr>
            <a:xfrm>
              <a:off x="10287000" y="4905408"/>
              <a:ext cx="89297" cy="11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2" name="Line"/>
            <p:cNvSpPr/>
            <p:nvPr/>
          </p:nvSpPr>
          <p:spPr>
            <a:xfrm>
              <a:off x="10477500" y="4857783"/>
              <a:ext cx="1" cy="119063"/>
            </a:xfrm>
            <a:prstGeom prst="ellipse">
              <a:avLst/>
            </a:pr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3" name="Line"/>
            <p:cNvSpPr/>
            <p:nvPr/>
          </p:nvSpPr>
          <p:spPr>
            <a:xfrm>
              <a:off x="10560843" y="4762533"/>
              <a:ext cx="105289" cy="297657"/>
            </a:xfrm>
            <a:custGeom>
              <a:avLst/>
              <a:gdLst/>
              <a:ahLst/>
              <a:cxnLst>
                <a:cxn ang="0">
                  <a:pos x="wd2" y="hd2"/>
                </a:cxn>
                <a:cxn ang="5400000">
                  <a:pos x="wd2" y="hd2"/>
                </a:cxn>
                <a:cxn ang="10800000">
                  <a:pos x="wd2" y="hd2"/>
                </a:cxn>
                <a:cxn ang="16200000">
                  <a:pos x="wd2" y="hd2"/>
                </a:cxn>
              </a:cxnLst>
              <a:rect l="0" t="0" r="r" b="b"/>
              <a:pathLst>
                <a:path w="21223" h="21600" fill="norm" stroke="1" extrusionOk="0">
                  <a:moveTo>
                    <a:pt x="0" y="0"/>
                  </a:moveTo>
                  <a:cubicBezTo>
                    <a:pt x="4000" y="144"/>
                    <a:pt x="8000" y="288"/>
                    <a:pt x="12400" y="1800"/>
                  </a:cubicBezTo>
                  <a:cubicBezTo>
                    <a:pt x="16800" y="3312"/>
                    <a:pt x="21600" y="6192"/>
                    <a:pt x="21200" y="9216"/>
                  </a:cubicBezTo>
                  <a:cubicBezTo>
                    <a:pt x="20800" y="12240"/>
                    <a:pt x="15200" y="15408"/>
                    <a:pt x="10800" y="17496"/>
                  </a:cubicBezTo>
                  <a:cubicBezTo>
                    <a:pt x="6400" y="19584"/>
                    <a:pt x="3200" y="20592"/>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4" name="Line"/>
            <p:cNvSpPr/>
            <p:nvPr/>
          </p:nvSpPr>
          <p:spPr>
            <a:xfrm>
              <a:off x="151254" y="5131155"/>
              <a:ext cx="196424" cy="379268"/>
            </a:xfrm>
            <a:custGeom>
              <a:avLst/>
              <a:gdLst/>
              <a:ahLst/>
              <a:cxnLst>
                <a:cxn ang="0">
                  <a:pos x="wd2" y="hd2"/>
                </a:cxn>
                <a:cxn ang="5400000">
                  <a:pos x="wd2" y="hd2"/>
                </a:cxn>
                <a:cxn ang="10800000">
                  <a:pos x="wd2" y="hd2"/>
                </a:cxn>
                <a:cxn ang="16200000">
                  <a:pos x="wd2" y="hd2"/>
                </a:cxn>
              </a:cxnLst>
              <a:rect l="0" t="0" r="r" b="b"/>
              <a:pathLst>
                <a:path w="20758" h="21171" fill="norm" stroke="1" extrusionOk="0">
                  <a:moveTo>
                    <a:pt x="14843" y="14316"/>
                  </a:moveTo>
                  <a:cubicBezTo>
                    <a:pt x="14633" y="13762"/>
                    <a:pt x="14423" y="13208"/>
                    <a:pt x="13270" y="12765"/>
                  </a:cubicBezTo>
                  <a:cubicBezTo>
                    <a:pt x="12117" y="12322"/>
                    <a:pt x="10019" y="11990"/>
                    <a:pt x="7713" y="12654"/>
                  </a:cubicBezTo>
                  <a:cubicBezTo>
                    <a:pt x="5406" y="13319"/>
                    <a:pt x="2889" y="14981"/>
                    <a:pt x="1421" y="16476"/>
                  </a:cubicBezTo>
                  <a:cubicBezTo>
                    <a:pt x="-47" y="17971"/>
                    <a:pt x="-466" y="19301"/>
                    <a:pt x="583" y="20187"/>
                  </a:cubicBezTo>
                  <a:cubicBezTo>
                    <a:pt x="1631" y="21073"/>
                    <a:pt x="4148" y="21516"/>
                    <a:pt x="6979" y="20851"/>
                  </a:cubicBezTo>
                  <a:cubicBezTo>
                    <a:pt x="9810" y="20187"/>
                    <a:pt x="12955" y="18414"/>
                    <a:pt x="15472" y="15590"/>
                  </a:cubicBezTo>
                  <a:cubicBezTo>
                    <a:pt x="17988" y="12765"/>
                    <a:pt x="19876" y="8888"/>
                    <a:pt x="20505" y="6174"/>
                  </a:cubicBezTo>
                  <a:cubicBezTo>
                    <a:pt x="21134" y="3461"/>
                    <a:pt x="20505" y="1910"/>
                    <a:pt x="19561" y="1024"/>
                  </a:cubicBezTo>
                  <a:cubicBezTo>
                    <a:pt x="18617" y="138"/>
                    <a:pt x="17359" y="-84"/>
                    <a:pt x="16416" y="27"/>
                  </a:cubicBezTo>
                  <a:cubicBezTo>
                    <a:pt x="15472" y="138"/>
                    <a:pt x="14843" y="581"/>
                    <a:pt x="14109" y="2353"/>
                  </a:cubicBezTo>
                  <a:cubicBezTo>
                    <a:pt x="13375" y="4125"/>
                    <a:pt x="12536" y="7227"/>
                    <a:pt x="13165" y="10218"/>
                  </a:cubicBezTo>
                  <a:cubicBezTo>
                    <a:pt x="13794" y="13208"/>
                    <a:pt x="15891" y="16088"/>
                    <a:pt x="17359" y="17694"/>
                  </a:cubicBezTo>
                  <a:cubicBezTo>
                    <a:pt x="18827" y="19301"/>
                    <a:pt x="19666" y="19633"/>
                    <a:pt x="20505" y="1996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5" name="Line"/>
            <p:cNvSpPr/>
            <p:nvPr/>
          </p:nvSpPr>
          <p:spPr>
            <a:xfrm>
              <a:off x="440531" y="5178755"/>
              <a:ext cx="220266" cy="357685"/>
            </a:xfrm>
            <a:custGeom>
              <a:avLst/>
              <a:gdLst/>
              <a:ahLst/>
              <a:cxnLst>
                <a:cxn ang="0">
                  <a:pos x="wd2" y="hd2"/>
                </a:cxn>
                <a:cxn ang="5400000">
                  <a:pos x="wd2" y="hd2"/>
                </a:cxn>
                <a:cxn ang="10800000">
                  <a:pos x="wd2" y="hd2"/>
                </a:cxn>
                <a:cxn ang="16200000">
                  <a:pos x="wd2" y="hd2"/>
                </a:cxn>
              </a:cxnLst>
              <a:rect l="0" t="0" r="r" b="b"/>
              <a:pathLst>
                <a:path w="21600" h="21510" fill="norm" stroke="1" extrusionOk="0">
                  <a:moveTo>
                    <a:pt x="0" y="21510"/>
                  </a:moveTo>
                  <a:cubicBezTo>
                    <a:pt x="3892" y="18765"/>
                    <a:pt x="7784" y="16020"/>
                    <a:pt x="10605" y="13335"/>
                  </a:cubicBezTo>
                  <a:cubicBezTo>
                    <a:pt x="13427" y="10650"/>
                    <a:pt x="15178" y="8025"/>
                    <a:pt x="16151" y="6354"/>
                  </a:cubicBezTo>
                  <a:cubicBezTo>
                    <a:pt x="17124" y="4683"/>
                    <a:pt x="17319" y="3967"/>
                    <a:pt x="17416" y="3132"/>
                  </a:cubicBezTo>
                  <a:cubicBezTo>
                    <a:pt x="17514" y="2297"/>
                    <a:pt x="17514" y="1342"/>
                    <a:pt x="17027" y="745"/>
                  </a:cubicBezTo>
                  <a:cubicBezTo>
                    <a:pt x="16541" y="149"/>
                    <a:pt x="15568" y="-90"/>
                    <a:pt x="14692" y="29"/>
                  </a:cubicBezTo>
                  <a:cubicBezTo>
                    <a:pt x="13816" y="149"/>
                    <a:pt x="13038" y="626"/>
                    <a:pt x="11870" y="2476"/>
                  </a:cubicBezTo>
                  <a:cubicBezTo>
                    <a:pt x="10703" y="4325"/>
                    <a:pt x="9146" y="7548"/>
                    <a:pt x="8757" y="10173"/>
                  </a:cubicBezTo>
                  <a:cubicBezTo>
                    <a:pt x="8368" y="12798"/>
                    <a:pt x="9146" y="14827"/>
                    <a:pt x="10411" y="16200"/>
                  </a:cubicBezTo>
                  <a:cubicBezTo>
                    <a:pt x="11676" y="17572"/>
                    <a:pt x="13427" y="18288"/>
                    <a:pt x="15373" y="18407"/>
                  </a:cubicBezTo>
                  <a:cubicBezTo>
                    <a:pt x="17319" y="18527"/>
                    <a:pt x="19459" y="18049"/>
                    <a:pt x="21600" y="1757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6" name="Line"/>
            <p:cNvSpPr/>
            <p:nvPr/>
          </p:nvSpPr>
          <p:spPr>
            <a:xfrm>
              <a:off x="694714" y="5221856"/>
              <a:ext cx="108958" cy="275039"/>
            </a:xfrm>
            <a:custGeom>
              <a:avLst/>
              <a:gdLst/>
              <a:ahLst/>
              <a:cxnLst>
                <a:cxn ang="0">
                  <a:pos x="wd2" y="hd2"/>
                </a:cxn>
                <a:cxn ang="5400000">
                  <a:pos x="wd2" y="hd2"/>
                </a:cxn>
                <a:cxn ang="10800000">
                  <a:pos x="wd2" y="hd2"/>
                </a:cxn>
                <a:cxn ang="16200000">
                  <a:pos x="wd2" y="hd2"/>
                </a:cxn>
              </a:cxnLst>
              <a:rect l="0" t="0" r="r" b="b"/>
              <a:pathLst>
                <a:path w="20807" h="21233" fill="norm" stroke="1" extrusionOk="0">
                  <a:moveTo>
                    <a:pt x="13986" y="388"/>
                  </a:moveTo>
                  <a:cubicBezTo>
                    <a:pt x="11333" y="81"/>
                    <a:pt x="8681" y="-225"/>
                    <a:pt x="6596" y="235"/>
                  </a:cubicBezTo>
                  <a:cubicBezTo>
                    <a:pt x="4512" y="694"/>
                    <a:pt x="2996" y="1920"/>
                    <a:pt x="1670" y="4218"/>
                  </a:cubicBezTo>
                  <a:cubicBezTo>
                    <a:pt x="344" y="6515"/>
                    <a:pt x="-793" y="9886"/>
                    <a:pt x="723" y="12873"/>
                  </a:cubicBezTo>
                  <a:cubicBezTo>
                    <a:pt x="2239" y="15860"/>
                    <a:pt x="6407" y="18464"/>
                    <a:pt x="9628" y="19843"/>
                  </a:cubicBezTo>
                  <a:cubicBezTo>
                    <a:pt x="12849" y="21222"/>
                    <a:pt x="15123" y="21375"/>
                    <a:pt x="16828" y="21145"/>
                  </a:cubicBezTo>
                  <a:cubicBezTo>
                    <a:pt x="18533" y="20915"/>
                    <a:pt x="19670" y="20303"/>
                    <a:pt x="20807" y="1969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7" name="Line"/>
            <p:cNvSpPr/>
            <p:nvPr/>
          </p:nvSpPr>
          <p:spPr>
            <a:xfrm>
              <a:off x="809873" y="5255627"/>
              <a:ext cx="127977" cy="250113"/>
            </a:xfrm>
            <a:custGeom>
              <a:avLst/>
              <a:gdLst/>
              <a:ahLst/>
              <a:cxnLst>
                <a:cxn ang="0">
                  <a:pos x="wd2" y="hd2"/>
                </a:cxn>
                <a:cxn ang="5400000">
                  <a:pos x="wd2" y="hd2"/>
                </a:cxn>
                <a:cxn ang="10800000">
                  <a:pos x="wd2" y="hd2"/>
                </a:cxn>
                <a:cxn ang="16200000">
                  <a:pos x="wd2" y="hd2"/>
                </a:cxn>
              </a:cxnLst>
              <a:rect l="0" t="0" r="r" b="b"/>
              <a:pathLst>
                <a:path w="21106" h="21269" fill="norm" stroke="1" extrusionOk="0">
                  <a:moveTo>
                    <a:pt x="941" y="2618"/>
                  </a:moveTo>
                  <a:cubicBezTo>
                    <a:pt x="614" y="6836"/>
                    <a:pt x="286" y="11055"/>
                    <a:pt x="123" y="11140"/>
                  </a:cubicBezTo>
                  <a:cubicBezTo>
                    <a:pt x="-41" y="11224"/>
                    <a:pt x="-41" y="7174"/>
                    <a:pt x="123" y="4643"/>
                  </a:cubicBezTo>
                  <a:cubicBezTo>
                    <a:pt x="286" y="2111"/>
                    <a:pt x="614" y="1099"/>
                    <a:pt x="1595" y="508"/>
                  </a:cubicBezTo>
                  <a:cubicBezTo>
                    <a:pt x="2577" y="-82"/>
                    <a:pt x="4214" y="-251"/>
                    <a:pt x="6668" y="508"/>
                  </a:cubicBezTo>
                  <a:cubicBezTo>
                    <a:pt x="9123" y="1268"/>
                    <a:pt x="12395" y="2955"/>
                    <a:pt x="15177" y="5318"/>
                  </a:cubicBezTo>
                  <a:cubicBezTo>
                    <a:pt x="17959" y="7680"/>
                    <a:pt x="20250" y="10718"/>
                    <a:pt x="20904" y="13165"/>
                  </a:cubicBezTo>
                  <a:cubicBezTo>
                    <a:pt x="21559" y="15611"/>
                    <a:pt x="20577" y="17468"/>
                    <a:pt x="18614" y="18902"/>
                  </a:cubicBezTo>
                  <a:cubicBezTo>
                    <a:pt x="16650" y="20337"/>
                    <a:pt x="13704" y="21349"/>
                    <a:pt x="10923" y="21265"/>
                  </a:cubicBezTo>
                  <a:cubicBezTo>
                    <a:pt x="8141" y="21180"/>
                    <a:pt x="5523" y="19999"/>
                    <a:pt x="2904" y="1881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8" name="Line"/>
            <p:cNvSpPr/>
            <p:nvPr/>
          </p:nvSpPr>
          <p:spPr>
            <a:xfrm>
              <a:off x="887015" y="5238783"/>
              <a:ext cx="114694" cy="285751"/>
            </a:xfrm>
            <a:custGeom>
              <a:avLst/>
              <a:gdLst/>
              <a:ahLst/>
              <a:cxnLst>
                <a:cxn ang="0">
                  <a:pos x="wd2" y="hd2"/>
                </a:cxn>
                <a:cxn ang="5400000">
                  <a:pos x="wd2" y="hd2"/>
                </a:cxn>
                <a:cxn ang="10800000">
                  <a:pos x="wd2" y="hd2"/>
                </a:cxn>
                <a:cxn ang="16200000">
                  <a:pos x="wd2" y="hd2"/>
                </a:cxn>
              </a:cxnLst>
              <a:rect l="0" t="0" r="r" b="b"/>
              <a:pathLst>
                <a:path w="20807" h="21600" fill="norm" stroke="1" extrusionOk="0">
                  <a:moveTo>
                    <a:pt x="17280" y="0"/>
                  </a:moveTo>
                  <a:cubicBezTo>
                    <a:pt x="19440" y="2550"/>
                    <a:pt x="21600" y="5100"/>
                    <a:pt x="20520" y="8025"/>
                  </a:cubicBezTo>
                  <a:cubicBezTo>
                    <a:pt x="19440" y="10950"/>
                    <a:pt x="15120" y="14250"/>
                    <a:pt x="11160" y="16575"/>
                  </a:cubicBezTo>
                  <a:cubicBezTo>
                    <a:pt x="7200" y="18900"/>
                    <a:pt x="3600" y="2025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49" name="Line"/>
            <p:cNvSpPr/>
            <p:nvPr/>
          </p:nvSpPr>
          <p:spPr>
            <a:xfrm>
              <a:off x="797718" y="5345939"/>
              <a:ext cx="14714" cy="184548"/>
            </a:xfrm>
            <a:custGeom>
              <a:avLst/>
              <a:gdLst/>
              <a:ahLst/>
              <a:cxnLst>
                <a:cxn ang="0">
                  <a:pos x="wd2" y="hd2"/>
                </a:cxn>
                <a:cxn ang="5400000">
                  <a:pos x="wd2" y="hd2"/>
                </a:cxn>
                <a:cxn ang="10800000">
                  <a:pos x="wd2" y="hd2"/>
                </a:cxn>
                <a:cxn ang="16200000">
                  <a:pos x="wd2" y="hd2"/>
                </a:cxn>
              </a:cxnLst>
              <a:rect l="0" t="0" r="r" b="b"/>
              <a:pathLst>
                <a:path w="20018" h="21600" fill="norm" stroke="1" extrusionOk="0">
                  <a:moveTo>
                    <a:pt x="0" y="0"/>
                  </a:moveTo>
                  <a:cubicBezTo>
                    <a:pt x="8100" y="3716"/>
                    <a:pt x="16200" y="7432"/>
                    <a:pt x="18900" y="11032"/>
                  </a:cubicBezTo>
                  <a:cubicBezTo>
                    <a:pt x="21600" y="14632"/>
                    <a:pt x="18900" y="18116"/>
                    <a:pt x="162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0" name="Line"/>
            <p:cNvSpPr/>
            <p:nvPr/>
          </p:nvSpPr>
          <p:spPr>
            <a:xfrm>
              <a:off x="0" y="5643595"/>
              <a:ext cx="1000125" cy="107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286" y="20800"/>
                    <a:pt x="2571" y="20000"/>
                    <a:pt x="3943" y="18600"/>
                  </a:cubicBezTo>
                  <a:cubicBezTo>
                    <a:pt x="5314" y="17200"/>
                    <a:pt x="6771" y="15200"/>
                    <a:pt x="8421" y="13200"/>
                  </a:cubicBezTo>
                  <a:cubicBezTo>
                    <a:pt x="10071" y="11200"/>
                    <a:pt x="11914" y="9200"/>
                    <a:pt x="13629" y="7200"/>
                  </a:cubicBezTo>
                  <a:cubicBezTo>
                    <a:pt x="15343" y="5200"/>
                    <a:pt x="16929" y="3200"/>
                    <a:pt x="18236" y="2000"/>
                  </a:cubicBezTo>
                  <a:cubicBezTo>
                    <a:pt x="19543" y="800"/>
                    <a:pt x="20571" y="4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1" name="Line"/>
            <p:cNvSpPr/>
            <p:nvPr/>
          </p:nvSpPr>
          <p:spPr>
            <a:xfrm>
              <a:off x="363125" y="5721474"/>
              <a:ext cx="232188" cy="428653"/>
            </a:xfrm>
            <a:custGeom>
              <a:avLst/>
              <a:gdLst/>
              <a:ahLst/>
              <a:cxnLst>
                <a:cxn ang="0">
                  <a:pos x="wd2" y="hd2"/>
                </a:cxn>
                <a:cxn ang="5400000">
                  <a:pos x="wd2" y="hd2"/>
                </a:cxn>
                <a:cxn ang="10800000">
                  <a:pos x="wd2" y="hd2"/>
                </a:cxn>
                <a:cxn ang="16200000">
                  <a:pos x="wd2" y="hd2"/>
                </a:cxn>
              </a:cxnLst>
              <a:rect l="0" t="0" r="r" b="b"/>
              <a:pathLst>
                <a:path w="21238" h="21305" fill="norm" stroke="1" extrusionOk="0">
                  <a:moveTo>
                    <a:pt x="13070" y="12995"/>
                  </a:moveTo>
                  <a:cubicBezTo>
                    <a:pt x="12344" y="12600"/>
                    <a:pt x="11618" y="12206"/>
                    <a:pt x="10801" y="12058"/>
                  </a:cubicBezTo>
                  <a:cubicBezTo>
                    <a:pt x="9984" y="11910"/>
                    <a:pt x="9077" y="12009"/>
                    <a:pt x="7171" y="13291"/>
                  </a:cubicBezTo>
                  <a:cubicBezTo>
                    <a:pt x="5265" y="14573"/>
                    <a:pt x="2361" y="17039"/>
                    <a:pt x="999" y="18567"/>
                  </a:cubicBezTo>
                  <a:cubicBezTo>
                    <a:pt x="-362" y="20096"/>
                    <a:pt x="-180" y="20688"/>
                    <a:pt x="636" y="21033"/>
                  </a:cubicBezTo>
                  <a:cubicBezTo>
                    <a:pt x="1453" y="21378"/>
                    <a:pt x="2905" y="21477"/>
                    <a:pt x="4902" y="20836"/>
                  </a:cubicBezTo>
                  <a:cubicBezTo>
                    <a:pt x="6899" y="20195"/>
                    <a:pt x="9440" y="18814"/>
                    <a:pt x="11527" y="16595"/>
                  </a:cubicBezTo>
                  <a:cubicBezTo>
                    <a:pt x="13614" y="14376"/>
                    <a:pt x="15248" y="11318"/>
                    <a:pt x="15974" y="8704"/>
                  </a:cubicBezTo>
                  <a:cubicBezTo>
                    <a:pt x="16700" y="6091"/>
                    <a:pt x="16519" y="3921"/>
                    <a:pt x="16156" y="2441"/>
                  </a:cubicBezTo>
                  <a:cubicBezTo>
                    <a:pt x="15793" y="962"/>
                    <a:pt x="15248" y="173"/>
                    <a:pt x="14613" y="25"/>
                  </a:cubicBezTo>
                  <a:cubicBezTo>
                    <a:pt x="13977" y="-123"/>
                    <a:pt x="13251" y="370"/>
                    <a:pt x="12525" y="1899"/>
                  </a:cubicBezTo>
                  <a:cubicBezTo>
                    <a:pt x="11799" y="3428"/>
                    <a:pt x="11073" y="5992"/>
                    <a:pt x="11618" y="8556"/>
                  </a:cubicBezTo>
                  <a:cubicBezTo>
                    <a:pt x="12162" y="11121"/>
                    <a:pt x="13977" y="13685"/>
                    <a:pt x="15248" y="15115"/>
                  </a:cubicBezTo>
                  <a:cubicBezTo>
                    <a:pt x="16519" y="16545"/>
                    <a:pt x="17245" y="16841"/>
                    <a:pt x="18152" y="16940"/>
                  </a:cubicBezTo>
                  <a:cubicBezTo>
                    <a:pt x="19060" y="17039"/>
                    <a:pt x="20149" y="16940"/>
                    <a:pt x="21238" y="16841"/>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2" name="Line"/>
            <p:cNvSpPr/>
            <p:nvPr/>
          </p:nvSpPr>
          <p:spPr>
            <a:xfrm>
              <a:off x="642937" y="5892529"/>
              <a:ext cx="321470" cy="155880"/>
            </a:xfrm>
            <a:custGeom>
              <a:avLst/>
              <a:gdLst/>
              <a:ahLst/>
              <a:cxnLst>
                <a:cxn ang="0">
                  <a:pos x="wd2" y="hd2"/>
                </a:cxn>
                <a:cxn ang="5400000">
                  <a:pos x="wd2" y="hd2"/>
                </a:cxn>
                <a:cxn ang="10800000">
                  <a:pos x="wd2" y="hd2"/>
                </a:cxn>
                <a:cxn ang="16200000">
                  <a:pos x="wd2" y="hd2"/>
                </a:cxn>
              </a:cxnLst>
              <a:rect l="0" t="0" r="r" b="b"/>
              <a:pathLst>
                <a:path w="21600" h="20947" fill="norm" stroke="1" extrusionOk="0">
                  <a:moveTo>
                    <a:pt x="0" y="6547"/>
                  </a:moveTo>
                  <a:cubicBezTo>
                    <a:pt x="400" y="7614"/>
                    <a:pt x="800" y="8680"/>
                    <a:pt x="1133" y="10947"/>
                  </a:cubicBezTo>
                  <a:cubicBezTo>
                    <a:pt x="1467" y="13214"/>
                    <a:pt x="1733" y="16680"/>
                    <a:pt x="2067" y="17747"/>
                  </a:cubicBezTo>
                  <a:cubicBezTo>
                    <a:pt x="2400" y="18814"/>
                    <a:pt x="2800" y="17480"/>
                    <a:pt x="3267" y="15214"/>
                  </a:cubicBezTo>
                  <a:cubicBezTo>
                    <a:pt x="3733" y="12947"/>
                    <a:pt x="4267" y="9747"/>
                    <a:pt x="4667" y="7480"/>
                  </a:cubicBezTo>
                  <a:cubicBezTo>
                    <a:pt x="5067" y="5214"/>
                    <a:pt x="5333" y="3880"/>
                    <a:pt x="5733" y="3614"/>
                  </a:cubicBezTo>
                  <a:cubicBezTo>
                    <a:pt x="6133" y="3347"/>
                    <a:pt x="6667" y="4147"/>
                    <a:pt x="7000" y="5347"/>
                  </a:cubicBezTo>
                  <a:cubicBezTo>
                    <a:pt x="7333" y="6547"/>
                    <a:pt x="7467" y="8147"/>
                    <a:pt x="7733" y="10147"/>
                  </a:cubicBezTo>
                  <a:cubicBezTo>
                    <a:pt x="8000" y="12147"/>
                    <a:pt x="8400" y="14547"/>
                    <a:pt x="8800" y="15214"/>
                  </a:cubicBezTo>
                  <a:cubicBezTo>
                    <a:pt x="9200" y="15880"/>
                    <a:pt x="9600" y="14814"/>
                    <a:pt x="10333" y="12147"/>
                  </a:cubicBezTo>
                  <a:cubicBezTo>
                    <a:pt x="11067" y="9480"/>
                    <a:pt x="12133" y="5214"/>
                    <a:pt x="12933" y="2680"/>
                  </a:cubicBezTo>
                  <a:cubicBezTo>
                    <a:pt x="13733" y="147"/>
                    <a:pt x="14267" y="-653"/>
                    <a:pt x="15600" y="547"/>
                  </a:cubicBezTo>
                  <a:cubicBezTo>
                    <a:pt x="16933" y="1747"/>
                    <a:pt x="19067" y="4947"/>
                    <a:pt x="20200" y="8680"/>
                  </a:cubicBezTo>
                  <a:cubicBezTo>
                    <a:pt x="21333" y="12414"/>
                    <a:pt x="21467" y="16680"/>
                    <a:pt x="21600" y="2094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3" name="Line"/>
            <p:cNvSpPr/>
            <p:nvPr/>
          </p:nvSpPr>
          <p:spPr>
            <a:xfrm>
              <a:off x="1422796" y="5584064"/>
              <a:ext cx="196454"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6109" y="14400"/>
                    <a:pt x="12218" y="7200"/>
                    <a:pt x="15818" y="3600"/>
                  </a:cubicBezTo>
                  <a:cubicBezTo>
                    <a:pt x="19418" y="0"/>
                    <a:pt x="20509" y="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4" name="Line"/>
            <p:cNvSpPr/>
            <p:nvPr/>
          </p:nvSpPr>
          <p:spPr>
            <a:xfrm>
              <a:off x="1393031" y="5732892"/>
              <a:ext cx="255985" cy="41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860" y="16457"/>
                    <a:pt x="11721" y="11314"/>
                    <a:pt x="15321" y="7714"/>
                  </a:cubicBezTo>
                  <a:cubicBezTo>
                    <a:pt x="18921" y="4114"/>
                    <a:pt x="20260" y="2057"/>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5" name="Line"/>
            <p:cNvSpPr/>
            <p:nvPr/>
          </p:nvSpPr>
          <p:spPr>
            <a:xfrm>
              <a:off x="1786665" y="5554298"/>
              <a:ext cx="199948" cy="211718"/>
            </a:xfrm>
            <a:custGeom>
              <a:avLst/>
              <a:gdLst/>
              <a:ahLst/>
              <a:cxnLst>
                <a:cxn ang="0">
                  <a:pos x="wd2" y="hd2"/>
                </a:cxn>
                <a:cxn ang="5400000">
                  <a:pos x="wd2" y="hd2"/>
                </a:cxn>
                <a:cxn ang="10800000">
                  <a:pos x="wd2" y="hd2"/>
                </a:cxn>
                <a:cxn ang="16200000">
                  <a:pos x="wd2" y="hd2"/>
                </a:cxn>
              </a:cxnLst>
              <a:rect l="0" t="0" r="r" b="b"/>
              <a:pathLst>
                <a:path w="20728" h="21143" fill="norm" stroke="1" extrusionOk="0">
                  <a:moveTo>
                    <a:pt x="15970" y="2972"/>
                  </a:moveTo>
                  <a:cubicBezTo>
                    <a:pt x="12884" y="2972"/>
                    <a:pt x="9799" y="2972"/>
                    <a:pt x="7022" y="4855"/>
                  </a:cubicBezTo>
                  <a:cubicBezTo>
                    <a:pt x="4244" y="6738"/>
                    <a:pt x="1776" y="10503"/>
                    <a:pt x="644" y="13475"/>
                  </a:cubicBezTo>
                  <a:cubicBezTo>
                    <a:pt x="-487" y="16448"/>
                    <a:pt x="-281" y="18628"/>
                    <a:pt x="2496" y="19916"/>
                  </a:cubicBezTo>
                  <a:cubicBezTo>
                    <a:pt x="5273" y="21204"/>
                    <a:pt x="10622" y="21600"/>
                    <a:pt x="14324" y="20510"/>
                  </a:cubicBezTo>
                  <a:cubicBezTo>
                    <a:pt x="18027" y="19420"/>
                    <a:pt x="20084" y="16844"/>
                    <a:pt x="20599" y="13475"/>
                  </a:cubicBezTo>
                  <a:cubicBezTo>
                    <a:pt x="21113" y="10106"/>
                    <a:pt x="20084" y="5945"/>
                    <a:pt x="17616" y="3567"/>
                  </a:cubicBezTo>
                  <a:cubicBezTo>
                    <a:pt x="15147" y="1189"/>
                    <a:pt x="11239" y="594"/>
                    <a:pt x="733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6" name="Line"/>
            <p:cNvSpPr/>
            <p:nvPr/>
          </p:nvSpPr>
          <p:spPr>
            <a:xfrm>
              <a:off x="2500312" y="5625736"/>
              <a:ext cx="166688" cy="178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7" name="Line"/>
            <p:cNvSpPr/>
            <p:nvPr/>
          </p:nvSpPr>
          <p:spPr>
            <a:xfrm>
              <a:off x="2452687" y="5738845"/>
              <a:ext cx="238126"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040" y="16200"/>
                    <a:pt x="10080" y="10800"/>
                    <a:pt x="13680" y="7200"/>
                  </a:cubicBezTo>
                  <a:cubicBezTo>
                    <a:pt x="17280" y="3600"/>
                    <a:pt x="19440"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8" name="Line"/>
            <p:cNvSpPr/>
            <p:nvPr/>
          </p:nvSpPr>
          <p:spPr>
            <a:xfrm>
              <a:off x="3309937" y="5339021"/>
              <a:ext cx="166941" cy="244703"/>
            </a:xfrm>
            <a:custGeom>
              <a:avLst/>
              <a:gdLst/>
              <a:ahLst/>
              <a:cxnLst>
                <a:cxn ang="0">
                  <a:pos x="wd2" y="hd2"/>
                </a:cxn>
                <a:cxn ang="5400000">
                  <a:pos x="wd2" y="hd2"/>
                </a:cxn>
                <a:cxn ang="10800000">
                  <a:pos x="wd2" y="hd2"/>
                </a:cxn>
                <a:cxn ang="16200000">
                  <a:pos x="wd2" y="hd2"/>
                </a:cxn>
              </a:cxnLst>
              <a:rect l="0" t="0" r="r" b="b"/>
              <a:pathLst>
                <a:path w="21130" h="21140" fill="norm" stroke="1" extrusionOk="0">
                  <a:moveTo>
                    <a:pt x="0" y="3684"/>
                  </a:moveTo>
                  <a:cubicBezTo>
                    <a:pt x="2512" y="2312"/>
                    <a:pt x="5023" y="941"/>
                    <a:pt x="7660" y="341"/>
                  </a:cubicBezTo>
                  <a:cubicBezTo>
                    <a:pt x="10298" y="-259"/>
                    <a:pt x="13060" y="-88"/>
                    <a:pt x="15070" y="1027"/>
                  </a:cubicBezTo>
                  <a:cubicBezTo>
                    <a:pt x="17079" y="2141"/>
                    <a:pt x="18335" y="4198"/>
                    <a:pt x="17581" y="6255"/>
                  </a:cubicBezTo>
                  <a:cubicBezTo>
                    <a:pt x="16828" y="8312"/>
                    <a:pt x="14065" y="10370"/>
                    <a:pt x="11930" y="11570"/>
                  </a:cubicBezTo>
                  <a:cubicBezTo>
                    <a:pt x="9795" y="12770"/>
                    <a:pt x="8288" y="13112"/>
                    <a:pt x="8163" y="13112"/>
                  </a:cubicBezTo>
                  <a:cubicBezTo>
                    <a:pt x="8037" y="13112"/>
                    <a:pt x="9293" y="12770"/>
                    <a:pt x="11177" y="12855"/>
                  </a:cubicBezTo>
                  <a:cubicBezTo>
                    <a:pt x="13060" y="12941"/>
                    <a:pt x="15572" y="13455"/>
                    <a:pt x="17330" y="13970"/>
                  </a:cubicBezTo>
                  <a:cubicBezTo>
                    <a:pt x="19088" y="14484"/>
                    <a:pt x="20093" y="14998"/>
                    <a:pt x="20721" y="15770"/>
                  </a:cubicBezTo>
                  <a:cubicBezTo>
                    <a:pt x="21349" y="16541"/>
                    <a:pt x="21600" y="17570"/>
                    <a:pt x="18837" y="18598"/>
                  </a:cubicBezTo>
                  <a:cubicBezTo>
                    <a:pt x="16074" y="19627"/>
                    <a:pt x="10298" y="20655"/>
                    <a:pt x="6781" y="20998"/>
                  </a:cubicBezTo>
                  <a:cubicBezTo>
                    <a:pt x="3265" y="21341"/>
                    <a:pt x="2009" y="20998"/>
                    <a:pt x="753" y="20655"/>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59" name="Line"/>
            <p:cNvSpPr/>
            <p:nvPr/>
          </p:nvSpPr>
          <p:spPr>
            <a:xfrm>
              <a:off x="3131343" y="5691220"/>
              <a:ext cx="398861" cy="53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2901" y="18400"/>
                    <a:pt x="5803" y="15200"/>
                    <a:pt x="9403" y="11600"/>
                  </a:cubicBezTo>
                  <a:cubicBezTo>
                    <a:pt x="13003" y="8000"/>
                    <a:pt x="17301" y="40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0" name="Line"/>
            <p:cNvSpPr/>
            <p:nvPr/>
          </p:nvSpPr>
          <p:spPr>
            <a:xfrm>
              <a:off x="3309937" y="5799219"/>
              <a:ext cx="280326" cy="166905"/>
            </a:xfrm>
            <a:custGeom>
              <a:avLst/>
              <a:gdLst/>
              <a:ahLst/>
              <a:cxnLst>
                <a:cxn ang="0">
                  <a:pos x="wd2" y="hd2"/>
                </a:cxn>
                <a:cxn ang="5400000">
                  <a:pos x="wd2" y="hd2"/>
                </a:cxn>
                <a:cxn ang="10800000">
                  <a:pos x="wd2" y="hd2"/>
                </a:cxn>
                <a:cxn ang="16200000">
                  <a:pos x="wd2" y="hd2"/>
                </a:cxn>
              </a:cxnLst>
              <a:rect l="0" t="0" r="r" b="b"/>
              <a:pathLst>
                <a:path w="21488" h="21374" fill="norm" stroke="1" extrusionOk="0">
                  <a:moveTo>
                    <a:pt x="0" y="4466"/>
                  </a:moveTo>
                  <a:cubicBezTo>
                    <a:pt x="608" y="9040"/>
                    <a:pt x="1217" y="13614"/>
                    <a:pt x="1293" y="16664"/>
                  </a:cubicBezTo>
                  <a:cubicBezTo>
                    <a:pt x="1369" y="19713"/>
                    <a:pt x="913" y="21238"/>
                    <a:pt x="761" y="21365"/>
                  </a:cubicBezTo>
                  <a:cubicBezTo>
                    <a:pt x="608" y="21492"/>
                    <a:pt x="761" y="20221"/>
                    <a:pt x="1749" y="16664"/>
                  </a:cubicBezTo>
                  <a:cubicBezTo>
                    <a:pt x="2738" y="13106"/>
                    <a:pt x="4563" y="7261"/>
                    <a:pt x="5856" y="3958"/>
                  </a:cubicBezTo>
                  <a:cubicBezTo>
                    <a:pt x="7149" y="654"/>
                    <a:pt x="7910" y="-108"/>
                    <a:pt x="8518" y="19"/>
                  </a:cubicBezTo>
                  <a:cubicBezTo>
                    <a:pt x="9127" y="146"/>
                    <a:pt x="9583" y="1163"/>
                    <a:pt x="9887" y="2560"/>
                  </a:cubicBezTo>
                  <a:cubicBezTo>
                    <a:pt x="10192" y="3958"/>
                    <a:pt x="10344" y="5737"/>
                    <a:pt x="10420" y="7261"/>
                  </a:cubicBezTo>
                  <a:cubicBezTo>
                    <a:pt x="10496" y="8786"/>
                    <a:pt x="10496" y="10057"/>
                    <a:pt x="10724" y="10057"/>
                  </a:cubicBezTo>
                  <a:cubicBezTo>
                    <a:pt x="10952" y="10057"/>
                    <a:pt x="11408" y="8786"/>
                    <a:pt x="12245" y="7134"/>
                  </a:cubicBezTo>
                  <a:cubicBezTo>
                    <a:pt x="13082" y="5483"/>
                    <a:pt x="14299" y="3450"/>
                    <a:pt x="15287" y="2179"/>
                  </a:cubicBezTo>
                  <a:cubicBezTo>
                    <a:pt x="16276" y="908"/>
                    <a:pt x="17037" y="400"/>
                    <a:pt x="17797" y="146"/>
                  </a:cubicBezTo>
                  <a:cubicBezTo>
                    <a:pt x="18558" y="-108"/>
                    <a:pt x="19318" y="-108"/>
                    <a:pt x="20003" y="781"/>
                  </a:cubicBezTo>
                  <a:cubicBezTo>
                    <a:pt x="20687" y="1671"/>
                    <a:pt x="21296" y="3450"/>
                    <a:pt x="21448" y="6372"/>
                  </a:cubicBezTo>
                  <a:cubicBezTo>
                    <a:pt x="21600" y="9294"/>
                    <a:pt x="21296" y="13360"/>
                    <a:pt x="20992" y="1742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1" name="Line"/>
            <p:cNvSpPr/>
            <p:nvPr/>
          </p:nvSpPr>
          <p:spPr>
            <a:xfrm>
              <a:off x="3929062" y="5667408"/>
              <a:ext cx="196454" cy="47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582" y="16200"/>
                    <a:pt x="9164" y="10800"/>
                    <a:pt x="12764" y="7200"/>
                  </a:cubicBezTo>
                  <a:cubicBezTo>
                    <a:pt x="16364" y="3600"/>
                    <a:pt x="18982"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2" name="Line"/>
            <p:cNvSpPr/>
            <p:nvPr/>
          </p:nvSpPr>
          <p:spPr>
            <a:xfrm>
              <a:off x="4304109" y="5397646"/>
              <a:ext cx="160735" cy="271747"/>
            </a:xfrm>
            <a:custGeom>
              <a:avLst/>
              <a:gdLst/>
              <a:ahLst/>
              <a:cxnLst>
                <a:cxn ang="0">
                  <a:pos x="wd2" y="hd2"/>
                </a:cxn>
                <a:cxn ang="5400000">
                  <a:pos x="wd2" y="hd2"/>
                </a:cxn>
                <a:cxn ang="10800000">
                  <a:pos x="wd2" y="hd2"/>
                </a:cxn>
                <a:cxn ang="16200000">
                  <a:pos x="wd2" y="hd2"/>
                </a:cxn>
              </a:cxnLst>
              <a:rect l="0" t="0" r="r" b="b"/>
              <a:pathLst>
                <a:path w="21600" h="21435" fill="norm" stroke="1" extrusionOk="0">
                  <a:moveTo>
                    <a:pt x="21600" y="148"/>
                  </a:moveTo>
                  <a:cubicBezTo>
                    <a:pt x="20267" y="-8"/>
                    <a:pt x="18933" y="-165"/>
                    <a:pt x="17067" y="383"/>
                  </a:cubicBezTo>
                  <a:cubicBezTo>
                    <a:pt x="15200" y="931"/>
                    <a:pt x="12800" y="2183"/>
                    <a:pt x="10133" y="4609"/>
                  </a:cubicBezTo>
                  <a:cubicBezTo>
                    <a:pt x="7467" y="7035"/>
                    <a:pt x="4533" y="10635"/>
                    <a:pt x="2933" y="13139"/>
                  </a:cubicBezTo>
                  <a:cubicBezTo>
                    <a:pt x="1333" y="15644"/>
                    <a:pt x="1067" y="17052"/>
                    <a:pt x="1067" y="18148"/>
                  </a:cubicBezTo>
                  <a:cubicBezTo>
                    <a:pt x="1067" y="19244"/>
                    <a:pt x="1333" y="20026"/>
                    <a:pt x="2133" y="20574"/>
                  </a:cubicBezTo>
                  <a:cubicBezTo>
                    <a:pt x="2933" y="21122"/>
                    <a:pt x="4267" y="21435"/>
                    <a:pt x="6400" y="21435"/>
                  </a:cubicBezTo>
                  <a:cubicBezTo>
                    <a:pt x="8533" y="21435"/>
                    <a:pt x="11467" y="21122"/>
                    <a:pt x="13467" y="20731"/>
                  </a:cubicBezTo>
                  <a:cubicBezTo>
                    <a:pt x="15467" y="20339"/>
                    <a:pt x="16533" y="19870"/>
                    <a:pt x="17200" y="19087"/>
                  </a:cubicBezTo>
                  <a:cubicBezTo>
                    <a:pt x="17867" y="18305"/>
                    <a:pt x="18133" y="17209"/>
                    <a:pt x="17600" y="16505"/>
                  </a:cubicBezTo>
                  <a:cubicBezTo>
                    <a:pt x="17067" y="15800"/>
                    <a:pt x="15733" y="15487"/>
                    <a:pt x="12667" y="15331"/>
                  </a:cubicBezTo>
                  <a:cubicBezTo>
                    <a:pt x="9600" y="15174"/>
                    <a:pt x="4800" y="15174"/>
                    <a:pt x="0" y="15174"/>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3" name="Line"/>
            <p:cNvSpPr/>
            <p:nvPr/>
          </p:nvSpPr>
          <p:spPr>
            <a:xfrm>
              <a:off x="4887515" y="5630542"/>
              <a:ext cx="315517" cy="13054"/>
            </a:xfrm>
            <a:custGeom>
              <a:avLst/>
              <a:gdLst/>
              <a:ahLst/>
              <a:cxnLst>
                <a:cxn ang="0">
                  <a:pos x="wd2" y="hd2"/>
                </a:cxn>
                <a:cxn ang="5400000">
                  <a:pos x="wd2" y="hd2"/>
                </a:cxn>
                <a:cxn ang="10800000">
                  <a:pos x="wd2" y="hd2"/>
                </a:cxn>
                <a:cxn ang="16200000">
                  <a:pos x="wd2" y="hd2"/>
                </a:cxn>
              </a:cxnLst>
              <a:rect l="0" t="0" r="r" b="b"/>
              <a:pathLst>
                <a:path w="21600" h="20297" fill="norm" stroke="1" extrusionOk="0">
                  <a:moveTo>
                    <a:pt x="0" y="20297"/>
                  </a:moveTo>
                  <a:cubicBezTo>
                    <a:pt x="4891" y="11040"/>
                    <a:pt x="9781" y="1783"/>
                    <a:pt x="13381" y="240"/>
                  </a:cubicBezTo>
                  <a:cubicBezTo>
                    <a:pt x="16981" y="-1303"/>
                    <a:pt x="19291" y="4868"/>
                    <a:pt x="21600" y="110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4" name="Line"/>
            <p:cNvSpPr/>
            <p:nvPr/>
          </p:nvSpPr>
          <p:spPr>
            <a:xfrm>
              <a:off x="4893225" y="5679314"/>
              <a:ext cx="315760" cy="59058"/>
            </a:xfrm>
            <a:custGeom>
              <a:avLst/>
              <a:gdLst/>
              <a:ahLst/>
              <a:cxnLst>
                <a:cxn ang="0">
                  <a:pos x="wd2" y="hd2"/>
                </a:cxn>
                <a:cxn ang="5400000">
                  <a:pos x="wd2" y="hd2"/>
                </a:cxn>
                <a:cxn ang="10800000">
                  <a:pos x="wd2" y="hd2"/>
                </a:cxn>
                <a:cxn ang="16200000">
                  <a:pos x="wd2" y="hd2"/>
                </a:cxn>
              </a:cxnLst>
              <a:rect l="0" t="0" r="r" b="b"/>
              <a:pathLst>
                <a:path w="21482" h="21428" fill="norm" stroke="1" extrusionOk="0">
                  <a:moveTo>
                    <a:pt x="2042" y="19440"/>
                  </a:moveTo>
                  <a:cubicBezTo>
                    <a:pt x="1097" y="20160"/>
                    <a:pt x="152" y="20880"/>
                    <a:pt x="17" y="21240"/>
                  </a:cubicBezTo>
                  <a:cubicBezTo>
                    <a:pt x="-118" y="21600"/>
                    <a:pt x="557" y="21600"/>
                    <a:pt x="2650" y="19800"/>
                  </a:cubicBezTo>
                  <a:cubicBezTo>
                    <a:pt x="4742" y="18000"/>
                    <a:pt x="8252" y="14400"/>
                    <a:pt x="11627" y="10800"/>
                  </a:cubicBezTo>
                  <a:cubicBezTo>
                    <a:pt x="15002" y="7200"/>
                    <a:pt x="18242" y="3600"/>
                    <a:pt x="21482"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5" name="Line"/>
            <p:cNvSpPr/>
            <p:nvPr/>
          </p:nvSpPr>
          <p:spPr>
            <a:xfrm>
              <a:off x="5179218" y="5522691"/>
              <a:ext cx="214768" cy="239968"/>
            </a:xfrm>
            <a:custGeom>
              <a:avLst/>
              <a:gdLst/>
              <a:ahLst/>
              <a:cxnLst>
                <a:cxn ang="0">
                  <a:pos x="wd2" y="hd2"/>
                </a:cxn>
                <a:cxn ang="5400000">
                  <a:pos x="wd2" y="hd2"/>
                </a:cxn>
                <a:cxn ang="10800000">
                  <a:pos x="wd2" y="hd2"/>
                </a:cxn>
                <a:cxn ang="16200000">
                  <a:pos x="wd2" y="hd2"/>
                </a:cxn>
              </a:cxnLst>
              <a:rect l="0" t="0" r="r" b="b"/>
              <a:pathLst>
                <a:path w="21447" h="21236" fill="norm" stroke="1" extrusionOk="0">
                  <a:moveTo>
                    <a:pt x="0" y="690"/>
                  </a:moveTo>
                  <a:cubicBezTo>
                    <a:pt x="2180" y="163"/>
                    <a:pt x="4360" y="-364"/>
                    <a:pt x="7629" y="338"/>
                  </a:cubicBezTo>
                  <a:cubicBezTo>
                    <a:pt x="10899" y="1041"/>
                    <a:pt x="15259" y="2973"/>
                    <a:pt x="17835" y="4465"/>
                  </a:cubicBezTo>
                  <a:cubicBezTo>
                    <a:pt x="20411" y="5958"/>
                    <a:pt x="21204" y="7012"/>
                    <a:pt x="21402" y="8065"/>
                  </a:cubicBezTo>
                  <a:cubicBezTo>
                    <a:pt x="21600" y="9119"/>
                    <a:pt x="21204" y="10173"/>
                    <a:pt x="19123" y="11929"/>
                  </a:cubicBezTo>
                  <a:cubicBezTo>
                    <a:pt x="17042" y="13685"/>
                    <a:pt x="13277" y="16143"/>
                    <a:pt x="11196" y="17812"/>
                  </a:cubicBezTo>
                  <a:cubicBezTo>
                    <a:pt x="9116" y="19480"/>
                    <a:pt x="8719" y="20358"/>
                    <a:pt x="8323" y="2123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6" name="Line"/>
            <p:cNvSpPr/>
            <p:nvPr/>
          </p:nvSpPr>
          <p:spPr>
            <a:xfrm>
              <a:off x="5863828" y="5433124"/>
              <a:ext cx="175448" cy="234285"/>
            </a:xfrm>
            <a:custGeom>
              <a:avLst/>
              <a:gdLst/>
              <a:ahLst/>
              <a:cxnLst>
                <a:cxn ang="0">
                  <a:pos x="wd2" y="hd2"/>
                </a:cxn>
                <a:cxn ang="5400000">
                  <a:pos x="wd2" y="hd2"/>
                </a:cxn>
                <a:cxn ang="10800000">
                  <a:pos x="wd2" y="hd2"/>
                </a:cxn>
                <a:cxn ang="16200000">
                  <a:pos x="wd2" y="hd2"/>
                </a:cxn>
              </a:cxnLst>
              <a:rect l="0" t="0" r="r" b="b"/>
              <a:pathLst>
                <a:path w="21219" h="21430" fill="norm" stroke="1" extrusionOk="0">
                  <a:moveTo>
                    <a:pt x="5040" y="2371"/>
                  </a:moveTo>
                  <a:cubicBezTo>
                    <a:pt x="5760" y="1645"/>
                    <a:pt x="6480" y="919"/>
                    <a:pt x="8400" y="465"/>
                  </a:cubicBezTo>
                  <a:cubicBezTo>
                    <a:pt x="10320" y="12"/>
                    <a:pt x="13440" y="-170"/>
                    <a:pt x="15960" y="193"/>
                  </a:cubicBezTo>
                  <a:cubicBezTo>
                    <a:pt x="18480" y="556"/>
                    <a:pt x="20400" y="1464"/>
                    <a:pt x="21000" y="2734"/>
                  </a:cubicBezTo>
                  <a:cubicBezTo>
                    <a:pt x="21600" y="4005"/>
                    <a:pt x="20880" y="5638"/>
                    <a:pt x="19920" y="6637"/>
                  </a:cubicBezTo>
                  <a:cubicBezTo>
                    <a:pt x="18960" y="7635"/>
                    <a:pt x="17760" y="7998"/>
                    <a:pt x="16200" y="8543"/>
                  </a:cubicBezTo>
                  <a:cubicBezTo>
                    <a:pt x="14640" y="9087"/>
                    <a:pt x="12720" y="9813"/>
                    <a:pt x="12480" y="10176"/>
                  </a:cubicBezTo>
                  <a:cubicBezTo>
                    <a:pt x="12240" y="10539"/>
                    <a:pt x="13680" y="10539"/>
                    <a:pt x="15000" y="10812"/>
                  </a:cubicBezTo>
                  <a:cubicBezTo>
                    <a:pt x="16320" y="11084"/>
                    <a:pt x="17520" y="11628"/>
                    <a:pt x="18600" y="12264"/>
                  </a:cubicBezTo>
                  <a:cubicBezTo>
                    <a:pt x="19680" y="12899"/>
                    <a:pt x="20640" y="13625"/>
                    <a:pt x="18840" y="15077"/>
                  </a:cubicBezTo>
                  <a:cubicBezTo>
                    <a:pt x="17040" y="16529"/>
                    <a:pt x="12480" y="18707"/>
                    <a:pt x="8880" y="19887"/>
                  </a:cubicBezTo>
                  <a:cubicBezTo>
                    <a:pt x="5280" y="21067"/>
                    <a:pt x="2640" y="21248"/>
                    <a:pt x="0" y="214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7" name="Line"/>
            <p:cNvSpPr/>
            <p:nvPr/>
          </p:nvSpPr>
          <p:spPr>
            <a:xfrm>
              <a:off x="5774531" y="5737699"/>
              <a:ext cx="285751" cy="13053"/>
            </a:xfrm>
            <a:custGeom>
              <a:avLst/>
              <a:gdLst/>
              <a:ahLst/>
              <a:cxnLst>
                <a:cxn ang="0">
                  <a:pos x="wd2" y="hd2"/>
                </a:cxn>
                <a:cxn ang="5400000">
                  <a:pos x="wd2" y="hd2"/>
                </a:cxn>
                <a:cxn ang="10800000">
                  <a:pos x="wd2" y="hd2"/>
                </a:cxn>
                <a:cxn ang="16200000">
                  <a:pos x="wd2" y="hd2"/>
                </a:cxn>
              </a:cxnLst>
              <a:rect l="0" t="0" r="r" b="b"/>
              <a:pathLst>
                <a:path w="21600" h="20297" fill="norm" stroke="1" extrusionOk="0">
                  <a:moveTo>
                    <a:pt x="0" y="20297"/>
                  </a:moveTo>
                  <a:cubicBezTo>
                    <a:pt x="5250" y="11040"/>
                    <a:pt x="10500" y="1783"/>
                    <a:pt x="14100" y="240"/>
                  </a:cubicBezTo>
                  <a:cubicBezTo>
                    <a:pt x="17700" y="-1303"/>
                    <a:pt x="19650" y="4868"/>
                    <a:pt x="21600" y="110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8" name="Line"/>
            <p:cNvSpPr/>
            <p:nvPr/>
          </p:nvSpPr>
          <p:spPr>
            <a:xfrm>
              <a:off x="5929312" y="5825979"/>
              <a:ext cx="261938" cy="134193"/>
            </a:xfrm>
            <a:custGeom>
              <a:avLst/>
              <a:gdLst/>
              <a:ahLst/>
              <a:cxnLst>
                <a:cxn ang="0">
                  <a:pos x="wd2" y="hd2"/>
                </a:cxn>
                <a:cxn ang="5400000">
                  <a:pos x="wd2" y="hd2"/>
                </a:cxn>
                <a:cxn ang="10800000">
                  <a:pos x="wd2" y="hd2"/>
                </a:cxn>
                <a:cxn ang="16200000">
                  <a:pos x="wd2" y="hd2"/>
                </a:cxn>
              </a:cxnLst>
              <a:rect l="0" t="0" r="r" b="b"/>
              <a:pathLst>
                <a:path w="21600" h="21169" fill="norm" stroke="1" extrusionOk="0">
                  <a:moveTo>
                    <a:pt x="0" y="341"/>
                  </a:moveTo>
                  <a:cubicBezTo>
                    <a:pt x="164" y="5976"/>
                    <a:pt x="327" y="11611"/>
                    <a:pt x="327" y="15367"/>
                  </a:cubicBezTo>
                  <a:cubicBezTo>
                    <a:pt x="327" y="19124"/>
                    <a:pt x="164" y="21002"/>
                    <a:pt x="164" y="21158"/>
                  </a:cubicBezTo>
                  <a:cubicBezTo>
                    <a:pt x="164" y="21315"/>
                    <a:pt x="327" y="19750"/>
                    <a:pt x="1145" y="16463"/>
                  </a:cubicBezTo>
                  <a:cubicBezTo>
                    <a:pt x="1964" y="13176"/>
                    <a:pt x="3436" y="8167"/>
                    <a:pt x="4500" y="5193"/>
                  </a:cubicBezTo>
                  <a:cubicBezTo>
                    <a:pt x="5564" y="2219"/>
                    <a:pt x="6218" y="1280"/>
                    <a:pt x="6955" y="654"/>
                  </a:cubicBezTo>
                  <a:cubicBezTo>
                    <a:pt x="7691" y="28"/>
                    <a:pt x="8509" y="-285"/>
                    <a:pt x="9082" y="341"/>
                  </a:cubicBezTo>
                  <a:cubicBezTo>
                    <a:pt x="9655" y="967"/>
                    <a:pt x="9982" y="2532"/>
                    <a:pt x="10064" y="4098"/>
                  </a:cubicBezTo>
                  <a:cubicBezTo>
                    <a:pt x="10145" y="5663"/>
                    <a:pt x="9982" y="7228"/>
                    <a:pt x="10145" y="7385"/>
                  </a:cubicBezTo>
                  <a:cubicBezTo>
                    <a:pt x="10309" y="7541"/>
                    <a:pt x="10800" y="6289"/>
                    <a:pt x="11945" y="5037"/>
                  </a:cubicBezTo>
                  <a:cubicBezTo>
                    <a:pt x="13091" y="3785"/>
                    <a:pt x="14891" y="2532"/>
                    <a:pt x="16364" y="1906"/>
                  </a:cubicBezTo>
                  <a:cubicBezTo>
                    <a:pt x="17836" y="1280"/>
                    <a:pt x="18982" y="1280"/>
                    <a:pt x="19800" y="3628"/>
                  </a:cubicBezTo>
                  <a:cubicBezTo>
                    <a:pt x="20618" y="5976"/>
                    <a:pt x="21109" y="10672"/>
                    <a:pt x="21600" y="1536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69" name="Line"/>
            <p:cNvSpPr/>
            <p:nvPr/>
          </p:nvSpPr>
          <p:spPr>
            <a:xfrm>
              <a:off x="6411515" y="5664898"/>
              <a:ext cx="119064" cy="20370"/>
            </a:xfrm>
            <a:custGeom>
              <a:avLst/>
              <a:gdLst/>
              <a:ahLst/>
              <a:cxnLst>
                <a:cxn ang="0">
                  <a:pos x="wd2" y="hd2"/>
                </a:cxn>
                <a:cxn ang="5400000">
                  <a:pos x="wd2" y="hd2"/>
                </a:cxn>
                <a:cxn ang="10800000">
                  <a:pos x="wd2" y="hd2"/>
                </a:cxn>
                <a:cxn ang="16200000">
                  <a:pos x="wd2" y="hd2"/>
                </a:cxn>
              </a:cxnLst>
              <a:rect l="0" t="0" r="r" b="b"/>
              <a:pathLst>
                <a:path w="21600" h="20157" fill="norm" stroke="1" extrusionOk="0">
                  <a:moveTo>
                    <a:pt x="0" y="2484"/>
                  </a:moveTo>
                  <a:cubicBezTo>
                    <a:pt x="3960" y="521"/>
                    <a:pt x="7920" y="-1443"/>
                    <a:pt x="11520" y="1502"/>
                  </a:cubicBezTo>
                  <a:cubicBezTo>
                    <a:pt x="15120" y="4448"/>
                    <a:pt x="18360" y="12302"/>
                    <a:pt x="21600" y="20157"/>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0" name="Line"/>
            <p:cNvSpPr/>
            <p:nvPr/>
          </p:nvSpPr>
          <p:spPr>
            <a:xfrm>
              <a:off x="6399609" y="5738845"/>
              <a:ext cx="226220"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1" name="Line"/>
            <p:cNvSpPr/>
            <p:nvPr/>
          </p:nvSpPr>
          <p:spPr>
            <a:xfrm>
              <a:off x="6816328" y="5540617"/>
              <a:ext cx="160735" cy="233267"/>
            </a:xfrm>
            <a:custGeom>
              <a:avLst/>
              <a:gdLst/>
              <a:ahLst/>
              <a:cxnLst>
                <a:cxn ang="0">
                  <a:pos x="wd2" y="hd2"/>
                </a:cxn>
                <a:cxn ang="5400000">
                  <a:pos x="wd2" y="hd2"/>
                </a:cxn>
                <a:cxn ang="10800000">
                  <a:pos x="wd2" y="hd2"/>
                </a:cxn>
                <a:cxn ang="16200000">
                  <a:pos x="wd2" y="hd2"/>
                </a:cxn>
              </a:cxnLst>
              <a:rect l="0" t="0" r="r" b="b"/>
              <a:pathLst>
                <a:path w="21600" h="21337" fill="norm" stroke="1" extrusionOk="0">
                  <a:moveTo>
                    <a:pt x="21600" y="162"/>
                  </a:moveTo>
                  <a:cubicBezTo>
                    <a:pt x="20000" y="-19"/>
                    <a:pt x="18400" y="-201"/>
                    <a:pt x="16133" y="525"/>
                  </a:cubicBezTo>
                  <a:cubicBezTo>
                    <a:pt x="13867" y="1251"/>
                    <a:pt x="10933" y="2885"/>
                    <a:pt x="8800" y="5426"/>
                  </a:cubicBezTo>
                  <a:cubicBezTo>
                    <a:pt x="6667" y="7967"/>
                    <a:pt x="5333" y="11416"/>
                    <a:pt x="5200" y="14048"/>
                  </a:cubicBezTo>
                  <a:cubicBezTo>
                    <a:pt x="5067" y="16680"/>
                    <a:pt x="6133" y="18495"/>
                    <a:pt x="7467" y="19584"/>
                  </a:cubicBezTo>
                  <a:cubicBezTo>
                    <a:pt x="8800" y="20673"/>
                    <a:pt x="10400" y="21036"/>
                    <a:pt x="11867" y="21217"/>
                  </a:cubicBezTo>
                  <a:cubicBezTo>
                    <a:pt x="13333" y="21399"/>
                    <a:pt x="14667" y="21399"/>
                    <a:pt x="15733" y="21036"/>
                  </a:cubicBezTo>
                  <a:cubicBezTo>
                    <a:pt x="16800" y="20673"/>
                    <a:pt x="17600" y="19947"/>
                    <a:pt x="18000" y="19039"/>
                  </a:cubicBezTo>
                  <a:cubicBezTo>
                    <a:pt x="18400" y="18132"/>
                    <a:pt x="18400" y="17043"/>
                    <a:pt x="15333" y="15954"/>
                  </a:cubicBezTo>
                  <a:cubicBezTo>
                    <a:pt x="12267" y="14865"/>
                    <a:pt x="6133" y="13775"/>
                    <a:pt x="0" y="12686"/>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2" name="Line"/>
            <p:cNvSpPr/>
            <p:nvPr/>
          </p:nvSpPr>
          <p:spPr>
            <a:xfrm>
              <a:off x="7441406" y="5585659"/>
              <a:ext cx="261938" cy="22218"/>
            </a:xfrm>
            <a:custGeom>
              <a:avLst/>
              <a:gdLst/>
              <a:ahLst/>
              <a:cxnLst>
                <a:cxn ang="0">
                  <a:pos x="wd2" y="hd2"/>
                </a:cxn>
                <a:cxn ang="5400000">
                  <a:pos x="wd2" y="hd2"/>
                </a:cxn>
                <a:cxn ang="10800000">
                  <a:pos x="wd2" y="hd2"/>
                </a:cxn>
                <a:cxn ang="16200000">
                  <a:pos x="wd2" y="hd2"/>
                </a:cxn>
              </a:cxnLst>
              <a:rect l="0" t="0" r="r" b="b"/>
              <a:pathLst>
                <a:path w="21600" h="20153" fill="norm" stroke="1" extrusionOk="0">
                  <a:moveTo>
                    <a:pt x="0" y="9353"/>
                  </a:moveTo>
                  <a:cubicBezTo>
                    <a:pt x="4255" y="3953"/>
                    <a:pt x="8509" y="-1447"/>
                    <a:pt x="12109" y="353"/>
                  </a:cubicBezTo>
                  <a:cubicBezTo>
                    <a:pt x="15709" y="2153"/>
                    <a:pt x="18655" y="11153"/>
                    <a:pt x="21600" y="2015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3" name="Line"/>
            <p:cNvSpPr/>
            <p:nvPr/>
          </p:nvSpPr>
          <p:spPr>
            <a:xfrm>
              <a:off x="7417593" y="5679314"/>
              <a:ext cx="279798" cy="59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4443" y="16560"/>
                    <a:pt x="8885" y="11520"/>
                    <a:pt x="12485" y="7920"/>
                  </a:cubicBezTo>
                  <a:cubicBezTo>
                    <a:pt x="16085" y="4320"/>
                    <a:pt x="18843" y="216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4" name="Line"/>
            <p:cNvSpPr/>
            <p:nvPr/>
          </p:nvSpPr>
          <p:spPr>
            <a:xfrm>
              <a:off x="7625953" y="5566204"/>
              <a:ext cx="222611" cy="190501"/>
            </a:xfrm>
            <a:custGeom>
              <a:avLst/>
              <a:gdLst/>
              <a:ahLst/>
              <a:cxnLst>
                <a:cxn ang="0">
                  <a:pos x="wd2" y="hd2"/>
                </a:cxn>
                <a:cxn ang="5400000">
                  <a:pos x="wd2" y="hd2"/>
                </a:cxn>
                <a:cxn ang="10800000">
                  <a:pos x="wd2" y="hd2"/>
                </a:cxn>
                <a:cxn ang="16200000">
                  <a:pos x="wd2" y="hd2"/>
                </a:cxn>
              </a:cxnLst>
              <a:rect l="0" t="0" r="r" b="b"/>
              <a:pathLst>
                <a:path w="21255" h="21600" fill="norm" stroke="1" extrusionOk="0">
                  <a:moveTo>
                    <a:pt x="0" y="0"/>
                  </a:moveTo>
                  <a:cubicBezTo>
                    <a:pt x="4926" y="675"/>
                    <a:pt x="9853" y="1350"/>
                    <a:pt x="13453" y="2925"/>
                  </a:cubicBezTo>
                  <a:cubicBezTo>
                    <a:pt x="17053" y="4500"/>
                    <a:pt x="19326" y="6975"/>
                    <a:pt x="20463" y="8775"/>
                  </a:cubicBezTo>
                  <a:cubicBezTo>
                    <a:pt x="21600" y="10575"/>
                    <a:pt x="21600" y="11700"/>
                    <a:pt x="19895" y="13725"/>
                  </a:cubicBezTo>
                  <a:cubicBezTo>
                    <a:pt x="18189" y="15750"/>
                    <a:pt x="14779" y="18675"/>
                    <a:pt x="11368"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5" name="Line"/>
            <p:cNvSpPr/>
            <p:nvPr/>
          </p:nvSpPr>
          <p:spPr>
            <a:xfrm>
              <a:off x="7987109" y="5573784"/>
              <a:ext cx="259919" cy="148264"/>
            </a:xfrm>
            <a:custGeom>
              <a:avLst/>
              <a:gdLst/>
              <a:ahLst/>
              <a:cxnLst>
                <a:cxn ang="0">
                  <a:pos x="wd2" y="hd2"/>
                </a:cxn>
                <a:cxn ang="5400000">
                  <a:pos x="wd2" y="hd2"/>
                </a:cxn>
                <a:cxn ang="10800000">
                  <a:pos x="wd2" y="hd2"/>
                </a:cxn>
                <a:cxn ang="16200000">
                  <a:pos x="wd2" y="hd2"/>
                </a:cxn>
              </a:cxnLst>
              <a:rect l="0" t="0" r="r" b="b"/>
              <a:pathLst>
                <a:path w="21433" h="21235" fill="norm" stroke="1" extrusionOk="0">
                  <a:moveTo>
                    <a:pt x="1636" y="4883"/>
                  </a:moveTo>
                  <a:cubicBezTo>
                    <a:pt x="1800" y="8009"/>
                    <a:pt x="1964" y="11135"/>
                    <a:pt x="1800" y="13409"/>
                  </a:cubicBezTo>
                  <a:cubicBezTo>
                    <a:pt x="1636" y="15683"/>
                    <a:pt x="1145" y="17104"/>
                    <a:pt x="736" y="18525"/>
                  </a:cubicBezTo>
                  <a:cubicBezTo>
                    <a:pt x="327" y="19946"/>
                    <a:pt x="0" y="21367"/>
                    <a:pt x="0" y="21225"/>
                  </a:cubicBezTo>
                  <a:cubicBezTo>
                    <a:pt x="0" y="21083"/>
                    <a:pt x="327" y="19378"/>
                    <a:pt x="1636" y="15825"/>
                  </a:cubicBezTo>
                  <a:cubicBezTo>
                    <a:pt x="2945" y="12272"/>
                    <a:pt x="5236" y="6872"/>
                    <a:pt x="7036" y="3746"/>
                  </a:cubicBezTo>
                  <a:cubicBezTo>
                    <a:pt x="8836" y="620"/>
                    <a:pt x="10145" y="-233"/>
                    <a:pt x="10800" y="51"/>
                  </a:cubicBezTo>
                  <a:cubicBezTo>
                    <a:pt x="11455" y="335"/>
                    <a:pt x="11455" y="1756"/>
                    <a:pt x="11455" y="3320"/>
                  </a:cubicBezTo>
                  <a:cubicBezTo>
                    <a:pt x="11455" y="4883"/>
                    <a:pt x="11455" y="6588"/>
                    <a:pt x="11536" y="8151"/>
                  </a:cubicBezTo>
                  <a:cubicBezTo>
                    <a:pt x="11618" y="9714"/>
                    <a:pt x="11782" y="11135"/>
                    <a:pt x="12027" y="10993"/>
                  </a:cubicBezTo>
                  <a:cubicBezTo>
                    <a:pt x="12273" y="10851"/>
                    <a:pt x="12600" y="9146"/>
                    <a:pt x="13500" y="7299"/>
                  </a:cubicBezTo>
                  <a:cubicBezTo>
                    <a:pt x="14400" y="5451"/>
                    <a:pt x="15873" y="3462"/>
                    <a:pt x="17264" y="2467"/>
                  </a:cubicBezTo>
                  <a:cubicBezTo>
                    <a:pt x="18655" y="1472"/>
                    <a:pt x="19964" y="1472"/>
                    <a:pt x="20700" y="2467"/>
                  </a:cubicBezTo>
                  <a:cubicBezTo>
                    <a:pt x="21436" y="3462"/>
                    <a:pt x="21600" y="5451"/>
                    <a:pt x="21273" y="8578"/>
                  </a:cubicBezTo>
                  <a:cubicBezTo>
                    <a:pt x="20945" y="11704"/>
                    <a:pt x="20127" y="15967"/>
                    <a:pt x="19309" y="2023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6" name="Line"/>
            <p:cNvSpPr/>
            <p:nvPr/>
          </p:nvSpPr>
          <p:spPr>
            <a:xfrm>
              <a:off x="8524875" y="5597565"/>
              <a:ext cx="148829" cy="22219"/>
            </a:xfrm>
            <a:custGeom>
              <a:avLst/>
              <a:gdLst/>
              <a:ahLst/>
              <a:cxnLst>
                <a:cxn ang="0">
                  <a:pos x="wd2" y="hd2"/>
                </a:cxn>
                <a:cxn ang="5400000">
                  <a:pos x="wd2" y="hd2"/>
                </a:cxn>
                <a:cxn ang="10800000">
                  <a:pos x="wd2" y="hd2"/>
                </a:cxn>
                <a:cxn ang="16200000">
                  <a:pos x="wd2" y="hd2"/>
                </a:cxn>
              </a:cxnLst>
              <a:rect l="0" t="0" r="r" b="b"/>
              <a:pathLst>
                <a:path w="21600" h="20153" fill="norm" stroke="1" extrusionOk="0">
                  <a:moveTo>
                    <a:pt x="0" y="9353"/>
                  </a:moveTo>
                  <a:cubicBezTo>
                    <a:pt x="4032" y="3953"/>
                    <a:pt x="8064" y="-1447"/>
                    <a:pt x="11664" y="353"/>
                  </a:cubicBezTo>
                  <a:cubicBezTo>
                    <a:pt x="15264" y="2153"/>
                    <a:pt x="18432" y="11153"/>
                    <a:pt x="21600" y="2015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7" name="Line"/>
            <p:cNvSpPr/>
            <p:nvPr/>
          </p:nvSpPr>
          <p:spPr>
            <a:xfrm>
              <a:off x="8524875" y="5697173"/>
              <a:ext cx="166688"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914" y="16200"/>
                    <a:pt x="11829" y="10800"/>
                    <a:pt x="15429" y="7200"/>
                  </a:cubicBezTo>
                  <a:cubicBezTo>
                    <a:pt x="19029" y="3600"/>
                    <a:pt x="20314" y="18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8" name="Line"/>
            <p:cNvSpPr/>
            <p:nvPr/>
          </p:nvSpPr>
          <p:spPr>
            <a:xfrm>
              <a:off x="8965406" y="5482861"/>
              <a:ext cx="29766" cy="148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7200"/>
                    <a:pt x="7200" y="14400"/>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79" name="Line"/>
            <p:cNvSpPr/>
            <p:nvPr/>
          </p:nvSpPr>
          <p:spPr>
            <a:xfrm>
              <a:off x="8929687" y="5470954"/>
              <a:ext cx="202407" cy="3274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8635" y="2356"/>
                    <a:pt x="15671" y="4713"/>
                    <a:pt x="12071" y="8313"/>
                  </a:cubicBezTo>
                  <a:cubicBezTo>
                    <a:pt x="8471" y="11913"/>
                    <a:pt x="4235" y="16756"/>
                    <a:pt x="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0" name="Line"/>
            <p:cNvSpPr/>
            <p:nvPr/>
          </p:nvSpPr>
          <p:spPr>
            <a:xfrm>
              <a:off x="9087219" y="5674603"/>
              <a:ext cx="205610" cy="159493"/>
            </a:xfrm>
            <a:custGeom>
              <a:avLst/>
              <a:gdLst/>
              <a:ahLst/>
              <a:cxnLst>
                <a:cxn ang="0">
                  <a:pos x="wd2" y="hd2"/>
                </a:cxn>
                <a:cxn ang="5400000">
                  <a:pos x="wd2" y="hd2"/>
                </a:cxn>
                <a:cxn ang="10800000">
                  <a:pos x="wd2" y="hd2"/>
                </a:cxn>
                <a:cxn ang="16200000">
                  <a:pos x="wd2" y="hd2"/>
                </a:cxn>
              </a:cxnLst>
              <a:rect l="0" t="0" r="r" b="b"/>
              <a:pathLst>
                <a:path w="21114" h="21433" fill="norm" stroke="1" extrusionOk="0">
                  <a:moveTo>
                    <a:pt x="940" y="2233"/>
                  </a:moveTo>
                  <a:cubicBezTo>
                    <a:pt x="1756" y="1433"/>
                    <a:pt x="2571" y="633"/>
                    <a:pt x="3691" y="233"/>
                  </a:cubicBezTo>
                  <a:cubicBezTo>
                    <a:pt x="4812" y="-167"/>
                    <a:pt x="6239" y="-167"/>
                    <a:pt x="7257" y="1166"/>
                  </a:cubicBezTo>
                  <a:cubicBezTo>
                    <a:pt x="8276" y="2500"/>
                    <a:pt x="8888" y="5166"/>
                    <a:pt x="8684" y="7700"/>
                  </a:cubicBezTo>
                  <a:cubicBezTo>
                    <a:pt x="8480" y="10233"/>
                    <a:pt x="7461" y="12633"/>
                    <a:pt x="5525" y="14900"/>
                  </a:cubicBezTo>
                  <a:cubicBezTo>
                    <a:pt x="3589" y="17166"/>
                    <a:pt x="737" y="19300"/>
                    <a:pt x="125" y="20366"/>
                  </a:cubicBezTo>
                  <a:cubicBezTo>
                    <a:pt x="-486" y="21433"/>
                    <a:pt x="1144" y="21433"/>
                    <a:pt x="5016" y="21433"/>
                  </a:cubicBezTo>
                  <a:cubicBezTo>
                    <a:pt x="8888" y="21433"/>
                    <a:pt x="15001" y="21433"/>
                    <a:pt x="21114" y="21433"/>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1" name="Line"/>
            <p:cNvSpPr/>
            <p:nvPr/>
          </p:nvSpPr>
          <p:spPr>
            <a:xfrm>
              <a:off x="9608343" y="5576964"/>
              <a:ext cx="226220" cy="13054"/>
            </a:xfrm>
            <a:custGeom>
              <a:avLst/>
              <a:gdLst/>
              <a:ahLst/>
              <a:cxnLst>
                <a:cxn ang="0">
                  <a:pos x="wd2" y="hd2"/>
                </a:cxn>
                <a:cxn ang="5400000">
                  <a:pos x="wd2" y="hd2"/>
                </a:cxn>
                <a:cxn ang="10800000">
                  <a:pos x="wd2" y="hd2"/>
                </a:cxn>
                <a:cxn ang="16200000">
                  <a:pos x="wd2" y="hd2"/>
                </a:cxn>
              </a:cxnLst>
              <a:rect l="0" t="0" r="r" b="b"/>
              <a:pathLst>
                <a:path w="21600" h="20297" fill="norm" stroke="1" extrusionOk="0">
                  <a:moveTo>
                    <a:pt x="0" y="20297"/>
                  </a:moveTo>
                  <a:cubicBezTo>
                    <a:pt x="5305" y="11040"/>
                    <a:pt x="10611" y="1783"/>
                    <a:pt x="14211" y="240"/>
                  </a:cubicBezTo>
                  <a:cubicBezTo>
                    <a:pt x="17811" y="-1303"/>
                    <a:pt x="19705" y="4868"/>
                    <a:pt x="21600" y="1104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2" name="Line"/>
            <p:cNvSpPr/>
            <p:nvPr/>
          </p:nvSpPr>
          <p:spPr>
            <a:xfrm>
              <a:off x="9655968" y="5661454"/>
              <a:ext cx="238126" cy="35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760" y="15600"/>
                    <a:pt x="11520" y="9600"/>
                    <a:pt x="15120" y="6000"/>
                  </a:cubicBezTo>
                  <a:cubicBezTo>
                    <a:pt x="18720" y="2400"/>
                    <a:pt x="20160" y="1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3" name="Line"/>
            <p:cNvSpPr/>
            <p:nvPr/>
          </p:nvSpPr>
          <p:spPr>
            <a:xfrm>
              <a:off x="9961360" y="5572158"/>
              <a:ext cx="120783" cy="149491"/>
            </a:xfrm>
            <a:custGeom>
              <a:avLst/>
              <a:gdLst/>
              <a:ahLst/>
              <a:cxnLst>
                <a:cxn ang="0">
                  <a:pos x="wd2" y="hd2"/>
                </a:cxn>
                <a:cxn ang="5400000">
                  <a:pos x="wd2" y="hd2"/>
                </a:cxn>
                <a:cxn ang="10800000">
                  <a:pos x="wd2" y="hd2"/>
                </a:cxn>
                <a:cxn ang="16200000">
                  <a:pos x="wd2" y="hd2"/>
                </a:cxn>
              </a:cxnLst>
              <a:rect l="0" t="0" r="r" b="b"/>
              <a:pathLst>
                <a:path w="20542" h="21133" fill="norm" stroke="1" extrusionOk="0">
                  <a:moveTo>
                    <a:pt x="19946" y="0"/>
                  </a:moveTo>
                  <a:cubicBezTo>
                    <a:pt x="16571" y="0"/>
                    <a:pt x="13196" y="0"/>
                    <a:pt x="9653" y="2104"/>
                  </a:cubicBezTo>
                  <a:cubicBezTo>
                    <a:pt x="6109" y="4208"/>
                    <a:pt x="2397" y="8416"/>
                    <a:pt x="878" y="11922"/>
                  </a:cubicBezTo>
                  <a:cubicBezTo>
                    <a:pt x="-641" y="15429"/>
                    <a:pt x="34" y="18234"/>
                    <a:pt x="1215" y="19777"/>
                  </a:cubicBezTo>
                  <a:cubicBezTo>
                    <a:pt x="2397" y="21319"/>
                    <a:pt x="4084" y="21600"/>
                    <a:pt x="7459" y="20338"/>
                  </a:cubicBezTo>
                  <a:cubicBezTo>
                    <a:pt x="10834" y="19075"/>
                    <a:pt x="15896" y="16270"/>
                    <a:pt x="18428" y="13325"/>
                  </a:cubicBezTo>
                  <a:cubicBezTo>
                    <a:pt x="20959" y="10379"/>
                    <a:pt x="20959" y="7294"/>
                    <a:pt x="19778" y="5049"/>
                  </a:cubicBezTo>
                  <a:cubicBezTo>
                    <a:pt x="18596" y="2805"/>
                    <a:pt x="16234" y="1403"/>
                    <a:pt x="13871"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4" name="Line"/>
            <p:cNvSpPr/>
            <p:nvPr/>
          </p:nvSpPr>
          <p:spPr>
            <a:xfrm>
              <a:off x="10179843" y="5661454"/>
              <a:ext cx="29767" cy="29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5" name="Line"/>
            <p:cNvSpPr/>
            <p:nvPr/>
          </p:nvSpPr>
          <p:spPr>
            <a:xfrm>
              <a:off x="10253224" y="5547202"/>
              <a:ext cx="109539" cy="197597"/>
            </a:xfrm>
            <a:custGeom>
              <a:avLst/>
              <a:gdLst/>
              <a:ahLst/>
              <a:cxnLst>
                <a:cxn ang="0">
                  <a:pos x="wd2" y="hd2"/>
                </a:cxn>
                <a:cxn ang="5400000">
                  <a:pos x="wd2" y="hd2"/>
                </a:cxn>
                <a:cxn ang="10800000">
                  <a:pos x="wd2" y="hd2"/>
                </a:cxn>
                <a:cxn ang="16200000">
                  <a:pos x="wd2" y="hd2"/>
                </a:cxn>
              </a:cxnLst>
              <a:rect l="0" t="0" r="r" b="b"/>
              <a:pathLst>
                <a:path w="20918" h="21508" fill="norm" stroke="1" extrusionOk="0">
                  <a:moveTo>
                    <a:pt x="16682" y="1420"/>
                  </a:moveTo>
                  <a:cubicBezTo>
                    <a:pt x="12892" y="772"/>
                    <a:pt x="9103" y="124"/>
                    <a:pt x="6261" y="16"/>
                  </a:cubicBezTo>
                  <a:cubicBezTo>
                    <a:pt x="3418" y="-92"/>
                    <a:pt x="1524" y="340"/>
                    <a:pt x="576" y="1096"/>
                  </a:cubicBezTo>
                  <a:cubicBezTo>
                    <a:pt x="-371" y="1852"/>
                    <a:pt x="-371" y="2932"/>
                    <a:pt x="2282" y="4768"/>
                  </a:cubicBezTo>
                  <a:cubicBezTo>
                    <a:pt x="4934" y="6604"/>
                    <a:pt x="10240" y="9196"/>
                    <a:pt x="13840" y="11248"/>
                  </a:cubicBezTo>
                  <a:cubicBezTo>
                    <a:pt x="17440" y="13300"/>
                    <a:pt x="19334" y="14812"/>
                    <a:pt x="20282" y="16108"/>
                  </a:cubicBezTo>
                  <a:cubicBezTo>
                    <a:pt x="21229" y="17404"/>
                    <a:pt x="21229" y="18484"/>
                    <a:pt x="19524" y="19348"/>
                  </a:cubicBezTo>
                  <a:cubicBezTo>
                    <a:pt x="17818" y="20212"/>
                    <a:pt x="14408" y="20860"/>
                    <a:pt x="10997" y="2150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6" name="Line"/>
            <p:cNvSpPr/>
            <p:nvPr/>
          </p:nvSpPr>
          <p:spPr>
            <a:xfrm>
              <a:off x="10245328" y="5549228"/>
              <a:ext cx="184547" cy="16977"/>
            </a:xfrm>
            <a:custGeom>
              <a:avLst/>
              <a:gdLst/>
              <a:ahLst/>
              <a:cxnLst>
                <a:cxn ang="0">
                  <a:pos x="wd2" y="hd2"/>
                </a:cxn>
                <a:cxn ang="5400000">
                  <a:pos x="wd2" y="hd2"/>
                </a:cxn>
                <a:cxn ang="10800000">
                  <a:pos x="wd2" y="hd2"/>
                </a:cxn>
                <a:cxn ang="16200000">
                  <a:pos x="wd2" y="hd2"/>
                </a:cxn>
              </a:cxnLst>
              <a:rect l="0" t="0" r="r" b="b"/>
              <a:pathLst>
                <a:path w="21600" h="20532" fill="norm" stroke="1" extrusionOk="0">
                  <a:moveTo>
                    <a:pt x="0" y="20532"/>
                  </a:moveTo>
                  <a:cubicBezTo>
                    <a:pt x="5574" y="10932"/>
                    <a:pt x="11148" y="1332"/>
                    <a:pt x="14748" y="132"/>
                  </a:cubicBezTo>
                  <a:cubicBezTo>
                    <a:pt x="18348" y="-1068"/>
                    <a:pt x="19974" y="6132"/>
                    <a:pt x="21600" y="1333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7" name="Line"/>
            <p:cNvSpPr/>
            <p:nvPr/>
          </p:nvSpPr>
          <p:spPr>
            <a:xfrm>
              <a:off x="10389308" y="5625736"/>
              <a:ext cx="139971" cy="97951"/>
            </a:xfrm>
            <a:custGeom>
              <a:avLst/>
              <a:gdLst/>
              <a:ahLst/>
              <a:cxnLst>
                <a:cxn ang="0">
                  <a:pos x="wd2" y="hd2"/>
                </a:cxn>
                <a:cxn ang="5400000">
                  <a:pos x="wd2" y="hd2"/>
                </a:cxn>
                <a:cxn ang="10800000">
                  <a:pos x="wd2" y="hd2"/>
                </a:cxn>
                <a:cxn ang="16200000">
                  <a:pos x="wd2" y="hd2"/>
                </a:cxn>
              </a:cxnLst>
              <a:rect l="0" t="0" r="r" b="b"/>
              <a:pathLst>
                <a:path w="21161" h="21324" fill="norm" stroke="1" extrusionOk="0">
                  <a:moveTo>
                    <a:pt x="16933" y="0"/>
                  </a:moveTo>
                  <a:cubicBezTo>
                    <a:pt x="12433" y="2160"/>
                    <a:pt x="7933" y="4320"/>
                    <a:pt x="5083" y="6264"/>
                  </a:cubicBezTo>
                  <a:cubicBezTo>
                    <a:pt x="2233" y="8208"/>
                    <a:pt x="1033" y="9936"/>
                    <a:pt x="433" y="12312"/>
                  </a:cubicBezTo>
                  <a:cubicBezTo>
                    <a:pt x="-167" y="14688"/>
                    <a:pt x="-167" y="17712"/>
                    <a:pt x="583" y="19440"/>
                  </a:cubicBezTo>
                  <a:cubicBezTo>
                    <a:pt x="1333" y="21168"/>
                    <a:pt x="2833" y="21600"/>
                    <a:pt x="5833" y="21168"/>
                  </a:cubicBezTo>
                  <a:cubicBezTo>
                    <a:pt x="8833" y="20736"/>
                    <a:pt x="13333" y="19440"/>
                    <a:pt x="16183" y="17280"/>
                  </a:cubicBezTo>
                  <a:cubicBezTo>
                    <a:pt x="19033" y="15120"/>
                    <a:pt x="20233" y="12096"/>
                    <a:pt x="20833" y="9504"/>
                  </a:cubicBezTo>
                  <a:cubicBezTo>
                    <a:pt x="21433" y="6912"/>
                    <a:pt x="21433" y="4752"/>
                    <a:pt x="18883" y="3672"/>
                  </a:cubicBezTo>
                  <a:cubicBezTo>
                    <a:pt x="16333" y="2592"/>
                    <a:pt x="11233" y="2592"/>
                    <a:pt x="6133" y="2592"/>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8" name="Line"/>
            <p:cNvSpPr/>
            <p:nvPr/>
          </p:nvSpPr>
          <p:spPr>
            <a:xfrm>
              <a:off x="9894093" y="5869767"/>
              <a:ext cx="339329" cy="23860"/>
            </a:xfrm>
            <a:custGeom>
              <a:avLst/>
              <a:gdLst/>
              <a:ahLst/>
              <a:cxnLst>
                <a:cxn ang="0">
                  <a:pos x="wd2" y="hd2"/>
                </a:cxn>
                <a:cxn ang="5400000">
                  <a:pos x="wd2" y="hd2"/>
                </a:cxn>
                <a:cxn ang="10800000">
                  <a:pos x="wd2" y="hd2"/>
                </a:cxn>
                <a:cxn ang="16200000">
                  <a:pos x="wd2" y="hd2"/>
                </a:cxn>
              </a:cxnLst>
              <a:rect l="0" t="0" r="r" b="b"/>
              <a:pathLst>
                <a:path w="21600" h="19978" fill="norm" stroke="1" extrusionOk="0">
                  <a:moveTo>
                    <a:pt x="0" y="5024"/>
                  </a:moveTo>
                  <a:cubicBezTo>
                    <a:pt x="4926" y="1701"/>
                    <a:pt x="9853" y="-1622"/>
                    <a:pt x="13453" y="870"/>
                  </a:cubicBezTo>
                  <a:cubicBezTo>
                    <a:pt x="17053" y="3363"/>
                    <a:pt x="19326" y="11670"/>
                    <a:pt x="21600" y="19978"/>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89" name="Line"/>
            <p:cNvSpPr/>
            <p:nvPr/>
          </p:nvSpPr>
          <p:spPr>
            <a:xfrm>
              <a:off x="10007203" y="5941251"/>
              <a:ext cx="279797" cy="23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983" y="1800"/>
                    <a:pt x="7966" y="3600"/>
                    <a:pt x="11566" y="7200"/>
                  </a:cubicBezTo>
                  <a:cubicBezTo>
                    <a:pt x="15166" y="10800"/>
                    <a:pt x="18383" y="16200"/>
                    <a:pt x="21600"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90" name="Line"/>
            <p:cNvSpPr/>
            <p:nvPr/>
          </p:nvSpPr>
          <p:spPr>
            <a:xfrm>
              <a:off x="7512843" y="303642"/>
              <a:ext cx="2577940" cy="125017"/>
            </a:xfrm>
            <a:custGeom>
              <a:avLst/>
              <a:gdLst/>
              <a:ahLst/>
              <a:cxnLst>
                <a:cxn ang="0">
                  <a:pos x="wd2" y="hd2"/>
                </a:cxn>
                <a:cxn ang="5400000">
                  <a:pos x="wd2" y="hd2"/>
                </a:cxn>
                <a:cxn ang="10800000">
                  <a:pos x="wd2" y="hd2"/>
                </a:cxn>
                <a:cxn ang="16200000">
                  <a:pos x="wd2" y="hd2"/>
                </a:cxn>
              </a:cxnLst>
              <a:rect l="0" t="0" r="r" b="b"/>
              <a:pathLst>
                <a:path w="21585" h="21600" fill="norm" stroke="1" extrusionOk="0">
                  <a:moveTo>
                    <a:pt x="0" y="19543"/>
                  </a:moveTo>
                  <a:cubicBezTo>
                    <a:pt x="498" y="18514"/>
                    <a:pt x="997" y="17486"/>
                    <a:pt x="1537" y="16286"/>
                  </a:cubicBezTo>
                  <a:cubicBezTo>
                    <a:pt x="2077" y="15086"/>
                    <a:pt x="2658" y="13714"/>
                    <a:pt x="3257" y="12686"/>
                  </a:cubicBezTo>
                  <a:cubicBezTo>
                    <a:pt x="3855" y="11657"/>
                    <a:pt x="4470" y="10971"/>
                    <a:pt x="5126" y="10457"/>
                  </a:cubicBezTo>
                  <a:cubicBezTo>
                    <a:pt x="5782" y="9943"/>
                    <a:pt x="6480" y="9600"/>
                    <a:pt x="7186" y="9257"/>
                  </a:cubicBezTo>
                  <a:cubicBezTo>
                    <a:pt x="7892" y="8914"/>
                    <a:pt x="8607" y="8571"/>
                    <a:pt x="9321" y="8229"/>
                  </a:cubicBezTo>
                  <a:cubicBezTo>
                    <a:pt x="10036" y="7886"/>
                    <a:pt x="10750" y="7543"/>
                    <a:pt x="11473" y="7371"/>
                  </a:cubicBezTo>
                  <a:cubicBezTo>
                    <a:pt x="12196" y="7200"/>
                    <a:pt x="12927" y="7200"/>
                    <a:pt x="13517" y="7200"/>
                  </a:cubicBezTo>
                  <a:cubicBezTo>
                    <a:pt x="14106" y="7200"/>
                    <a:pt x="14555" y="7200"/>
                    <a:pt x="14821" y="7200"/>
                  </a:cubicBezTo>
                  <a:cubicBezTo>
                    <a:pt x="15087" y="7200"/>
                    <a:pt x="15170" y="7200"/>
                    <a:pt x="15145" y="7029"/>
                  </a:cubicBezTo>
                  <a:cubicBezTo>
                    <a:pt x="15120" y="6857"/>
                    <a:pt x="14987" y="6514"/>
                    <a:pt x="14605" y="6000"/>
                  </a:cubicBezTo>
                  <a:cubicBezTo>
                    <a:pt x="14223" y="5486"/>
                    <a:pt x="13591" y="4800"/>
                    <a:pt x="12952" y="4114"/>
                  </a:cubicBezTo>
                  <a:cubicBezTo>
                    <a:pt x="12312" y="3429"/>
                    <a:pt x="11664" y="2743"/>
                    <a:pt x="11033" y="2400"/>
                  </a:cubicBezTo>
                  <a:cubicBezTo>
                    <a:pt x="10401" y="2057"/>
                    <a:pt x="9786" y="2057"/>
                    <a:pt x="9155" y="2057"/>
                  </a:cubicBezTo>
                  <a:cubicBezTo>
                    <a:pt x="8524" y="2057"/>
                    <a:pt x="7876" y="2057"/>
                    <a:pt x="7194" y="2057"/>
                  </a:cubicBezTo>
                  <a:cubicBezTo>
                    <a:pt x="6513" y="2057"/>
                    <a:pt x="5799" y="2057"/>
                    <a:pt x="5151" y="2400"/>
                  </a:cubicBezTo>
                  <a:cubicBezTo>
                    <a:pt x="4503" y="2743"/>
                    <a:pt x="3921" y="3429"/>
                    <a:pt x="3564" y="3943"/>
                  </a:cubicBezTo>
                  <a:cubicBezTo>
                    <a:pt x="3207" y="4457"/>
                    <a:pt x="3074" y="4800"/>
                    <a:pt x="3090" y="4971"/>
                  </a:cubicBezTo>
                  <a:cubicBezTo>
                    <a:pt x="3107" y="5143"/>
                    <a:pt x="3273" y="5143"/>
                    <a:pt x="3622" y="4800"/>
                  </a:cubicBezTo>
                  <a:cubicBezTo>
                    <a:pt x="3971" y="4457"/>
                    <a:pt x="4503" y="3771"/>
                    <a:pt x="5076" y="3257"/>
                  </a:cubicBezTo>
                  <a:cubicBezTo>
                    <a:pt x="5649" y="2743"/>
                    <a:pt x="6264" y="2400"/>
                    <a:pt x="6879" y="2057"/>
                  </a:cubicBezTo>
                  <a:cubicBezTo>
                    <a:pt x="7494" y="1714"/>
                    <a:pt x="8108" y="1371"/>
                    <a:pt x="8773" y="1029"/>
                  </a:cubicBezTo>
                  <a:cubicBezTo>
                    <a:pt x="9438" y="686"/>
                    <a:pt x="10152" y="343"/>
                    <a:pt x="10767" y="171"/>
                  </a:cubicBezTo>
                  <a:cubicBezTo>
                    <a:pt x="11382" y="0"/>
                    <a:pt x="11897" y="0"/>
                    <a:pt x="12420" y="0"/>
                  </a:cubicBezTo>
                  <a:cubicBezTo>
                    <a:pt x="12943" y="0"/>
                    <a:pt x="13475" y="0"/>
                    <a:pt x="14106" y="0"/>
                  </a:cubicBezTo>
                  <a:cubicBezTo>
                    <a:pt x="14738" y="0"/>
                    <a:pt x="15469" y="0"/>
                    <a:pt x="16134" y="0"/>
                  </a:cubicBezTo>
                  <a:cubicBezTo>
                    <a:pt x="16798" y="0"/>
                    <a:pt x="17396" y="0"/>
                    <a:pt x="18019" y="171"/>
                  </a:cubicBezTo>
                  <a:cubicBezTo>
                    <a:pt x="18642" y="343"/>
                    <a:pt x="19290" y="686"/>
                    <a:pt x="19847" y="1200"/>
                  </a:cubicBezTo>
                  <a:cubicBezTo>
                    <a:pt x="20404" y="1714"/>
                    <a:pt x="20869" y="2400"/>
                    <a:pt x="21160" y="3086"/>
                  </a:cubicBezTo>
                  <a:cubicBezTo>
                    <a:pt x="21450" y="3771"/>
                    <a:pt x="21567" y="4457"/>
                    <a:pt x="21583" y="4971"/>
                  </a:cubicBezTo>
                  <a:cubicBezTo>
                    <a:pt x="21600" y="5486"/>
                    <a:pt x="21517" y="5829"/>
                    <a:pt x="21135" y="6171"/>
                  </a:cubicBezTo>
                  <a:cubicBezTo>
                    <a:pt x="20753" y="6514"/>
                    <a:pt x="20071" y="6857"/>
                    <a:pt x="19382" y="7029"/>
                  </a:cubicBezTo>
                  <a:cubicBezTo>
                    <a:pt x="18692" y="7200"/>
                    <a:pt x="17994" y="7200"/>
                    <a:pt x="17305" y="7200"/>
                  </a:cubicBezTo>
                  <a:cubicBezTo>
                    <a:pt x="16615" y="7200"/>
                    <a:pt x="15934" y="7200"/>
                    <a:pt x="15228" y="7371"/>
                  </a:cubicBezTo>
                  <a:cubicBezTo>
                    <a:pt x="14522" y="7543"/>
                    <a:pt x="13791" y="7886"/>
                    <a:pt x="13060" y="8400"/>
                  </a:cubicBezTo>
                  <a:cubicBezTo>
                    <a:pt x="12329" y="8914"/>
                    <a:pt x="11598" y="9600"/>
                    <a:pt x="10925" y="10286"/>
                  </a:cubicBezTo>
                  <a:cubicBezTo>
                    <a:pt x="10252" y="10971"/>
                    <a:pt x="9637" y="11657"/>
                    <a:pt x="8997" y="12514"/>
                  </a:cubicBezTo>
                  <a:cubicBezTo>
                    <a:pt x="8358" y="13371"/>
                    <a:pt x="7693" y="14400"/>
                    <a:pt x="7045" y="15429"/>
                  </a:cubicBezTo>
                  <a:cubicBezTo>
                    <a:pt x="6397" y="16457"/>
                    <a:pt x="5766" y="17486"/>
                    <a:pt x="5392" y="18171"/>
                  </a:cubicBezTo>
                  <a:cubicBezTo>
                    <a:pt x="5018" y="18857"/>
                    <a:pt x="4902" y="19200"/>
                    <a:pt x="4885" y="19371"/>
                  </a:cubicBezTo>
                  <a:cubicBezTo>
                    <a:pt x="4868" y="19543"/>
                    <a:pt x="4951" y="19543"/>
                    <a:pt x="5300" y="19029"/>
                  </a:cubicBezTo>
                  <a:cubicBezTo>
                    <a:pt x="5649" y="18514"/>
                    <a:pt x="6264" y="17486"/>
                    <a:pt x="6854" y="16457"/>
                  </a:cubicBezTo>
                  <a:cubicBezTo>
                    <a:pt x="7444" y="15429"/>
                    <a:pt x="8009" y="14400"/>
                    <a:pt x="8640" y="13543"/>
                  </a:cubicBezTo>
                  <a:cubicBezTo>
                    <a:pt x="9271" y="12686"/>
                    <a:pt x="9969" y="12000"/>
                    <a:pt x="10675" y="11486"/>
                  </a:cubicBezTo>
                  <a:cubicBezTo>
                    <a:pt x="11382" y="10971"/>
                    <a:pt x="12096" y="10629"/>
                    <a:pt x="12786" y="10286"/>
                  </a:cubicBezTo>
                  <a:cubicBezTo>
                    <a:pt x="13475" y="9943"/>
                    <a:pt x="14140" y="9600"/>
                    <a:pt x="14838" y="9429"/>
                  </a:cubicBezTo>
                  <a:cubicBezTo>
                    <a:pt x="15535" y="9257"/>
                    <a:pt x="16266" y="9257"/>
                    <a:pt x="16964" y="9429"/>
                  </a:cubicBezTo>
                  <a:cubicBezTo>
                    <a:pt x="17662" y="9600"/>
                    <a:pt x="18327" y="9943"/>
                    <a:pt x="18709" y="10286"/>
                  </a:cubicBezTo>
                  <a:cubicBezTo>
                    <a:pt x="19091" y="10629"/>
                    <a:pt x="19191" y="10971"/>
                    <a:pt x="19282" y="11143"/>
                  </a:cubicBezTo>
                  <a:cubicBezTo>
                    <a:pt x="19374" y="11314"/>
                    <a:pt x="19457" y="11314"/>
                    <a:pt x="19432" y="11486"/>
                  </a:cubicBezTo>
                  <a:cubicBezTo>
                    <a:pt x="19407" y="11657"/>
                    <a:pt x="19274" y="12000"/>
                    <a:pt x="18900" y="12343"/>
                  </a:cubicBezTo>
                  <a:cubicBezTo>
                    <a:pt x="18526" y="12686"/>
                    <a:pt x="17911" y="13029"/>
                    <a:pt x="17263" y="13371"/>
                  </a:cubicBezTo>
                  <a:cubicBezTo>
                    <a:pt x="16615" y="13714"/>
                    <a:pt x="15934" y="14057"/>
                    <a:pt x="15294" y="14229"/>
                  </a:cubicBezTo>
                  <a:cubicBezTo>
                    <a:pt x="14655" y="14400"/>
                    <a:pt x="14057" y="14400"/>
                    <a:pt x="13442" y="14571"/>
                  </a:cubicBezTo>
                  <a:cubicBezTo>
                    <a:pt x="12827" y="14743"/>
                    <a:pt x="12196" y="15086"/>
                    <a:pt x="11598" y="15257"/>
                  </a:cubicBezTo>
                  <a:cubicBezTo>
                    <a:pt x="10999" y="15429"/>
                    <a:pt x="10434" y="15429"/>
                    <a:pt x="9811" y="15429"/>
                  </a:cubicBezTo>
                  <a:cubicBezTo>
                    <a:pt x="9188" y="15429"/>
                    <a:pt x="8507" y="15429"/>
                    <a:pt x="8108" y="15086"/>
                  </a:cubicBezTo>
                  <a:cubicBezTo>
                    <a:pt x="7710" y="14743"/>
                    <a:pt x="7593" y="14057"/>
                    <a:pt x="7568" y="13200"/>
                  </a:cubicBezTo>
                  <a:cubicBezTo>
                    <a:pt x="7543" y="12343"/>
                    <a:pt x="7610" y="11314"/>
                    <a:pt x="7950" y="10286"/>
                  </a:cubicBezTo>
                  <a:cubicBezTo>
                    <a:pt x="8291" y="9257"/>
                    <a:pt x="8906" y="8229"/>
                    <a:pt x="9496" y="7543"/>
                  </a:cubicBezTo>
                  <a:cubicBezTo>
                    <a:pt x="10086" y="6857"/>
                    <a:pt x="10650" y="6514"/>
                    <a:pt x="11390" y="6514"/>
                  </a:cubicBezTo>
                  <a:cubicBezTo>
                    <a:pt x="12129" y="6514"/>
                    <a:pt x="13043" y="6857"/>
                    <a:pt x="13841" y="8057"/>
                  </a:cubicBezTo>
                  <a:cubicBezTo>
                    <a:pt x="14638" y="9257"/>
                    <a:pt x="15319" y="11314"/>
                    <a:pt x="15851" y="13714"/>
                  </a:cubicBezTo>
                  <a:cubicBezTo>
                    <a:pt x="16383" y="16114"/>
                    <a:pt x="16765" y="18857"/>
                    <a:pt x="17147" y="2160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sp>
          <p:nvSpPr>
            <p:cNvPr id="1891" name="Line"/>
            <p:cNvSpPr/>
            <p:nvPr/>
          </p:nvSpPr>
          <p:spPr>
            <a:xfrm>
              <a:off x="1948449" y="1923140"/>
              <a:ext cx="2384295" cy="201911"/>
            </a:xfrm>
            <a:custGeom>
              <a:avLst/>
              <a:gdLst/>
              <a:ahLst/>
              <a:cxnLst>
                <a:cxn ang="0">
                  <a:pos x="wd2" y="hd2"/>
                </a:cxn>
                <a:cxn ang="5400000">
                  <a:pos x="wd2" y="hd2"/>
                </a:cxn>
                <a:cxn ang="10800000">
                  <a:pos x="wd2" y="hd2"/>
                </a:cxn>
                <a:cxn ang="16200000">
                  <a:pos x="wd2" y="hd2"/>
                </a:cxn>
              </a:cxnLst>
              <a:rect l="0" t="0" r="r" b="b"/>
              <a:pathLst>
                <a:path w="21556" h="21547" fill="norm" stroke="1" extrusionOk="0">
                  <a:moveTo>
                    <a:pt x="791" y="10139"/>
                  </a:moveTo>
                  <a:cubicBezTo>
                    <a:pt x="1383" y="11409"/>
                    <a:pt x="1975" y="12680"/>
                    <a:pt x="2576" y="13845"/>
                  </a:cubicBezTo>
                  <a:cubicBezTo>
                    <a:pt x="3177" y="15009"/>
                    <a:pt x="3787" y="16068"/>
                    <a:pt x="4415" y="16809"/>
                  </a:cubicBezTo>
                  <a:cubicBezTo>
                    <a:pt x="5043" y="17550"/>
                    <a:pt x="5689" y="17974"/>
                    <a:pt x="6389" y="18503"/>
                  </a:cubicBezTo>
                  <a:cubicBezTo>
                    <a:pt x="7088" y="19033"/>
                    <a:pt x="7842" y="19668"/>
                    <a:pt x="8541" y="20092"/>
                  </a:cubicBezTo>
                  <a:cubicBezTo>
                    <a:pt x="9241" y="20515"/>
                    <a:pt x="9887" y="20727"/>
                    <a:pt x="10569" y="20939"/>
                  </a:cubicBezTo>
                  <a:cubicBezTo>
                    <a:pt x="11250" y="21150"/>
                    <a:pt x="11968" y="21362"/>
                    <a:pt x="12677" y="21468"/>
                  </a:cubicBezTo>
                  <a:cubicBezTo>
                    <a:pt x="13385" y="21574"/>
                    <a:pt x="14085" y="21574"/>
                    <a:pt x="14749" y="21468"/>
                  </a:cubicBezTo>
                  <a:cubicBezTo>
                    <a:pt x="15413" y="21362"/>
                    <a:pt x="16040" y="21150"/>
                    <a:pt x="16686" y="20727"/>
                  </a:cubicBezTo>
                  <a:cubicBezTo>
                    <a:pt x="17332" y="20303"/>
                    <a:pt x="17996" y="19668"/>
                    <a:pt x="18624" y="18715"/>
                  </a:cubicBezTo>
                  <a:cubicBezTo>
                    <a:pt x="19252" y="17762"/>
                    <a:pt x="19844" y="16492"/>
                    <a:pt x="20301" y="15433"/>
                  </a:cubicBezTo>
                  <a:cubicBezTo>
                    <a:pt x="20759" y="14374"/>
                    <a:pt x="21082" y="13527"/>
                    <a:pt x="21288" y="12680"/>
                  </a:cubicBezTo>
                  <a:cubicBezTo>
                    <a:pt x="21494" y="11833"/>
                    <a:pt x="21584" y="10986"/>
                    <a:pt x="21548" y="10245"/>
                  </a:cubicBezTo>
                  <a:cubicBezTo>
                    <a:pt x="21512" y="9503"/>
                    <a:pt x="21351" y="8868"/>
                    <a:pt x="20902" y="8021"/>
                  </a:cubicBezTo>
                  <a:cubicBezTo>
                    <a:pt x="20454" y="7174"/>
                    <a:pt x="19718" y="6115"/>
                    <a:pt x="18983" y="5268"/>
                  </a:cubicBezTo>
                  <a:cubicBezTo>
                    <a:pt x="18247" y="4421"/>
                    <a:pt x="17512" y="3786"/>
                    <a:pt x="16830" y="3256"/>
                  </a:cubicBezTo>
                  <a:cubicBezTo>
                    <a:pt x="16148" y="2727"/>
                    <a:pt x="15520" y="2303"/>
                    <a:pt x="14856" y="1880"/>
                  </a:cubicBezTo>
                  <a:cubicBezTo>
                    <a:pt x="14193" y="1456"/>
                    <a:pt x="13493" y="1033"/>
                    <a:pt x="12802" y="715"/>
                  </a:cubicBezTo>
                  <a:cubicBezTo>
                    <a:pt x="12112" y="398"/>
                    <a:pt x="11430" y="186"/>
                    <a:pt x="10748" y="80"/>
                  </a:cubicBezTo>
                  <a:cubicBezTo>
                    <a:pt x="10066" y="-26"/>
                    <a:pt x="9385" y="-26"/>
                    <a:pt x="8712" y="80"/>
                  </a:cubicBezTo>
                  <a:cubicBezTo>
                    <a:pt x="8039" y="186"/>
                    <a:pt x="7375" y="398"/>
                    <a:pt x="6658" y="927"/>
                  </a:cubicBezTo>
                  <a:cubicBezTo>
                    <a:pt x="5940" y="1456"/>
                    <a:pt x="5169" y="2303"/>
                    <a:pt x="4406" y="3150"/>
                  </a:cubicBezTo>
                  <a:cubicBezTo>
                    <a:pt x="3644" y="3998"/>
                    <a:pt x="2890" y="4845"/>
                    <a:pt x="2191" y="5903"/>
                  </a:cubicBezTo>
                  <a:cubicBezTo>
                    <a:pt x="1491" y="6962"/>
                    <a:pt x="845" y="8233"/>
                    <a:pt x="468" y="9080"/>
                  </a:cubicBezTo>
                  <a:cubicBezTo>
                    <a:pt x="92" y="9927"/>
                    <a:pt x="-16" y="10350"/>
                    <a:pt x="2" y="10668"/>
                  </a:cubicBezTo>
                  <a:cubicBezTo>
                    <a:pt x="20" y="10986"/>
                    <a:pt x="163" y="11198"/>
                    <a:pt x="576" y="11303"/>
                  </a:cubicBezTo>
                  <a:cubicBezTo>
                    <a:pt x="989" y="11409"/>
                    <a:pt x="1670" y="11409"/>
                    <a:pt x="2388" y="11409"/>
                  </a:cubicBezTo>
                  <a:cubicBezTo>
                    <a:pt x="3106" y="11409"/>
                    <a:pt x="3859" y="11409"/>
                    <a:pt x="4550" y="11409"/>
                  </a:cubicBezTo>
                  <a:cubicBezTo>
                    <a:pt x="5240" y="11409"/>
                    <a:pt x="5868" y="11409"/>
                    <a:pt x="6514" y="11409"/>
                  </a:cubicBezTo>
                  <a:cubicBezTo>
                    <a:pt x="7160" y="11409"/>
                    <a:pt x="7824" y="11409"/>
                    <a:pt x="8461" y="11515"/>
                  </a:cubicBezTo>
                  <a:cubicBezTo>
                    <a:pt x="9098" y="11621"/>
                    <a:pt x="9708" y="11833"/>
                    <a:pt x="10318" y="12150"/>
                  </a:cubicBezTo>
                  <a:cubicBezTo>
                    <a:pt x="10928" y="12468"/>
                    <a:pt x="11537" y="12892"/>
                    <a:pt x="12147" y="13209"/>
                  </a:cubicBezTo>
                  <a:cubicBezTo>
                    <a:pt x="12757" y="13527"/>
                    <a:pt x="13367" y="13739"/>
                    <a:pt x="14031" y="13950"/>
                  </a:cubicBezTo>
                  <a:cubicBezTo>
                    <a:pt x="14695" y="14162"/>
                    <a:pt x="15413" y="14374"/>
                    <a:pt x="16112" y="14586"/>
                  </a:cubicBezTo>
                  <a:cubicBezTo>
                    <a:pt x="16812" y="14798"/>
                    <a:pt x="17494" y="15009"/>
                    <a:pt x="18050" y="15221"/>
                  </a:cubicBezTo>
                  <a:cubicBezTo>
                    <a:pt x="18606" y="15433"/>
                    <a:pt x="19036" y="15645"/>
                    <a:pt x="19297" y="15750"/>
                  </a:cubicBezTo>
                  <a:cubicBezTo>
                    <a:pt x="19557" y="15856"/>
                    <a:pt x="19646" y="15856"/>
                    <a:pt x="19368" y="15327"/>
                  </a:cubicBezTo>
                  <a:cubicBezTo>
                    <a:pt x="19090" y="14798"/>
                    <a:pt x="18444" y="13739"/>
                    <a:pt x="17799" y="12892"/>
                  </a:cubicBezTo>
                  <a:cubicBezTo>
                    <a:pt x="17153" y="12045"/>
                    <a:pt x="16507" y="11409"/>
                    <a:pt x="15897" y="10880"/>
                  </a:cubicBezTo>
                  <a:cubicBezTo>
                    <a:pt x="15287" y="10350"/>
                    <a:pt x="14713" y="9927"/>
                    <a:pt x="14103" y="9715"/>
                  </a:cubicBezTo>
                  <a:cubicBezTo>
                    <a:pt x="13493" y="9503"/>
                    <a:pt x="12847" y="9503"/>
                    <a:pt x="12165" y="9609"/>
                  </a:cubicBezTo>
                  <a:cubicBezTo>
                    <a:pt x="11484" y="9715"/>
                    <a:pt x="10766" y="9927"/>
                    <a:pt x="10093" y="10245"/>
                  </a:cubicBezTo>
                  <a:cubicBezTo>
                    <a:pt x="9421" y="10562"/>
                    <a:pt x="8793" y="10986"/>
                    <a:pt x="8102" y="11515"/>
                  </a:cubicBezTo>
                  <a:cubicBezTo>
                    <a:pt x="7411" y="12045"/>
                    <a:pt x="6658" y="12680"/>
                    <a:pt x="5940" y="13527"/>
                  </a:cubicBezTo>
                  <a:cubicBezTo>
                    <a:pt x="5223" y="14374"/>
                    <a:pt x="4541" y="15433"/>
                    <a:pt x="4155" y="15962"/>
                  </a:cubicBezTo>
                  <a:cubicBezTo>
                    <a:pt x="3769" y="16492"/>
                    <a:pt x="3680" y="16492"/>
                    <a:pt x="3545" y="16598"/>
                  </a:cubicBezTo>
                  <a:cubicBezTo>
                    <a:pt x="3411" y="16703"/>
                    <a:pt x="3231" y="16915"/>
                    <a:pt x="3213" y="16809"/>
                  </a:cubicBezTo>
                  <a:cubicBezTo>
                    <a:pt x="3195" y="16703"/>
                    <a:pt x="3339" y="16280"/>
                    <a:pt x="3742" y="15645"/>
                  </a:cubicBezTo>
                  <a:cubicBezTo>
                    <a:pt x="4146" y="15009"/>
                    <a:pt x="4810" y="14162"/>
                    <a:pt x="5501" y="13527"/>
                  </a:cubicBezTo>
                  <a:cubicBezTo>
                    <a:pt x="6191" y="12892"/>
                    <a:pt x="6909" y="12468"/>
                    <a:pt x="7582" y="12150"/>
                  </a:cubicBezTo>
                  <a:cubicBezTo>
                    <a:pt x="8254" y="11833"/>
                    <a:pt x="8882" y="11621"/>
                    <a:pt x="9537" y="11409"/>
                  </a:cubicBezTo>
                  <a:cubicBezTo>
                    <a:pt x="10192" y="11198"/>
                    <a:pt x="10874" y="10986"/>
                    <a:pt x="11529" y="10880"/>
                  </a:cubicBezTo>
                  <a:cubicBezTo>
                    <a:pt x="12183" y="10774"/>
                    <a:pt x="12811" y="10774"/>
                    <a:pt x="13502" y="10774"/>
                  </a:cubicBezTo>
                  <a:cubicBezTo>
                    <a:pt x="14193" y="10774"/>
                    <a:pt x="14946" y="10774"/>
                    <a:pt x="15691" y="10880"/>
                  </a:cubicBezTo>
                  <a:cubicBezTo>
                    <a:pt x="16435" y="10986"/>
                    <a:pt x="17171" y="11198"/>
                    <a:pt x="17888" y="11409"/>
                  </a:cubicBezTo>
                  <a:cubicBezTo>
                    <a:pt x="18606" y="11621"/>
                    <a:pt x="19306" y="11833"/>
                    <a:pt x="19781" y="12045"/>
                  </a:cubicBezTo>
                  <a:cubicBezTo>
                    <a:pt x="20256" y="12256"/>
                    <a:pt x="20508" y="12468"/>
                    <a:pt x="20759" y="12680"/>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grpSp>
        <p:nvGrpSpPr>
          <p:cNvPr id="1896" name="Drawing"/>
          <p:cNvGrpSpPr/>
          <p:nvPr/>
        </p:nvGrpSpPr>
        <p:grpSpPr>
          <a:xfrm>
            <a:off x="7099193" y="9123"/>
            <a:ext cx="2112383" cy="686507"/>
            <a:chOff x="0" y="0"/>
            <a:chExt cx="2112381" cy="686506"/>
          </a:xfrm>
        </p:grpSpPr>
        <p:pic>
          <p:nvPicPr>
            <p:cNvPr id="1893" name="Line Shape" descr="Line Shape"/>
            <p:cNvPicPr>
              <a:picLocks noChangeAspect="0"/>
            </p:cNvPicPr>
            <p:nvPr/>
          </p:nvPicPr>
          <p:blipFill>
            <a:blip r:embed="rId3">
              <a:extLst/>
            </a:blip>
            <a:stretch>
              <a:fillRect/>
            </a:stretch>
          </p:blipFill>
          <p:spPr>
            <a:xfrm>
              <a:off x="363644" y="367511"/>
              <a:ext cx="1262964" cy="173095"/>
            </a:xfrm>
            <a:prstGeom prst="rect">
              <a:avLst/>
            </a:prstGeom>
            <a:effectLst/>
          </p:spPr>
        </p:pic>
        <p:sp>
          <p:nvSpPr>
            <p:cNvPr id="1895" name="Line"/>
            <p:cNvSpPr/>
            <p:nvPr/>
          </p:nvSpPr>
          <p:spPr>
            <a:xfrm>
              <a:off x="0" y="-1"/>
              <a:ext cx="2112382" cy="686508"/>
            </a:xfrm>
            <a:custGeom>
              <a:avLst/>
              <a:gdLst/>
              <a:ahLst/>
              <a:cxnLst>
                <a:cxn ang="0">
                  <a:pos x="wd2" y="hd2"/>
                </a:cxn>
                <a:cxn ang="5400000">
                  <a:pos x="wd2" y="hd2"/>
                </a:cxn>
                <a:cxn ang="10800000">
                  <a:pos x="wd2" y="hd2"/>
                </a:cxn>
                <a:cxn ang="16200000">
                  <a:pos x="wd2" y="hd2"/>
                </a:cxn>
              </a:cxnLst>
              <a:rect l="0" t="0" r="r" b="b"/>
              <a:pathLst>
                <a:path w="21529" h="21535" fill="norm" stroke="1" extrusionOk="0">
                  <a:moveTo>
                    <a:pt x="19506" y="4569"/>
                  </a:moveTo>
                  <a:cubicBezTo>
                    <a:pt x="19264" y="4196"/>
                    <a:pt x="19021" y="3822"/>
                    <a:pt x="18647" y="3511"/>
                  </a:cubicBezTo>
                  <a:cubicBezTo>
                    <a:pt x="18273" y="3200"/>
                    <a:pt x="17767" y="2951"/>
                    <a:pt x="17201" y="2702"/>
                  </a:cubicBezTo>
                  <a:cubicBezTo>
                    <a:pt x="16634" y="2453"/>
                    <a:pt x="16007" y="2204"/>
                    <a:pt x="15370" y="1986"/>
                  </a:cubicBezTo>
                  <a:cubicBezTo>
                    <a:pt x="14733" y="1768"/>
                    <a:pt x="14086" y="1581"/>
                    <a:pt x="13429" y="1395"/>
                  </a:cubicBezTo>
                  <a:cubicBezTo>
                    <a:pt x="12771" y="1208"/>
                    <a:pt x="12104" y="1021"/>
                    <a:pt x="11336" y="928"/>
                  </a:cubicBezTo>
                  <a:cubicBezTo>
                    <a:pt x="10567" y="834"/>
                    <a:pt x="9697" y="834"/>
                    <a:pt x="8898" y="866"/>
                  </a:cubicBezTo>
                  <a:cubicBezTo>
                    <a:pt x="8100" y="897"/>
                    <a:pt x="7371" y="959"/>
                    <a:pt x="6694" y="1146"/>
                  </a:cubicBezTo>
                  <a:cubicBezTo>
                    <a:pt x="6016" y="1332"/>
                    <a:pt x="5389" y="1644"/>
                    <a:pt x="4702" y="2173"/>
                  </a:cubicBezTo>
                  <a:cubicBezTo>
                    <a:pt x="4014" y="2702"/>
                    <a:pt x="3266" y="3449"/>
                    <a:pt x="2578" y="4351"/>
                  </a:cubicBezTo>
                  <a:cubicBezTo>
                    <a:pt x="1891" y="5254"/>
                    <a:pt x="1264" y="6312"/>
                    <a:pt x="829" y="7246"/>
                  </a:cubicBezTo>
                  <a:cubicBezTo>
                    <a:pt x="394" y="8180"/>
                    <a:pt x="151" y="8989"/>
                    <a:pt x="50" y="9767"/>
                  </a:cubicBezTo>
                  <a:cubicBezTo>
                    <a:pt x="-51" y="10545"/>
                    <a:pt x="-11" y="11292"/>
                    <a:pt x="293" y="12319"/>
                  </a:cubicBezTo>
                  <a:cubicBezTo>
                    <a:pt x="596" y="13346"/>
                    <a:pt x="1162" y="14653"/>
                    <a:pt x="1810" y="15556"/>
                  </a:cubicBezTo>
                  <a:cubicBezTo>
                    <a:pt x="2457" y="16459"/>
                    <a:pt x="3185" y="16957"/>
                    <a:pt x="3953" y="17361"/>
                  </a:cubicBezTo>
                  <a:cubicBezTo>
                    <a:pt x="4722" y="17766"/>
                    <a:pt x="5531" y="18077"/>
                    <a:pt x="6340" y="18451"/>
                  </a:cubicBezTo>
                  <a:cubicBezTo>
                    <a:pt x="7149" y="18824"/>
                    <a:pt x="7958" y="19260"/>
                    <a:pt x="8757" y="19696"/>
                  </a:cubicBezTo>
                  <a:cubicBezTo>
                    <a:pt x="9556" y="20131"/>
                    <a:pt x="10345" y="20567"/>
                    <a:pt x="11103" y="20909"/>
                  </a:cubicBezTo>
                  <a:cubicBezTo>
                    <a:pt x="11861" y="21252"/>
                    <a:pt x="12589" y="21501"/>
                    <a:pt x="13338" y="21532"/>
                  </a:cubicBezTo>
                  <a:cubicBezTo>
                    <a:pt x="14086" y="21563"/>
                    <a:pt x="14855" y="21376"/>
                    <a:pt x="15593" y="20941"/>
                  </a:cubicBezTo>
                  <a:cubicBezTo>
                    <a:pt x="16331" y="20505"/>
                    <a:pt x="17039" y="19820"/>
                    <a:pt x="17696" y="18886"/>
                  </a:cubicBezTo>
                  <a:cubicBezTo>
                    <a:pt x="18353" y="17953"/>
                    <a:pt x="18960" y="16770"/>
                    <a:pt x="19355" y="15774"/>
                  </a:cubicBezTo>
                  <a:cubicBezTo>
                    <a:pt x="19749" y="14778"/>
                    <a:pt x="19931" y="13969"/>
                    <a:pt x="20062" y="12911"/>
                  </a:cubicBezTo>
                  <a:cubicBezTo>
                    <a:pt x="20194" y="11852"/>
                    <a:pt x="20275" y="10545"/>
                    <a:pt x="20224" y="9362"/>
                  </a:cubicBezTo>
                  <a:cubicBezTo>
                    <a:pt x="20174" y="8180"/>
                    <a:pt x="19992" y="7122"/>
                    <a:pt x="19597" y="6157"/>
                  </a:cubicBezTo>
                  <a:cubicBezTo>
                    <a:pt x="19203" y="5192"/>
                    <a:pt x="18596" y="4320"/>
                    <a:pt x="17888" y="3573"/>
                  </a:cubicBezTo>
                  <a:cubicBezTo>
                    <a:pt x="17180" y="2826"/>
                    <a:pt x="16371" y="2204"/>
                    <a:pt x="15633" y="1768"/>
                  </a:cubicBezTo>
                  <a:cubicBezTo>
                    <a:pt x="14895" y="1332"/>
                    <a:pt x="14228" y="1083"/>
                    <a:pt x="13510" y="897"/>
                  </a:cubicBezTo>
                  <a:cubicBezTo>
                    <a:pt x="12792" y="710"/>
                    <a:pt x="12023" y="585"/>
                    <a:pt x="11285" y="461"/>
                  </a:cubicBezTo>
                  <a:cubicBezTo>
                    <a:pt x="10547" y="336"/>
                    <a:pt x="9839" y="212"/>
                    <a:pt x="9091" y="119"/>
                  </a:cubicBezTo>
                  <a:cubicBezTo>
                    <a:pt x="8342" y="25"/>
                    <a:pt x="7553" y="-37"/>
                    <a:pt x="6775" y="25"/>
                  </a:cubicBezTo>
                  <a:cubicBezTo>
                    <a:pt x="5996" y="87"/>
                    <a:pt x="5228" y="274"/>
                    <a:pt x="4560" y="617"/>
                  </a:cubicBezTo>
                  <a:cubicBezTo>
                    <a:pt x="3893" y="959"/>
                    <a:pt x="3327" y="1457"/>
                    <a:pt x="2770" y="2266"/>
                  </a:cubicBezTo>
                  <a:cubicBezTo>
                    <a:pt x="2214" y="3075"/>
                    <a:pt x="1668" y="4196"/>
                    <a:pt x="1294" y="5628"/>
                  </a:cubicBezTo>
                  <a:cubicBezTo>
                    <a:pt x="920" y="7059"/>
                    <a:pt x="718" y="8802"/>
                    <a:pt x="738" y="10452"/>
                  </a:cubicBezTo>
                  <a:cubicBezTo>
                    <a:pt x="758" y="12101"/>
                    <a:pt x="1001" y="13658"/>
                    <a:pt x="1425" y="15027"/>
                  </a:cubicBezTo>
                  <a:cubicBezTo>
                    <a:pt x="1850" y="16396"/>
                    <a:pt x="2457" y="17579"/>
                    <a:pt x="3084" y="18357"/>
                  </a:cubicBezTo>
                  <a:cubicBezTo>
                    <a:pt x="3711" y="19135"/>
                    <a:pt x="4358" y="19509"/>
                    <a:pt x="5086" y="19789"/>
                  </a:cubicBezTo>
                  <a:cubicBezTo>
                    <a:pt x="5814" y="20069"/>
                    <a:pt x="6623" y="20256"/>
                    <a:pt x="7382" y="20380"/>
                  </a:cubicBezTo>
                  <a:cubicBezTo>
                    <a:pt x="8140" y="20505"/>
                    <a:pt x="8848" y="20567"/>
                    <a:pt x="9586" y="20660"/>
                  </a:cubicBezTo>
                  <a:cubicBezTo>
                    <a:pt x="10324" y="20754"/>
                    <a:pt x="11093" y="20878"/>
                    <a:pt x="11892" y="20941"/>
                  </a:cubicBezTo>
                  <a:cubicBezTo>
                    <a:pt x="12691" y="21003"/>
                    <a:pt x="13520" y="21003"/>
                    <a:pt x="14309" y="20878"/>
                  </a:cubicBezTo>
                  <a:cubicBezTo>
                    <a:pt x="15097" y="20754"/>
                    <a:pt x="15846" y="20505"/>
                    <a:pt x="16624" y="20069"/>
                  </a:cubicBezTo>
                  <a:cubicBezTo>
                    <a:pt x="17403" y="19633"/>
                    <a:pt x="18212" y="19011"/>
                    <a:pt x="18930" y="18108"/>
                  </a:cubicBezTo>
                  <a:cubicBezTo>
                    <a:pt x="19648" y="17206"/>
                    <a:pt x="20275" y="16023"/>
                    <a:pt x="20740" y="14778"/>
                  </a:cubicBezTo>
                  <a:cubicBezTo>
                    <a:pt x="21205" y="13533"/>
                    <a:pt x="21509" y="12226"/>
                    <a:pt x="21529" y="10856"/>
                  </a:cubicBezTo>
                  <a:cubicBezTo>
                    <a:pt x="21549" y="9487"/>
                    <a:pt x="21286" y="8055"/>
                    <a:pt x="20760" y="6873"/>
                  </a:cubicBezTo>
                  <a:cubicBezTo>
                    <a:pt x="20234" y="5690"/>
                    <a:pt x="19446" y="4756"/>
                    <a:pt x="18657" y="4102"/>
                  </a:cubicBezTo>
                  <a:cubicBezTo>
                    <a:pt x="17868" y="3449"/>
                    <a:pt x="17079" y="3075"/>
                    <a:pt x="16280" y="2795"/>
                  </a:cubicBezTo>
                  <a:cubicBezTo>
                    <a:pt x="15482" y="2515"/>
                    <a:pt x="14673" y="2328"/>
                    <a:pt x="13773" y="2266"/>
                  </a:cubicBezTo>
                  <a:cubicBezTo>
                    <a:pt x="12873" y="2204"/>
                    <a:pt x="11882" y="2266"/>
                    <a:pt x="11123" y="2391"/>
                  </a:cubicBezTo>
                  <a:cubicBezTo>
                    <a:pt x="10365" y="2515"/>
                    <a:pt x="9839" y="2702"/>
                    <a:pt x="9313" y="2889"/>
                  </a:cubicBezTo>
                </a:path>
              </a:pathLst>
            </a:custGeom>
            <a:noFill/>
            <a:ln w="12700" cap="rnd">
              <a:solidFill>
                <a:srgbClr val="000000"/>
              </a:solidFill>
              <a:prstDash val="solid"/>
              <a:round/>
            </a:ln>
            <a:effectLst/>
          </p:spPr>
          <p:txBody>
            <a:bodyPr wrap="square" lIns="45719" tIns="45719" rIns="45719" bIns="45719" numCol="1" anchor="t">
              <a:noAutofit/>
            </a:bodyPr>
            <a:lstStyle/>
            <a:p>
              <a:pP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