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4.png"/><Relationship Id="rId3" Type="http://schemas.openxmlformats.org/officeDocument/2006/relationships/image" Target="../media/image125.png"/><Relationship Id="rId4" Type="http://schemas.openxmlformats.org/officeDocument/2006/relationships/image" Target="../media/image126.png"/><Relationship Id="rId5" Type="http://schemas.openxmlformats.org/officeDocument/2006/relationships/image" Target="../media/image127.png"/><Relationship Id="rId6" Type="http://schemas.openxmlformats.org/officeDocument/2006/relationships/image" Target="../media/image128.png"/><Relationship Id="rId7" Type="http://schemas.openxmlformats.org/officeDocument/2006/relationships/image" Target="../media/image129.png"/><Relationship Id="rId8" Type="http://schemas.openxmlformats.org/officeDocument/2006/relationships/image" Target="../media/image130.png"/><Relationship Id="rId9" Type="http://schemas.openxmlformats.org/officeDocument/2006/relationships/image" Target="../media/image131.png"/><Relationship Id="rId10" Type="http://schemas.openxmlformats.org/officeDocument/2006/relationships/image" Target="../media/image132.png"/><Relationship Id="rId11" Type="http://schemas.openxmlformats.org/officeDocument/2006/relationships/image" Target="../media/image133.png"/><Relationship Id="rId12" Type="http://schemas.openxmlformats.org/officeDocument/2006/relationships/image" Target="../media/image13.png"/><Relationship Id="rId13" Type="http://schemas.openxmlformats.org/officeDocument/2006/relationships/image" Target="../media/image134.png"/><Relationship Id="rId14" Type="http://schemas.openxmlformats.org/officeDocument/2006/relationships/image" Target="../media/image135.png"/><Relationship Id="rId15" Type="http://schemas.openxmlformats.org/officeDocument/2006/relationships/image" Target="../media/image136.png"/><Relationship Id="rId16" Type="http://schemas.openxmlformats.org/officeDocument/2006/relationships/image" Target="../media/image137.png"/><Relationship Id="rId17" Type="http://schemas.openxmlformats.org/officeDocument/2006/relationships/image" Target="../media/image138.png"/><Relationship Id="rId18" Type="http://schemas.openxmlformats.org/officeDocument/2006/relationships/image" Target="../media/image139.png"/><Relationship Id="rId19" Type="http://schemas.openxmlformats.org/officeDocument/2006/relationships/image" Target="../media/image140.png"/><Relationship Id="rId20" Type="http://schemas.openxmlformats.org/officeDocument/2006/relationships/image" Target="../media/image141.png"/><Relationship Id="rId21" Type="http://schemas.openxmlformats.org/officeDocument/2006/relationships/image" Target="../media/image142.png"/><Relationship Id="rId22" Type="http://schemas.openxmlformats.org/officeDocument/2006/relationships/image" Target="../media/image143.png"/><Relationship Id="rId23" Type="http://schemas.openxmlformats.org/officeDocument/2006/relationships/image" Target="../media/image144.png"/><Relationship Id="rId24" Type="http://schemas.openxmlformats.org/officeDocument/2006/relationships/image" Target="../media/image145.png"/><Relationship Id="rId25" Type="http://schemas.openxmlformats.org/officeDocument/2006/relationships/image" Target="../media/image146.png"/><Relationship Id="rId26" Type="http://schemas.openxmlformats.org/officeDocument/2006/relationships/image" Target="../media/image147.png"/><Relationship Id="rId27" Type="http://schemas.openxmlformats.org/officeDocument/2006/relationships/image" Target="../media/image148.png"/><Relationship Id="rId28" Type="http://schemas.openxmlformats.org/officeDocument/2006/relationships/image" Target="../media/image149.png"/><Relationship Id="rId29" Type="http://schemas.openxmlformats.org/officeDocument/2006/relationships/image" Target="../media/image150.png"/><Relationship Id="rId30" Type="http://schemas.openxmlformats.org/officeDocument/2006/relationships/image" Target="../media/image15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52.png"/><Relationship Id="rId3" Type="http://schemas.openxmlformats.org/officeDocument/2006/relationships/image" Target="../media/image153.png"/><Relationship Id="rId4" Type="http://schemas.openxmlformats.org/officeDocument/2006/relationships/image" Target="../media/image154.png"/><Relationship Id="rId5" Type="http://schemas.openxmlformats.org/officeDocument/2006/relationships/image" Target="../media/image155.png"/><Relationship Id="rId6" Type="http://schemas.openxmlformats.org/officeDocument/2006/relationships/image" Target="../media/image156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3.png"/><Relationship Id="rId3" Type="http://schemas.openxmlformats.org/officeDocument/2006/relationships/image" Target="../media/image64.png"/><Relationship Id="rId4" Type="http://schemas.openxmlformats.org/officeDocument/2006/relationships/image" Target="../media/image157.png"/><Relationship Id="rId5" Type="http://schemas.openxmlformats.org/officeDocument/2006/relationships/image" Target="../media/image158.png"/><Relationship Id="rId6" Type="http://schemas.openxmlformats.org/officeDocument/2006/relationships/image" Target="../media/image159.png"/><Relationship Id="rId7" Type="http://schemas.openxmlformats.org/officeDocument/2006/relationships/image" Target="../media/image160.png"/><Relationship Id="rId8" Type="http://schemas.openxmlformats.org/officeDocument/2006/relationships/image" Target="../media/image161.png"/><Relationship Id="rId9" Type="http://schemas.openxmlformats.org/officeDocument/2006/relationships/image" Target="../media/image162.png"/><Relationship Id="rId10" Type="http://schemas.openxmlformats.org/officeDocument/2006/relationships/image" Target="../media/image163.png"/><Relationship Id="rId11" Type="http://schemas.openxmlformats.org/officeDocument/2006/relationships/image" Target="../media/image164.png"/><Relationship Id="rId12" Type="http://schemas.openxmlformats.org/officeDocument/2006/relationships/image" Target="../media/image165.png"/><Relationship Id="rId13" Type="http://schemas.openxmlformats.org/officeDocument/2006/relationships/image" Target="../media/image166.png"/><Relationship Id="rId14" Type="http://schemas.openxmlformats.org/officeDocument/2006/relationships/image" Target="../media/image167.png"/><Relationship Id="rId15" Type="http://schemas.openxmlformats.org/officeDocument/2006/relationships/image" Target="../media/image168.png"/><Relationship Id="rId16" Type="http://schemas.openxmlformats.org/officeDocument/2006/relationships/image" Target="../media/image169.png"/><Relationship Id="rId17" Type="http://schemas.openxmlformats.org/officeDocument/2006/relationships/image" Target="../media/image170.png"/><Relationship Id="rId18" Type="http://schemas.openxmlformats.org/officeDocument/2006/relationships/image" Target="../media/image171.png"/><Relationship Id="rId19" Type="http://schemas.openxmlformats.org/officeDocument/2006/relationships/image" Target="../media/image172.png"/><Relationship Id="rId20" Type="http://schemas.openxmlformats.org/officeDocument/2006/relationships/image" Target="../media/image173.png"/><Relationship Id="rId21" Type="http://schemas.openxmlformats.org/officeDocument/2006/relationships/image" Target="../media/image174.png"/><Relationship Id="rId22" Type="http://schemas.openxmlformats.org/officeDocument/2006/relationships/image" Target="../media/image175.png"/><Relationship Id="rId23" Type="http://schemas.openxmlformats.org/officeDocument/2006/relationships/image" Target="../media/image176.png"/><Relationship Id="rId24" Type="http://schemas.openxmlformats.org/officeDocument/2006/relationships/image" Target="../media/image177.png"/><Relationship Id="rId25" Type="http://schemas.openxmlformats.org/officeDocument/2006/relationships/image" Target="../media/image178.png"/><Relationship Id="rId26" Type="http://schemas.openxmlformats.org/officeDocument/2006/relationships/image" Target="../media/image179.png"/><Relationship Id="rId27" Type="http://schemas.openxmlformats.org/officeDocument/2006/relationships/image" Target="../media/image180.png"/><Relationship Id="rId28" Type="http://schemas.openxmlformats.org/officeDocument/2006/relationships/image" Target="../media/image181.png"/><Relationship Id="rId29" Type="http://schemas.openxmlformats.org/officeDocument/2006/relationships/image" Target="../media/image182.png"/><Relationship Id="rId30" Type="http://schemas.openxmlformats.org/officeDocument/2006/relationships/image" Target="../media/image183.png"/><Relationship Id="rId31" Type="http://schemas.openxmlformats.org/officeDocument/2006/relationships/image" Target="../media/image184.png"/><Relationship Id="rId32" Type="http://schemas.openxmlformats.org/officeDocument/2006/relationships/image" Target="../media/image185.png"/><Relationship Id="rId33" Type="http://schemas.openxmlformats.org/officeDocument/2006/relationships/image" Target="../media/image186.png"/><Relationship Id="rId34" Type="http://schemas.openxmlformats.org/officeDocument/2006/relationships/image" Target="../media/image187.png"/><Relationship Id="rId35" Type="http://schemas.openxmlformats.org/officeDocument/2006/relationships/image" Target="../media/image188.png"/><Relationship Id="rId36" Type="http://schemas.openxmlformats.org/officeDocument/2006/relationships/image" Target="../media/image189.png"/><Relationship Id="rId37" Type="http://schemas.openxmlformats.org/officeDocument/2006/relationships/image" Target="../media/image190.png"/><Relationship Id="rId38" Type="http://schemas.openxmlformats.org/officeDocument/2006/relationships/image" Target="../media/image191.png"/><Relationship Id="rId39" Type="http://schemas.openxmlformats.org/officeDocument/2006/relationships/image" Target="../media/image192.png"/><Relationship Id="rId40" Type="http://schemas.openxmlformats.org/officeDocument/2006/relationships/image" Target="../media/image193.png"/><Relationship Id="rId41" Type="http://schemas.openxmlformats.org/officeDocument/2006/relationships/image" Target="../media/image194.png"/><Relationship Id="rId42" Type="http://schemas.openxmlformats.org/officeDocument/2006/relationships/image" Target="../media/image195.png"/><Relationship Id="rId43" Type="http://schemas.openxmlformats.org/officeDocument/2006/relationships/image" Target="../media/image196.png"/><Relationship Id="rId44" Type="http://schemas.openxmlformats.org/officeDocument/2006/relationships/image" Target="../media/image197.png"/><Relationship Id="rId45" Type="http://schemas.openxmlformats.org/officeDocument/2006/relationships/image" Target="../media/image198.png"/><Relationship Id="rId46" Type="http://schemas.openxmlformats.org/officeDocument/2006/relationships/image" Target="../media/image199.png"/><Relationship Id="rId47" Type="http://schemas.openxmlformats.org/officeDocument/2006/relationships/image" Target="../media/image200.png"/><Relationship Id="rId48" Type="http://schemas.openxmlformats.org/officeDocument/2006/relationships/image" Target="../media/image201.png"/><Relationship Id="rId49" Type="http://schemas.openxmlformats.org/officeDocument/2006/relationships/image" Target="../media/image202.png"/><Relationship Id="rId50" Type="http://schemas.openxmlformats.org/officeDocument/2006/relationships/image" Target="../media/image203.png"/><Relationship Id="rId51" Type="http://schemas.openxmlformats.org/officeDocument/2006/relationships/image" Target="../media/image204.png"/><Relationship Id="rId52" Type="http://schemas.openxmlformats.org/officeDocument/2006/relationships/image" Target="../media/image205.png"/><Relationship Id="rId53" Type="http://schemas.openxmlformats.org/officeDocument/2006/relationships/image" Target="../media/image206.png"/><Relationship Id="rId54" Type="http://schemas.openxmlformats.org/officeDocument/2006/relationships/image" Target="../media/image207.png"/><Relationship Id="rId55" Type="http://schemas.openxmlformats.org/officeDocument/2006/relationships/image" Target="../media/image208.png"/><Relationship Id="rId56" Type="http://schemas.openxmlformats.org/officeDocument/2006/relationships/image" Target="../media/image209.png"/><Relationship Id="rId57" Type="http://schemas.openxmlformats.org/officeDocument/2006/relationships/image" Target="../media/image210.png"/><Relationship Id="rId58" Type="http://schemas.openxmlformats.org/officeDocument/2006/relationships/image" Target="../media/image211.png"/><Relationship Id="rId59" Type="http://schemas.openxmlformats.org/officeDocument/2006/relationships/image" Target="../media/image212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3.png"/><Relationship Id="rId3" Type="http://schemas.openxmlformats.org/officeDocument/2006/relationships/image" Target="../media/image214.png"/><Relationship Id="rId4" Type="http://schemas.openxmlformats.org/officeDocument/2006/relationships/image" Target="../media/image215.png"/><Relationship Id="rId5" Type="http://schemas.openxmlformats.org/officeDocument/2006/relationships/image" Target="../media/image216.png"/><Relationship Id="rId6" Type="http://schemas.openxmlformats.org/officeDocument/2006/relationships/image" Target="../media/image217.png"/><Relationship Id="rId7" Type="http://schemas.openxmlformats.org/officeDocument/2006/relationships/image" Target="../media/image218.png"/><Relationship Id="rId8" Type="http://schemas.openxmlformats.org/officeDocument/2006/relationships/image" Target="../media/image219.png"/><Relationship Id="rId9" Type="http://schemas.openxmlformats.org/officeDocument/2006/relationships/image" Target="../media/image220.png"/><Relationship Id="rId10" Type="http://schemas.openxmlformats.org/officeDocument/2006/relationships/image" Target="../media/image221.png"/><Relationship Id="rId11" Type="http://schemas.openxmlformats.org/officeDocument/2006/relationships/image" Target="../media/image222.png"/><Relationship Id="rId12" Type="http://schemas.openxmlformats.org/officeDocument/2006/relationships/image" Target="../media/image223.png"/><Relationship Id="rId13" Type="http://schemas.openxmlformats.org/officeDocument/2006/relationships/image" Target="../media/image224.png"/><Relationship Id="rId14" Type="http://schemas.openxmlformats.org/officeDocument/2006/relationships/image" Target="../media/image225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Relationship Id="rId7" Type="http://schemas.openxmlformats.org/officeDocument/2006/relationships/image" Target="../media/image33.png"/><Relationship Id="rId8" Type="http://schemas.openxmlformats.org/officeDocument/2006/relationships/image" Target="../media/image34.png"/><Relationship Id="rId9" Type="http://schemas.openxmlformats.org/officeDocument/2006/relationships/image" Target="../media/image35.png"/><Relationship Id="rId10" Type="http://schemas.openxmlformats.org/officeDocument/2006/relationships/image" Target="../media/image36.png"/><Relationship Id="rId11" Type="http://schemas.openxmlformats.org/officeDocument/2006/relationships/image" Target="../media/image37.png"/><Relationship Id="rId12" Type="http://schemas.openxmlformats.org/officeDocument/2006/relationships/image" Target="../media/image38.png"/><Relationship Id="rId13" Type="http://schemas.openxmlformats.org/officeDocument/2006/relationships/image" Target="../media/image39.png"/><Relationship Id="rId14" Type="http://schemas.openxmlformats.org/officeDocument/2006/relationships/image" Target="../media/image40.png"/><Relationship Id="rId15" Type="http://schemas.openxmlformats.org/officeDocument/2006/relationships/image" Target="../media/image41.png"/><Relationship Id="rId16" Type="http://schemas.openxmlformats.org/officeDocument/2006/relationships/image" Target="../media/image42.png"/><Relationship Id="rId17" Type="http://schemas.openxmlformats.org/officeDocument/2006/relationships/image" Target="../media/image43.png"/><Relationship Id="rId18" Type="http://schemas.openxmlformats.org/officeDocument/2006/relationships/image" Target="../media/image44.png"/><Relationship Id="rId19" Type="http://schemas.openxmlformats.org/officeDocument/2006/relationships/image" Target="../media/image45.png"/><Relationship Id="rId20" Type="http://schemas.openxmlformats.org/officeDocument/2006/relationships/image" Target="../media/image46.png"/><Relationship Id="rId21" Type="http://schemas.openxmlformats.org/officeDocument/2006/relationships/image" Target="../media/image47.png"/><Relationship Id="rId22" Type="http://schemas.openxmlformats.org/officeDocument/2006/relationships/image" Target="../media/image48.png"/><Relationship Id="rId23" Type="http://schemas.openxmlformats.org/officeDocument/2006/relationships/image" Target="../media/image49.png"/><Relationship Id="rId24" Type="http://schemas.openxmlformats.org/officeDocument/2006/relationships/image" Target="../media/image50.png"/><Relationship Id="rId25" Type="http://schemas.openxmlformats.org/officeDocument/2006/relationships/image" Target="../media/image51.png"/><Relationship Id="rId26" Type="http://schemas.openxmlformats.org/officeDocument/2006/relationships/image" Target="../media/image52.png"/><Relationship Id="rId27" Type="http://schemas.openxmlformats.org/officeDocument/2006/relationships/image" Target="../media/image53.png"/><Relationship Id="rId28" Type="http://schemas.openxmlformats.org/officeDocument/2006/relationships/image" Target="../media/image54.png"/><Relationship Id="rId29" Type="http://schemas.openxmlformats.org/officeDocument/2006/relationships/image" Target="../media/image55.png"/><Relationship Id="rId30" Type="http://schemas.openxmlformats.org/officeDocument/2006/relationships/image" Target="../media/image56.png"/><Relationship Id="rId31" Type="http://schemas.openxmlformats.org/officeDocument/2006/relationships/image" Target="../media/image57.png"/><Relationship Id="rId32" Type="http://schemas.openxmlformats.org/officeDocument/2006/relationships/image" Target="../media/image58.png"/><Relationship Id="rId33" Type="http://schemas.openxmlformats.org/officeDocument/2006/relationships/image" Target="../media/image59.png"/><Relationship Id="rId34" Type="http://schemas.openxmlformats.org/officeDocument/2006/relationships/image" Target="../media/image60.png"/><Relationship Id="rId35" Type="http://schemas.openxmlformats.org/officeDocument/2006/relationships/image" Target="../media/image61.png"/><Relationship Id="rId36" Type="http://schemas.openxmlformats.org/officeDocument/2006/relationships/image" Target="../media/image6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2.png"/><Relationship Id="rId3" Type="http://schemas.openxmlformats.org/officeDocument/2006/relationships/image" Target="../media/image63.png"/><Relationship Id="rId4" Type="http://schemas.openxmlformats.org/officeDocument/2006/relationships/image" Target="../media/image64.png"/><Relationship Id="rId5" Type="http://schemas.openxmlformats.org/officeDocument/2006/relationships/image" Target="../media/image65.png"/><Relationship Id="rId6" Type="http://schemas.openxmlformats.org/officeDocument/2006/relationships/image" Target="../media/image66.png"/><Relationship Id="rId7" Type="http://schemas.openxmlformats.org/officeDocument/2006/relationships/image" Target="../media/image67.png"/><Relationship Id="rId8" Type="http://schemas.openxmlformats.org/officeDocument/2006/relationships/image" Target="../media/image68.png"/><Relationship Id="rId9" Type="http://schemas.openxmlformats.org/officeDocument/2006/relationships/image" Target="../media/image69.png"/><Relationship Id="rId10" Type="http://schemas.openxmlformats.org/officeDocument/2006/relationships/image" Target="../media/image70.png"/><Relationship Id="rId11" Type="http://schemas.openxmlformats.org/officeDocument/2006/relationships/image" Target="../media/image71.png"/><Relationship Id="rId12" Type="http://schemas.openxmlformats.org/officeDocument/2006/relationships/image" Target="../media/image72.png"/><Relationship Id="rId13" Type="http://schemas.openxmlformats.org/officeDocument/2006/relationships/image" Target="../media/image73.png"/><Relationship Id="rId14" Type="http://schemas.openxmlformats.org/officeDocument/2006/relationships/image" Target="../media/image74.png"/><Relationship Id="rId15" Type="http://schemas.openxmlformats.org/officeDocument/2006/relationships/image" Target="../media/image75.png"/><Relationship Id="rId16" Type="http://schemas.openxmlformats.org/officeDocument/2006/relationships/image" Target="../media/image76.png"/><Relationship Id="rId17" Type="http://schemas.openxmlformats.org/officeDocument/2006/relationships/image" Target="../media/image77.png"/><Relationship Id="rId18" Type="http://schemas.openxmlformats.org/officeDocument/2006/relationships/image" Target="../media/image78.png"/><Relationship Id="rId19" Type="http://schemas.openxmlformats.org/officeDocument/2006/relationships/image" Target="../media/image79.png"/><Relationship Id="rId20" Type="http://schemas.openxmlformats.org/officeDocument/2006/relationships/image" Target="../media/image80.png"/><Relationship Id="rId21" Type="http://schemas.openxmlformats.org/officeDocument/2006/relationships/image" Target="../media/image81.png"/><Relationship Id="rId22" Type="http://schemas.openxmlformats.org/officeDocument/2006/relationships/image" Target="../media/image82.png"/><Relationship Id="rId23" Type="http://schemas.openxmlformats.org/officeDocument/2006/relationships/image" Target="../media/image8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4.png"/><Relationship Id="rId3" Type="http://schemas.openxmlformats.org/officeDocument/2006/relationships/image" Target="../media/image85.png"/><Relationship Id="rId4" Type="http://schemas.openxmlformats.org/officeDocument/2006/relationships/image" Target="../media/image86.png"/><Relationship Id="rId5" Type="http://schemas.openxmlformats.org/officeDocument/2006/relationships/image" Target="../media/image87.png"/><Relationship Id="rId6" Type="http://schemas.openxmlformats.org/officeDocument/2006/relationships/image" Target="../media/image88.png"/><Relationship Id="rId7" Type="http://schemas.openxmlformats.org/officeDocument/2006/relationships/image" Target="../media/image89.png"/><Relationship Id="rId8" Type="http://schemas.openxmlformats.org/officeDocument/2006/relationships/image" Target="../media/image90.png"/><Relationship Id="rId9" Type="http://schemas.openxmlformats.org/officeDocument/2006/relationships/image" Target="../media/image91.png"/><Relationship Id="rId10" Type="http://schemas.openxmlformats.org/officeDocument/2006/relationships/image" Target="../media/image72.png"/><Relationship Id="rId11" Type="http://schemas.openxmlformats.org/officeDocument/2006/relationships/image" Target="../media/image92.png"/><Relationship Id="rId12" Type="http://schemas.openxmlformats.org/officeDocument/2006/relationships/image" Target="../media/image93.png"/><Relationship Id="rId13" Type="http://schemas.openxmlformats.org/officeDocument/2006/relationships/image" Target="../media/image94.png"/><Relationship Id="rId14" Type="http://schemas.openxmlformats.org/officeDocument/2006/relationships/image" Target="../media/image95.png"/><Relationship Id="rId15" Type="http://schemas.openxmlformats.org/officeDocument/2006/relationships/image" Target="../media/image96.png"/><Relationship Id="rId16" Type="http://schemas.openxmlformats.org/officeDocument/2006/relationships/image" Target="../media/image97.png"/><Relationship Id="rId17" Type="http://schemas.openxmlformats.org/officeDocument/2006/relationships/image" Target="../media/image98.png"/><Relationship Id="rId18" Type="http://schemas.openxmlformats.org/officeDocument/2006/relationships/image" Target="../media/image99.png"/><Relationship Id="rId19" Type="http://schemas.openxmlformats.org/officeDocument/2006/relationships/image" Target="../media/image100.png"/><Relationship Id="rId20" Type="http://schemas.openxmlformats.org/officeDocument/2006/relationships/image" Target="../media/image101.png"/><Relationship Id="rId21" Type="http://schemas.openxmlformats.org/officeDocument/2006/relationships/image" Target="../media/image102.png"/><Relationship Id="rId22" Type="http://schemas.openxmlformats.org/officeDocument/2006/relationships/image" Target="../media/image103.png"/><Relationship Id="rId23" Type="http://schemas.openxmlformats.org/officeDocument/2006/relationships/image" Target="../media/image104.png"/><Relationship Id="rId24" Type="http://schemas.openxmlformats.org/officeDocument/2006/relationships/image" Target="../media/image62.png"/><Relationship Id="rId25" Type="http://schemas.openxmlformats.org/officeDocument/2006/relationships/image" Target="../media/image105.png"/><Relationship Id="rId26" Type="http://schemas.openxmlformats.org/officeDocument/2006/relationships/image" Target="../media/image106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7.png"/><Relationship Id="rId3" Type="http://schemas.openxmlformats.org/officeDocument/2006/relationships/image" Target="../media/image108.png"/><Relationship Id="rId4" Type="http://schemas.openxmlformats.org/officeDocument/2006/relationships/image" Target="../media/image62.png"/><Relationship Id="rId5" Type="http://schemas.openxmlformats.org/officeDocument/2006/relationships/image" Target="../media/image105.png"/><Relationship Id="rId6" Type="http://schemas.openxmlformats.org/officeDocument/2006/relationships/image" Target="../media/image106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9.png"/><Relationship Id="rId3" Type="http://schemas.openxmlformats.org/officeDocument/2006/relationships/image" Target="../media/image110.png"/><Relationship Id="rId4" Type="http://schemas.openxmlformats.org/officeDocument/2006/relationships/image" Target="../media/image111.png"/><Relationship Id="rId5" Type="http://schemas.openxmlformats.org/officeDocument/2006/relationships/image" Target="../media/image112.png"/><Relationship Id="rId6" Type="http://schemas.openxmlformats.org/officeDocument/2006/relationships/image" Target="../media/image113.png"/><Relationship Id="rId7" Type="http://schemas.openxmlformats.org/officeDocument/2006/relationships/image" Target="../media/image13.png"/><Relationship Id="rId8" Type="http://schemas.openxmlformats.org/officeDocument/2006/relationships/image" Target="../media/image114.png"/><Relationship Id="rId9" Type="http://schemas.openxmlformats.org/officeDocument/2006/relationships/image" Target="../media/image115.png"/><Relationship Id="rId10" Type="http://schemas.openxmlformats.org/officeDocument/2006/relationships/image" Target="../media/image116.png"/><Relationship Id="rId11" Type="http://schemas.openxmlformats.org/officeDocument/2006/relationships/image" Target="../media/image117.png"/><Relationship Id="rId12" Type="http://schemas.openxmlformats.org/officeDocument/2006/relationships/image" Target="../media/image118.png"/><Relationship Id="rId13" Type="http://schemas.openxmlformats.org/officeDocument/2006/relationships/image" Target="../media/image119.png"/><Relationship Id="rId14" Type="http://schemas.openxmlformats.org/officeDocument/2006/relationships/image" Target="../media/image120.png"/><Relationship Id="rId15" Type="http://schemas.openxmlformats.org/officeDocument/2006/relationships/image" Target="../media/image12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2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2" name="Drawing"/>
          <p:cNvGrpSpPr/>
          <p:nvPr/>
        </p:nvGrpSpPr>
        <p:grpSpPr>
          <a:xfrm>
            <a:off x="868728" y="1528886"/>
            <a:ext cx="12155123" cy="8090419"/>
            <a:chOff x="0" y="0"/>
            <a:chExt cx="12155121" cy="8090417"/>
          </a:xfrm>
        </p:grpSpPr>
        <p:sp>
          <p:nvSpPr>
            <p:cNvPr id="119" name="Line"/>
            <p:cNvSpPr/>
            <p:nvPr/>
          </p:nvSpPr>
          <p:spPr>
            <a:xfrm>
              <a:off x="216240" y="223712"/>
              <a:ext cx="183782" cy="452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91" fill="norm" stroke="1" extrusionOk="0">
                  <a:moveTo>
                    <a:pt x="20260" y="2110"/>
                  </a:moveTo>
                  <a:cubicBezTo>
                    <a:pt x="20260" y="1607"/>
                    <a:pt x="20260" y="1105"/>
                    <a:pt x="19660" y="703"/>
                  </a:cubicBezTo>
                  <a:cubicBezTo>
                    <a:pt x="19060" y="301"/>
                    <a:pt x="17860" y="0"/>
                    <a:pt x="15460" y="0"/>
                  </a:cubicBezTo>
                  <a:cubicBezTo>
                    <a:pt x="13060" y="0"/>
                    <a:pt x="9460" y="301"/>
                    <a:pt x="6700" y="904"/>
                  </a:cubicBezTo>
                  <a:cubicBezTo>
                    <a:pt x="3940" y="1507"/>
                    <a:pt x="2020" y="2411"/>
                    <a:pt x="940" y="3315"/>
                  </a:cubicBezTo>
                  <a:cubicBezTo>
                    <a:pt x="-140" y="4220"/>
                    <a:pt x="-380" y="5124"/>
                    <a:pt x="700" y="6078"/>
                  </a:cubicBezTo>
                  <a:cubicBezTo>
                    <a:pt x="1780" y="7033"/>
                    <a:pt x="4180" y="8037"/>
                    <a:pt x="6940" y="9092"/>
                  </a:cubicBezTo>
                  <a:cubicBezTo>
                    <a:pt x="9700" y="10147"/>
                    <a:pt x="12820" y="11252"/>
                    <a:pt x="15340" y="12508"/>
                  </a:cubicBezTo>
                  <a:cubicBezTo>
                    <a:pt x="17860" y="13764"/>
                    <a:pt x="19780" y="15170"/>
                    <a:pt x="20500" y="16426"/>
                  </a:cubicBezTo>
                  <a:cubicBezTo>
                    <a:pt x="21220" y="17682"/>
                    <a:pt x="20740" y="18787"/>
                    <a:pt x="19540" y="19641"/>
                  </a:cubicBezTo>
                  <a:cubicBezTo>
                    <a:pt x="18340" y="20495"/>
                    <a:pt x="16420" y="21098"/>
                    <a:pt x="14500" y="21349"/>
                  </a:cubicBezTo>
                  <a:cubicBezTo>
                    <a:pt x="12580" y="21600"/>
                    <a:pt x="10660" y="21500"/>
                    <a:pt x="9580" y="21198"/>
                  </a:cubicBezTo>
                  <a:cubicBezTo>
                    <a:pt x="8500" y="20897"/>
                    <a:pt x="8260" y="20394"/>
                    <a:pt x="8020" y="19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515934" y="268162"/>
              <a:ext cx="113938" cy="429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99" fill="norm" stroke="1" extrusionOk="0">
                  <a:moveTo>
                    <a:pt x="2331" y="0"/>
                  </a:moveTo>
                  <a:cubicBezTo>
                    <a:pt x="2331" y="2965"/>
                    <a:pt x="2331" y="5929"/>
                    <a:pt x="1931" y="8894"/>
                  </a:cubicBezTo>
                  <a:cubicBezTo>
                    <a:pt x="1531" y="11859"/>
                    <a:pt x="731" y="14824"/>
                    <a:pt x="331" y="16624"/>
                  </a:cubicBezTo>
                  <a:cubicBezTo>
                    <a:pt x="-69" y="18424"/>
                    <a:pt x="-69" y="19059"/>
                    <a:pt x="131" y="19694"/>
                  </a:cubicBezTo>
                  <a:cubicBezTo>
                    <a:pt x="331" y="20329"/>
                    <a:pt x="731" y="20965"/>
                    <a:pt x="1931" y="21282"/>
                  </a:cubicBezTo>
                  <a:cubicBezTo>
                    <a:pt x="3131" y="21600"/>
                    <a:pt x="5131" y="21600"/>
                    <a:pt x="8531" y="21071"/>
                  </a:cubicBezTo>
                  <a:cubicBezTo>
                    <a:pt x="11931" y="20541"/>
                    <a:pt x="16731" y="19482"/>
                    <a:pt x="21531" y="18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464771" y="433262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718226" y="439612"/>
              <a:ext cx="132760" cy="191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198" fill="norm" stroke="1" extrusionOk="0">
                  <a:moveTo>
                    <a:pt x="12236" y="0"/>
                  </a:moveTo>
                  <a:cubicBezTo>
                    <a:pt x="9199" y="1409"/>
                    <a:pt x="6162" y="2817"/>
                    <a:pt x="3968" y="5752"/>
                  </a:cubicBezTo>
                  <a:cubicBezTo>
                    <a:pt x="1774" y="8687"/>
                    <a:pt x="424" y="13148"/>
                    <a:pt x="87" y="15965"/>
                  </a:cubicBezTo>
                  <a:cubicBezTo>
                    <a:pt x="-251" y="18783"/>
                    <a:pt x="424" y="19957"/>
                    <a:pt x="1605" y="20661"/>
                  </a:cubicBezTo>
                  <a:cubicBezTo>
                    <a:pt x="2787" y="21365"/>
                    <a:pt x="4474" y="21600"/>
                    <a:pt x="7849" y="19957"/>
                  </a:cubicBezTo>
                  <a:cubicBezTo>
                    <a:pt x="11224" y="18313"/>
                    <a:pt x="16286" y="14791"/>
                    <a:pt x="18818" y="12209"/>
                  </a:cubicBezTo>
                  <a:cubicBezTo>
                    <a:pt x="21349" y="9626"/>
                    <a:pt x="21349" y="7983"/>
                    <a:pt x="21011" y="6574"/>
                  </a:cubicBezTo>
                  <a:cubicBezTo>
                    <a:pt x="20674" y="5165"/>
                    <a:pt x="19999" y="3991"/>
                    <a:pt x="18818" y="3170"/>
                  </a:cubicBezTo>
                  <a:cubicBezTo>
                    <a:pt x="17637" y="2348"/>
                    <a:pt x="15949" y="1878"/>
                    <a:pt x="14599" y="2113"/>
                  </a:cubicBezTo>
                  <a:cubicBezTo>
                    <a:pt x="13249" y="2348"/>
                    <a:pt x="12236" y="3287"/>
                    <a:pt x="11224" y="4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932554" y="432699"/>
              <a:ext cx="154518" cy="13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14499" y="1085"/>
                  </a:moveTo>
                  <a:cubicBezTo>
                    <a:pt x="10948" y="421"/>
                    <a:pt x="7397" y="-244"/>
                    <a:pt x="5178" y="88"/>
                  </a:cubicBezTo>
                  <a:cubicBezTo>
                    <a:pt x="2959" y="421"/>
                    <a:pt x="2071" y="1750"/>
                    <a:pt x="1332" y="4907"/>
                  </a:cubicBezTo>
                  <a:cubicBezTo>
                    <a:pt x="592" y="8064"/>
                    <a:pt x="0" y="13048"/>
                    <a:pt x="0" y="16371"/>
                  </a:cubicBezTo>
                  <a:cubicBezTo>
                    <a:pt x="0" y="19694"/>
                    <a:pt x="592" y="21356"/>
                    <a:pt x="4290" y="21356"/>
                  </a:cubicBezTo>
                  <a:cubicBezTo>
                    <a:pt x="7989" y="21356"/>
                    <a:pt x="14795" y="19694"/>
                    <a:pt x="21600" y="18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156921" y="141162"/>
              <a:ext cx="1651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7" y="3659"/>
                    <a:pt x="554" y="7318"/>
                    <a:pt x="969" y="11213"/>
                  </a:cubicBezTo>
                  <a:cubicBezTo>
                    <a:pt x="1385" y="15108"/>
                    <a:pt x="1938" y="19239"/>
                    <a:pt x="2631" y="20125"/>
                  </a:cubicBezTo>
                  <a:cubicBezTo>
                    <a:pt x="3323" y="21010"/>
                    <a:pt x="4154" y="18649"/>
                    <a:pt x="5538" y="17056"/>
                  </a:cubicBezTo>
                  <a:cubicBezTo>
                    <a:pt x="6923" y="15462"/>
                    <a:pt x="8862" y="14636"/>
                    <a:pt x="10800" y="14223"/>
                  </a:cubicBezTo>
                  <a:cubicBezTo>
                    <a:pt x="12738" y="13810"/>
                    <a:pt x="14677" y="13810"/>
                    <a:pt x="16200" y="14459"/>
                  </a:cubicBezTo>
                  <a:cubicBezTo>
                    <a:pt x="17723" y="15108"/>
                    <a:pt x="18831" y="16407"/>
                    <a:pt x="19662" y="17705"/>
                  </a:cubicBezTo>
                  <a:cubicBezTo>
                    <a:pt x="20492" y="19003"/>
                    <a:pt x="21046" y="2030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411715" y="373701"/>
              <a:ext cx="189707" cy="13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783" fill="norm" stroke="1" extrusionOk="0">
                  <a:moveTo>
                    <a:pt x="11430" y="3421"/>
                  </a:moveTo>
                  <a:cubicBezTo>
                    <a:pt x="10710" y="2071"/>
                    <a:pt x="9990" y="721"/>
                    <a:pt x="9030" y="215"/>
                  </a:cubicBezTo>
                  <a:cubicBezTo>
                    <a:pt x="8070" y="-291"/>
                    <a:pt x="6870" y="46"/>
                    <a:pt x="5550" y="1734"/>
                  </a:cubicBezTo>
                  <a:cubicBezTo>
                    <a:pt x="4230" y="3421"/>
                    <a:pt x="2790" y="6459"/>
                    <a:pt x="1830" y="8821"/>
                  </a:cubicBezTo>
                  <a:cubicBezTo>
                    <a:pt x="870" y="11184"/>
                    <a:pt x="390" y="12871"/>
                    <a:pt x="150" y="14728"/>
                  </a:cubicBezTo>
                  <a:cubicBezTo>
                    <a:pt x="-90" y="16584"/>
                    <a:pt x="-90" y="18609"/>
                    <a:pt x="510" y="19790"/>
                  </a:cubicBezTo>
                  <a:cubicBezTo>
                    <a:pt x="1110" y="20971"/>
                    <a:pt x="2310" y="21309"/>
                    <a:pt x="4350" y="19621"/>
                  </a:cubicBezTo>
                  <a:cubicBezTo>
                    <a:pt x="6390" y="17934"/>
                    <a:pt x="9270" y="14221"/>
                    <a:pt x="11190" y="11859"/>
                  </a:cubicBezTo>
                  <a:cubicBezTo>
                    <a:pt x="13110" y="9496"/>
                    <a:pt x="14070" y="8484"/>
                    <a:pt x="14670" y="8990"/>
                  </a:cubicBezTo>
                  <a:cubicBezTo>
                    <a:pt x="15270" y="9496"/>
                    <a:pt x="15510" y="11521"/>
                    <a:pt x="15990" y="13209"/>
                  </a:cubicBezTo>
                  <a:cubicBezTo>
                    <a:pt x="16470" y="14896"/>
                    <a:pt x="17190" y="16247"/>
                    <a:pt x="18150" y="17090"/>
                  </a:cubicBezTo>
                  <a:cubicBezTo>
                    <a:pt x="19110" y="17934"/>
                    <a:pt x="20310" y="18272"/>
                    <a:pt x="21510" y="18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663724" y="337478"/>
              <a:ext cx="55989" cy="195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01" h="21174" fill="norm" stroke="1" extrusionOk="0">
                  <a:moveTo>
                    <a:pt x="18298" y="2126"/>
                  </a:moveTo>
                  <a:cubicBezTo>
                    <a:pt x="16063" y="1207"/>
                    <a:pt x="13829" y="288"/>
                    <a:pt x="10849" y="58"/>
                  </a:cubicBezTo>
                  <a:cubicBezTo>
                    <a:pt x="7870" y="-172"/>
                    <a:pt x="4146" y="288"/>
                    <a:pt x="1911" y="1322"/>
                  </a:cubicBezTo>
                  <a:cubicBezTo>
                    <a:pt x="-323" y="2356"/>
                    <a:pt x="-1068" y="3964"/>
                    <a:pt x="2284" y="6607"/>
                  </a:cubicBezTo>
                  <a:cubicBezTo>
                    <a:pt x="5635" y="9249"/>
                    <a:pt x="13084" y="12926"/>
                    <a:pt x="16808" y="15339"/>
                  </a:cubicBezTo>
                  <a:cubicBezTo>
                    <a:pt x="20532" y="17751"/>
                    <a:pt x="20532" y="18900"/>
                    <a:pt x="17553" y="19819"/>
                  </a:cubicBezTo>
                  <a:cubicBezTo>
                    <a:pt x="14573" y="20739"/>
                    <a:pt x="8615" y="21428"/>
                    <a:pt x="5263" y="21083"/>
                  </a:cubicBezTo>
                  <a:cubicBezTo>
                    <a:pt x="1911" y="20739"/>
                    <a:pt x="1166" y="19360"/>
                    <a:pt x="422" y="17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831609" y="84012"/>
              <a:ext cx="74613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10350" y="0"/>
                  </a:moveTo>
                  <a:cubicBezTo>
                    <a:pt x="6750" y="2991"/>
                    <a:pt x="3150" y="5982"/>
                    <a:pt x="1350" y="9028"/>
                  </a:cubicBezTo>
                  <a:cubicBezTo>
                    <a:pt x="-450" y="12074"/>
                    <a:pt x="-450" y="15175"/>
                    <a:pt x="1350" y="17280"/>
                  </a:cubicBezTo>
                  <a:cubicBezTo>
                    <a:pt x="3150" y="19385"/>
                    <a:pt x="6750" y="20492"/>
                    <a:pt x="10350" y="21046"/>
                  </a:cubicBezTo>
                  <a:cubicBezTo>
                    <a:pt x="13950" y="21600"/>
                    <a:pt x="17550" y="21600"/>
                    <a:pt x="211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792918" y="325312"/>
              <a:ext cx="15140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3459" y="21600"/>
                  </a:moveTo>
                  <a:cubicBezTo>
                    <a:pt x="1659" y="18720"/>
                    <a:pt x="-141" y="15840"/>
                    <a:pt x="9" y="13320"/>
                  </a:cubicBezTo>
                  <a:cubicBezTo>
                    <a:pt x="159" y="10800"/>
                    <a:pt x="2259" y="8640"/>
                    <a:pt x="6159" y="6480"/>
                  </a:cubicBezTo>
                  <a:cubicBezTo>
                    <a:pt x="10059" y="4320"/>
                    <a:pt x="15759" y="2160"/>
                    <a:pt x="214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007821" y="338012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40"/>
                    <a:pt x="7200" y="6480"/>
                    <a:pt x="3600" y="10080"/>
                  </a:cubicBezTo>
                  <a:cubicBezTo>
                    <a:pt x="0" y="13680"/>
                    <a:pt x="0" y="176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017786" y="213343"/>
              <a:ext cx="21786" cy="6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0879" fill="norm" stroke="1" extrusionOk="0">
                  <a:moveTo>
                    <a:pt x="2537" y="20879"/>
                  </a:moveTo>
                  <a:cubicBezTo>
                    <a:pt x="2537" y="16952"/>
                    <a:pt x="2537" y="13024"/>
                    <a:pt x="1555" y="9097"/>
                  </a:cubicBezTo>
                  <a:cubicBezTo>
                    <a:pt x="574" y="5170"/>
                    <a:pt x="-1390" y="1243"/>
                    <a:pt x="1555" y="261"/>
                  </a:cubicBezTo>
                  <a:cubicBezTo>
                    <a:pt x="4501" y="-721"/>
                    <a:pt x="12355" y="1243"/>
                    <a:pt x="20210" y="3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058138" y="268162"/>
              <a:ext cx="190984" cy="171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36" fill="norm" stroke="1" extrusionOk="0">
                  <a:moveTo>
                    <a:pt x="12732" y="1580"/>
                  </a:moveTo>
                  <a:cubicBezTo>
                    <a:pt x="11793" y="790"/>
                    <a:pt x="10854" y="0"/>
                    <a:pt x="9797" y="0"/>
                  </a:cubicBezTo>
                  <a:cubicBezTo>
                    <a:pt x="8741" y="0"/>
                    <a:pt x="7567" y="790"/>
                    <a:pt x="5806" y="3556"/>
                  </a:cubicBezTo>
                  <a:cubicBezTo>
                    <a:pt x="4045" y="6322"/>
                    <a:pt x="1697" y="11063"/>
                    <a:pt x="641" y="14224"/>
                  </a:cubicBezTo>
                  <a:cubicBezTo>
                    <a:pt x="-416" y="17385"/>
                    <a:pt x="-181" y="18966"/>
                    <a:pt x="1462" y="20020"/>
                  </a:cubicBezTo>
                  <a:cubicBezTo>
                    <a:pt x="3106" y="21073"/>
                    <a:pt x="6158" y="21600"/>
                    <a:pt x="9680" y="21205"/>
                  </a:cubicBezTo>
                  <a:cubicBezTo>
                    <a:pt x="13201" y="20810"/>
                    <a:pt x="17193" y="19493"/>
                    <a:pt x="21184" y="18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2862906" y="0"/>
              <a:ext cx="139324" cy="56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495" fill="norm" stroke="1" extrusionOk="0">
                  <a:moveTo>
                    <a:pt x="6043" y="7015"/>
                  </a:moveTo>
                  <a:cubicBezTo>
                    <a:pt x="5090" y="9735"/>
                    <a:pt x="4137" y="12455"/>
                    <a:pt x="3661" y="14735"/>
                  </a:cubicBezTo>
                  <a:cubicBezTo>
                    <a:pt x="3184" y="17015"/>
                    <a:pt x="3184" y="18855"/>
                    <a:pt x="3184" y="19975"/>
                  </a:cubicBezTo>
                  <a:cubicBezTo>
                    <a:pt x="3184" y="21095"/>
                    <a:pt x="3184" y="21495"/>
                    <a:pt x="3025" y="21495"/>
                  </a:cubicBezTo>
                  <a:cubicBezTo>
                    <a:pt x="2866" y="21495"/>
                    <a:pt x="2549" y="21095"/>
                    <a:pt x="2072" y="19655"/>
                  </a:cubicBezTo>
                  <a:cubicBezTo>
                    <a:pt x="1596" y="18215"/>
                    <a:pt x="961" y="15735"/>
                    <a:pt x="484" y="13175"/>
                  </a:cubicBezTo>
                  <a:cubicBezTo>
                    <a:pt x="8" y="10615"/>
                    <a:pt x="-310" y="7975"/>
                    <a:pt x="484" y="5895"/>
                  </a:cubicBezTo>
                  <a:cubicBezTo>
                    <a:pt x="1278" y="3815"/>
                    <a:pt x="3184" y="2295"/>
                    <a:pt x="4772" y="1415"/>
                  </a:cubicBezTo>
                  <a:cubicBezTo>
                    <a:pt x="6361" y="535"/>
                    <a:pt x="7631" y="295"/>
                    <a:pt x="9219" y="135"/>
                  </a:cubicBezTo>
                  <a:cubicBezTo>
                    <a:pt x="10808" y="-25"/>
                    <a:pt x="12714" y="-105"/>
                    <a:pt x="14778" y="255"/>
                  </a:cubicBezTo>
                  <a:cubicBezTo>
                    <a:pt x="16843" y="615"/>
                    <a:pt x="19066" y="1415"/>
                    <a:pt x="20178" y="2575"/>
                  </a:cubicBezTo>
                  <a:cubicBezTo>
                    <a:pt x="21290" y="3735"/>
                    <a:pt x="21290" y="5255"/>
                    <a:pt x="19066" y="6295"/>
                  </a:cubicBezTo>
                  <a:cubicBezTo>
                    <a:pt x="16843" y="7335"/>
                    <a:pt x="12396" y="7895"/>
                    <a:pt x="9696" y="8335"/>
                  </a:cubicBezTo>
                  <a:cubicBezTo>
                    <a:pt x="6996" y="8775"/>
                    <a:pt x="6043" y="9095"/>
                    <a:pt x="5090" y="9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2985721" y="306262"/>
              <a:ext cx="171451" cy="225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3600"/>
                  </a:moveTo>
                  <a:cubicBezTo>
                    <a:pt x="533" y="2400"/>
                    <a:pt x="1067" y="1200"/>
                    <a:pt x="2133" y="700"/>
                  </a:cubicBezTo>
                  <a:cubicBezTo>
                    <a:pt x="3200" y="200"/>
                    <a:pt x="4800" y="400"/>
                    <a:pt x="6667" y="1900"/>
                  </a:cubicBezTo>
                  <a:cubicBezTo>
                    <a:pt x="8533" y="3400"/>
                    <a:pt x="10667" y="6200"/>
                    <a:pt x="11733" y="8800"/>
                  </a:cubicBezTo>
                  <a:cubicBezTo>
                    <a:pt x="12800" y="11400"/>
                    <a:pt x="12800" y="13800"/>
                    <a:pt x="12800" y="15700"/>
                  </a:cubicBezTo>
                  <a:cubicBezTo>
                    <a:pt x="12800" y="17600"/>
                    <a:pt x="12800" y="19000"/>
                    <a:pt x="12267" y="20000"/>
                  </a:cubicBezTo>
                  <a:cubicBezTo>
                    <a:pt x="11733" y="21000"/>
                    <a:pt x="10667" y="21600"/>
                    <a:pt x="10133" y="21100"/>
                  </a:cubicBezTo>
                  <a:cubicBezTo>
                    <a:pt x="9600" y="20600"/>
                    <a:pt x="9600" y="19000"/>
                    <a:pt x="10400" y="16000"/>
                  </a:cubicBezTo>
                  <a:cubicBezTo>
                    <a:pt x="11200" y="13000"/>
                    <a:pt x="12800" y="8600"/>
                    <a:pt x="14800" y="5700"/>
                  </a:cubicBezTo>
                  <a:cubicBezTo>
                    <a:pt x="16800" y="2800"/>
                    <a:pt x="19200" y="1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210214" y="294571"/>
              <a:ext cx="142010" cy="223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0914" fill="norm" stroke="1" extrusionOk="0">
                  <a:moveTo>
                    <a:pt x="12816" y="1095"/>
                  </a:moveTo>
                  <a:cubicBezTo>
                    <a:pt x="10938" y="897"/>
                    <a:pt x="9059" y="699"/>
                    <a:pt x="6868" y="2779"/>
                  </a:cubicBezTo>
                  <a:cubicBezTo>
                    <a:pt x="4677" y="4860"/>
                    <a:pt x="2172" y="9220"/>
                    <a:pt x="920" y="12390"/>
                  </a:cubicBezTo>
                  <a:cubicBezTo>
                    <a:pt x="-332" y="15561"/>
                    <a:pt x="-332" y="17543"/>
                    <a:pt x="1077" y="19029"/>
                  </a:cubicBezTo>
                  <a:cubicBezTo>
                    <a:pt x="2485" y="20515"/>
                    <a:pt x="5303" y="21506"/>
                    <a:pt x="8903" y="20515"/>
                  </a:cubicBezTo>
                  <a:cubicBezTo>
                    <a:pt x="12503" y="19524"/>
                    <a:pt x="16885" y="16552"/>
                    <a:pt x="19077" y="13084"/>
                  </a:cubicBezTo>
                  <a:cubicBezTo>
                    <a:pt x="21268" y="9616"/>
                    <a:pt x="21268" y="5653"/>
                    <a:pt x="20642" y="3374"/>
                  </a:cubicBezTo>
                  <a:cubicBezTo>
                    <a:pt x="20016" y="1095"/>
                    <a:pt x="18764" y="500"/>
                    <a:pt x="17042" y="203"/>
                  </a:cubicBezTo>
                  <a:cubicBezTo>
                    <a:pt x="15320" y="-94"/>
                    <a:pt x="13129" y="-94"/>
                    <a:pt x="11720" y="401"/>
                  </a:cubicBezTo>
                  <a:cubicBezTo>
                    <a:pt x="10311" y="897"/>
                    <a:pt x="9685" y="1888"/>
                    <a:pt x="9059" y="2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430766" y="298708"/>
              <a:ext cx="132806" cy="21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51" fill="norm" stroke="1" extrusionOk="0">
                  <a:moveTo>
                    <a:pt x="14088" y="1364"/>
                  </a:moveTo>
                  <a:cubicBezTo>
                    <a:pt x="12739" y="741"/>
                    <a:pt x="11388" y="118"/>
                    <a:pt x="9870" y="14"/>
                  </a:cubicBezTo>
                  <a:cubicBezTo>
                    <a:pt x="8351" y="-90"/>
                    <a:pt x="6663" y="325"/>
                    <a:pt x="4807" y="2818"/>
                  </a:cubicBezTo>
                  <a:cubicBezTo>
                    <a:pt x="2951" y="5310"/>
                    <a:pt x="926" y="9879"/>
                    <a:pt x="251" y="13202"/>
                  </a:cubicBezTo>
                  <a:cubicBezTo>
                    <a:pt x="-424" y="16525"/>
                    <a:pt x="251" y="18602"/>
                    <a:pt x="2445" y="19848"/>
                  </a:cubicBezTo>
                  <a:cubicBezTo>
                    <a:pt x="4638" y="21095"/>
                    <a:pt x="8351" y="21510"/>
                    <a:pt x="11726" y="21095"/>
                  </a:cubicBezTo>
                  <a:cubicBezTo>
                    <a:pt x="15101" y="20679"/>
                    <a:pt x="18138" y="19433"/>
                    <a:pt x="21176" y="18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661908" y="221195"/>
              <a:ext cx="570395" cy="29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06" fill="norm" stroke="1" extrusionOk="0">
                  <a:moveTo>
                    <a:pt x="362" y="10753"/>
                  </a:moveTo>
                  <a:cubicBezTo>
                    <a:pt x="680" y="11212"/>
                    <a:pt x="999" y="11672"/>
                    <a:pt x="1358" y="11672"/>
                  </a:cubicBezTo>
                  <a:cubicBezTo>
                    <a:pt x="1717" y="11672"/>
                    <a:pt x="2115" y="11212"/>
                    <a:pt x="2673" y="10140"/>
                  </a:cubicBezTo>
                  <a:cubicBezTo>
                    <a:pt x="3231" y="9067"/>
                    <a:pt x="3948" y="7382"/>
                    <a:pt x="4307" y="6157"/>
                  </a:cubicBezTo>
                  <a:cubicBezTo>
                    <a:pt x="4666" y="4931"/>
                    <a:pt x="4666" y="4165"/>
                    <a:pt x="4387" y="3782"/>
                  </a:cubicBezTo>
                  <a:cubicBezTo>
                    <a:pt x="4108" y="3399"/>
                    <a:pt x="3550" y="3399"/>
                    <a:pt x="2912" y="4012"/>
                  </a:cubicBezTo>
                  <a:cubicBezTo>
                    <a:pt x="2274" y="4625"/>
                    <a:pt x="1557" y="5850"/>
                    <a:pt x="999" y="8072"/>
                  </a:cubicBezTo>
                  <a:cubicBezTo>
                    <a:pt x="441" y="10293"/>
                    <a:pt x="43" y="13510"/>
                    <a:pt x="3" y="15808"/>
                  </a:cubicBezTo>
                  <a:cubicBezTo>
                    <a:pt x="-37" y="18106"/>
                    <a:pt x="282" y="19485"/>
                    <a:pt x="959" y="20327"/>
                  </a:cubicBezTo>
                  <a:cubicBezTo>
                    <a:pt x="1637" y="21170"/>
                    <a:pt x="2673" y="21476"/>
                    <a:pt x="3829" y="20940"/>
                  </a:cubicBezTo>
                  <a:cubicBezTo>
                    <a:pt x="4984" y="20404"/>
                    <a:pt x="6260" y="19025"/>
                    <a:pt x="7216" y="17033"/>
                  </a:cubicBezTo>
                  <a:cubicBezTo>
                    <a:pt x="8173" y="15042"/>
                    <a:pt x="8810" y="12438"/>
                    <a:pt x="9129" y="10370"/>
                  </a:cubicBezTo>
                  <a:cubicBezTo>
                    <a:pt x="9448" y="8302"/>
                    <a:pt x="9448" y="6770"/>
                    <a:pt x="9368" y="5621"/>
                  </a:cubicBezTo>
                  <a:cubicBezTo>
                    <a:pt x="9288" y="4472"/>
                    <a:pt x="9129" y="3706"/>
                    <a:pt x="9049" y="3782"/>
                  </a:cubicBezTo>
                  <a:cubicBezTo>
                    <a:pt x="8970" y="3859"/>
                    <a:pt x="8970" y="4778"/>
                    <a:pt x="9408" y="6310"/>
                  </a:cubicBezTo>
                  <a:cubicBezTo>
                    <a:pt x="9846" y="7842"/>
                    <a:pt x="10723" y="9987"/>
                    <a:pt x="11361" y="11748"/>
                  </a:cubicBezTo>
                  <a:cubicBezTo>
                    <a:pt x="11998" y="13510"/>
                    <a:pt x="12397" y="14889"/>
                    <a:pt x="12596" y="15961"/>
                  </a:cubicBezTo>
                  <a:cubicBezTo>
                    <a:pt x="12795" y="17033"/>
                    <a:pt x="12795" y="17799"/>
                    <a:pt x="12556" y="18412"/>
                  </a:cubicBezTo>
                  <a:cubicBezTo>
                    <a:pt x="12317" y="19025"/>
                    <a:pt x="11839" y="19485"/>
                    <a:pt x="11680" y="19331"/>
                  </a:cubicBezTo>
                  <a:cubicBezTo>
                    <a:pt x="11520" y="19178"/>
                    <a:pt x="11680" y="18412"/>
                    <a:pt x="12636" y="16727"/>
                  </a:cubicBezTo>
                  <a:cubicBezTo>
                    <a:pt x="13593" y="15042"/>
                    <a:pt x="15346" y="12438"/>
                    <a:pt x="16502" y="9910"/>
                  </a:cubicBezTo>
                  <a:cubicBezTo>
                    <a:pt x="17657" y="7382"/>
                    <a:pt x="18215" y="4931"/>
                    <a:pt x="18455" y="3323"/>
                  </a:cubicBezTo>
                  <a:cubicBezTo>
                    <a:pt x="18694" y="1714"/>
                    <a:pt x="18614" y="948"/>
                    <a:pt x="18375" y="489"/>
                  </a:cubicBezTo>
                  <a:cubicBezTo>
                    <a:pt x="18136" y="29"/>
                    <a:pt x="17737" y="-124"/>
                    <a:pt x="17378" y="106"/>
                  </a:cubicBezTo>
                  <a:cubicBezTo>
                    <a:pt x="17020" y="336"/>
                    <a:pt x="16701" y="948"/>
                    <a:pt x="16542" y="2174"/>
                  </a:cubicBezTo>
                  <a:cubicBezTo>
                    <a:pt x="16382" y="3399"/>
                    <a:pt x="16382" y="5238"/>
                    <a:pt x="17060" y="7229"/>
                  </a:cubicBezTo>
                  <a:cubicBezTo>
                    <a:pt x="17737" y="9221"/>
                    <a:pt x="19092" y="11365"/>
                    <a:pt x="19969" y="12974"/>
                  </a:cubicBezTo>
                  <a:cubicBezTo>
                    <a:pt x="20846" y="14582"/>
                    <a:pt x="21244" y="15655"/>
                    <a:pt x="21404" y="16574"/>
                  </a:cubicBezTo>
                  <a:cubicBezTo>
                    <a:pt x="21563" y="17493"/>
                    <a:pt x="21483" y="18259"/>
                    <a:pt x="21005" y="19025"/>
                  </a:cubicBezTo>
                  <a:cubicBezTo>
                    <a:pt x="20527" y="19791"/>
                    <a:pt x="19650" y="20557"/>
                    <a:pt x="18773" y="20787"/>
                  </a:cubicBezTo>
                  <a:cubicBezTo>
                    <a:pt x="17897" y="21016"/>
                    <a:pt x="17020" y="20710"/>
                    <a:pt x="16143" y="20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634983" y="69436"/>
              <a:ext cx="179539" cy="38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316" fill="norm" stroke="1" extrusionOk="0">
                  <a:moveTo>
                    <a:pt x="21059" y="1497"/>
                  </a:moveTo>
                  <a:cubicBezTo>
                    <a:pt x="20811" y="916"/>
                    <a:pt x="20562" y="336"/>
                    <a:pt x="19818" y="103"/>
                  </a:cubicBezTo>
                  <a:cubicBezTo>
                    <a:pt x="19073" y="-129"/>
                    <a:pt x="17831" y="-13"/>
                    <a:pt x="15597" y="916"/>
                  </a:cubicBezTo>
                  <a:cubicBezTo>
                    <a:pt x="13362" y="1845"/>
                    <a:pt x="10135" y="3587"/>
                    <a:pt x="7156" y="6142"/>
                  </a:cubicBezTo>
                  <a:cubicBezTo>
                    <a:pt x="4176" y="8697"/>
                    <a:pt x="1445" y="12065"/>
                    <a:pt x="452" y="14387"/>
                  </a:cubicBezTo>
                  <a:cubicBezTo>
                    <a:pt x="-541" y="16710"/>
                    <a:pt x="204" y="17987"/>
                    <a:pt x="1693" y="19032"/>
                  </a:cubicBezTo>
                  <a:cubicBezTo>
                    <a:pt x="3183" y="20077"/>
                    <a:pt x="5418" y="20890"/>
                    <a:pt x="8521" y="21181"/>
                  </a:cubicBezTo>
                  <a:cubicBezTo>
                    <a:pt x="11625" y="21471"/>
                    <a:pt x="15597" y="21239"/>
                    <a:pt x="19569" y="21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4917901" y="110527"/>
              <a:ext cx="93471" cy="296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446" fill="norm" stroke="1" extrusionOk="0">
                  <a:moveTo>
                    <a:pt x="20735" y="3136"/>
                  </a:moveTo>
                  <a:cubicBezTo>
                    <a:pt x="20735" y="2370"/>
                    <a:pt x="20735" y="1604"/>
                    <a:pt x="19561" y="1068"/>
                  </a:cubicBezTo>
                  <a:cubicBezTo>
                    <a:pt x="18387" y="532"/>
                    <a:pt x="16039" y="225"/>
                    <a:pt x="13222" y="72"/>
                  </a:cubicBezTo>
                  <a:cubicBezTo>
                    <a:pt x="10405" y="-81"/>
                    <a:pt x="7118" y="-81"/>
                    <a:pt x="4300" y="991"/>
                  </a:cubicBezTo>
                  <a:cubicBezTo>
                    <a:pt x="1483" y="2064"/>
                    <a:pt x="-865" y="4208"/>
                    <a:pt x="309" y="6430"/>
                  </a:cubicBezTo>
                  <a:cubicBezTo>
                    <a:pt x="1483" y="8651"/>
                    <a:pt x="6178" y="10949"/>
                    <a:pt x="9700" y="12787"/>
                  </a:cubicBezTo>
                  <a:cubicBezTo>
                    <a:pt x="13222" y="14625"/>
                    <a:pt x="15570" y="16004"/>
                    <a:pt x="16744" y="17153"/>
                  </a:cubicBezTo>
                  <a:cubicBezTo>
                    <a:pt x="17918" y="18302"/>
                    <a:pt x="17918" y="19221"/>
                    <a:pt x="16978" y="19910"/>
                  </a:cubicBezTo>
                  <a:cubicBezTo>
                    <a:pt x="16039" y="20600"/>
                    <a:pt x="14161" y="21059"/>
                    <a:pt x="11813" y="21289"/>
                  </a:cubicBezTo>
                  <a:cubicBezTo>
                    <a:pt x="9465" y="21519"/>
                    <a:pt x="6648" y="21519"/>
                    <a:pt x="4770" y="21136"/>
                  </a:cubicBezTo>
                  <a:cubicBezTo>
                    <a:pt x="2892" y="20753"/>
                    <a:pt x="1952" y="19987"/>
                    <a:pt x="1718" y="19145"/>
                  </a:cubicBezTo>
                  <a:cubicBezTo>
                    <a:pt x="1483" y="18302"/>
                    <a:pt x="1952" y="17383"/>
                    <a:pt x="2422" y="16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128582" y="57392"/>
              <a:ext cx="129348" cy="33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81" fill="norm" stroke="1" extrusionOk="0">
                  <a:moveTo>
                    <a:pt x="3642" y="8127"/>
                  </a:moveTo>
                  <a:cubicBezTo>
                    <a:pt x="2957" y="11481"/>
                    <a:pt x="2271" y="14835"/>
                    <a:pt x="1928" y="16847"/>
                  </a:cubicBezTo>
                  <a:cubicBezTo>
                    <a:pt x="1585" y="18860"/>
                    <a:pt x="1585" y="19531"/>
                    <a:pt x="1585" y="20201"/>
                  </a:cubicBezTo>
                  <a:cubicBezTo>
                    <a:pt x="1585" y="20872"/>
                    <a:pt x="1585" y="21543"/>
                    <a:pt x="1242" y="21476"/>
                  </a:cubicBezTo>
                  <a:cubicBezTo>
                    <a:pt x="900" y="21409"/>
                    <a:pt x="214" y="20604"/>
                    <a:pt x="42" y="18189"/>
                  </a:cubicBezTo>
                  <a:cubicBezTo>
                    <a:pt x="-129" y="15774"/>
                    <a:pt x="214" y="11749"/>
                    <a:pt x="1071" y="8798"/>
                  </a:cubicBezTo>
                  <a:cubicBezTo>
                    <a:pt x="1928" y="5846"/>
                    <a:pt x="3300" y="3968"/>
                    <a:pt x="4500" y="2760"/>
                  </a:cubicBezTo>
                  <a:cubicBezTo>
                    <a:pt x="5700" y="1553"/>
                    <a:pt x="6728" y="1016"/>
                    <a:pt x="8614" y="614"/>
                  </a:cubicBezTo>
                  <a:cubicBezTo>
                    <a:pt x="10500" y="211"/>
                    <a:pt x="13242" y="-57"/>
                    <a:pt x="15300" y="10"/>
                  </a:cubicBezTo>
                  <a:cubicBezTo>
                    <a:pt x="17357" y="77"/>
                    <a:pt x="18728" y="480"/>
                    <a:pt x="19757" y="1553"/>
                  </a:cubicBezTo>
                  <a:cubicBezTo>
                    <a:pt x="20785" y="2626"/>
                    <a:pt x="21471" y="4370"/>
                    <a:pt x="20442" y="5846"/>
                  </a:cubicBezTo>
                  <a:cubicBezTo>
                    <a:pt x="19414" y="7322"/>
                    <a:pt x="16671" y="8529"/>
                    <a:pt x="14271" y="9267"/>
                  </a:cubicBezTo>
                  <a:cubicBezTo>
                    <a:pt x="11871" y="10005"/>
                    <a:pt x="9814" y="10273"/>
                    <a:pt x="8271" y="10139"/>
                  </a:cubicBezTo>
                  <a:cubicBezTo>
                    <a:pt x="6728" y="10005"/>
                    <a:pt x="5700" y="9468"/>
                    <a:pt x="4671" y="8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290771" y="6084"/>
              <a:ext cx="144837" cy="43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311" fill="norm" stroke="1" extrusionOk="0">
                  <a:moveTo>
                    <a:pt x="2777" y="86"/>
                  </a:moveTo>
                  <a:cubicBezTo>
                    <a:pt x="6480" y="-19"/>
                    <a:pt x="10183" y="-124"/>
                    <a:pt x="13114" y="400"/>
                  </a:cubicBezTo>
                  <a:cubicBezTo>
                    <a:pt x="16046" y="925"/>
                    <a:pt x="18206" y="2078"/>
                    <a:pt x="19594" y="4070"/>
                  </a:cubicBezTo>
                  <a:cubicBezTo>
                    <a:pt x="20983" y="6062"/>
                    <a:pt x="21600" y="8893"/>
                    <a:pt x="20674" y="11567"/>
                  </a:cubicBezTo>
                  <a:cubicBezTo>
                    <a:pt x="19749" y="14241"/>
                    <a:pt x="17280" y="16758"/>
                    <a:pt x="14349" y="18435"/>
                  </a:cubicBezTo>
                  <a:cubicBezTo>
                    <a:pt x="11417" y="20113"/>
                    <a:pt x="8023" y="20952"/>
                    <a:pt x="5554" y="21214"/>
                  </a:cubicBezTo>
                  <a:cubicBezTo>
                    <a:pt x="3086" y="21476"/>
                    <a:pt x="1543" y="21161"/>
                    <a:pt x="0" y="20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90121" y="769812"/>
              <a:ext cx="54610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" y="21164"/>
                    <a:pt x="519" y="20727"/>
                    <a:pt x="804" y="20291"/>
                  </a:cubicBezTo>
                  <a:cubicBezTo>
                    <a:pt x="1088" y="19855"/>
                    <a:pt x="1398" y="19418"/>
                    <a:pt x="1708" y="18764"/>
                  </a:cubicBezTo>
                  <a:cubicBezTo>
                    <a:pt x="2018" y="18109"/>
                    <a:pt x="2327" y="17236"/>
                    <a:pt x="2650" y="16364"/>
                  </a:cubicBezTo>
                  <a:cubicBezTo>
                    <a:pt x="2972" y="15491"/>
                    <a:pt x="3307" y="14618"/>
                    <a:pt x="3650" y="13855"/>
                  </a:cubicBezTo>
                  <a:cubicBezTo>
                    <a:pt x="3993" y="13091"/>
                    <a:pt x="4345" y="12436"/>
                    <a:pt x="4655" y="11891"/>
                  </a:cubicBezTo>
                  <a:cubicBezTo>
                    <a:pt x="4965" y="11345"/>
                    <a:pt x="5233" y="10909"/>
                    <a:pt x="5517" y="10582"/>
                  </a:cubicBezTo>
                  <a:cubicBezTo>
                    <a:pt x="5802" y="10255"/>
                    <a:pt x="6103" y="10036"/>
                    <a:pt x="6405" y="9927"/>
                  </a:cubicBezTo>
                  <a:cubicBezTo>
                    <a:pt x="6706" y="9818"/>
                    <a:pt x="7007" y="9818"/>
                    <a:pt x="7309" y="9818"/>
                  </a:cubicBezTo>
                  <a:cubicBezTo>
                    <a:pt x="7610" y="9818"/>
                    <a:pt x="7912" y="9818"/>
                    <a:pt x="8234" y="9927"/>
                  </a:cubicBezTo>
                  <a:cubicBezTo>
                    <a:pt x="8556" y="10036"/>
                    <a:pt x="8900" y="10255"/>
                    <a:pt x="9247" y="10473"/>
                  </a:cubicBezTo>
                  <a:cubicBezTo>
                    <a:pt x="9594" y="10691"/>
                    <a:pt x="9946" y="10909"/>
                    <a:pt x="10306" y="11018"/>
                  </a:cubicBezTo>
                  <a:cubicBezTo>
                    <a:pt x="10666" y="11127"/>
                    <a:pt x="11034" y="11127"/>
                    <a:pt x="11353" y="10909"/>
                  </a:cubicBezTo>
                  <a:cubicBezTo>
                    <a:pt x="11671" y="10691"/>
                    <a:pt x="11939" y="10255"/>
                    <a:pt x="12202" y="9818"/>
                  </a:cubicBezTo>
                  <a:cubicBezTo>
                    <a:pt x="12466" y="9382"/>
                    <a:pt x="12726" y="8945"/>
                    <a:pt x="12989" y="8509"/>
                  </a:cubicBezTo>
                  <a:cubicBezTo>
                    <a:pt x="13253" y="8073"/>
                    <a:pt x="13521" y="7636"/>
                    <a:pt x="13810" y="7200"/>
                  </a:cubicBezTo>
                  <a:cubicBezTo>
                    <a:pt x="14099" y="6764"/>
                    <a:pt x="14408" y="6327"/>
                    <a:pt x="14785" y="5782"/>
                  </a:cubicBezTo>
                  <a:cubicBezTo>
                    <a:pt x="15162" y="5236"/>
                    <a:pt x="15606" y="4582"/>
                    <a:pt x="15961" y="4036"/>
                  </a:cubicBezTo>
                  <a:cubicBezTo>
                    <a:pt x="16317" y="3491"/>
                    <a:pt x="16585" y="3055"/>
                    <a:pt x="16853" y="2727"/>
                  </a:cubicBezTo>
                  <a:cubicBezTo>
                    <a:pt x="17121" y="2400"/>
                    <a:pt x="17389" y="2182"/>
                    <a:pt x="17699" y="1964"/>
                  </a:cubicBezTo>
                  <a:cubicBezTo>
                    <a:pt x="18008" y="1745"/>
                    <a:pt x="18360" y="1527"/>
                    <a:pt x="18687" y="1418"/>
                  </a:cubicBezTo>
                  <a:cubicBezTo>
                    <a:pt x="19013" y="1309"/>
                    <a:pt x="19314" y="1309"/>
                    <a:pt x="19624" y="1309"/>
                  </a:cubicBezTo>
                  <a:cubicBezTo>
                    <a:pt x="19934" y="1309"/>
                    <a:pt x="20252" y="1309"/>
                    <a:pt x="20583" y="1091"/>
                  </a:cubicBezTo>
                  <a:cubicBezTo>
                    <a:pt x="20913" y="873"/>
                    <a:pt x="21257" y="4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718771" y="915862"/>
              <a:ext cx="43815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" y="20890"/>
                    <a:pt x="856" y="20180"/>
                    <a:pt x="1278" y="19623"/>
                  </a:cubicBezTo>
                  <a:cubicBezTo>
                    <a:pt x="1701" y="19065"/>
                    <a:pt x="2118" y="18659"/>
                    <a:pt x="2536" y="18254"/>
                  </a:cubicBezTo>
                  <a:cubicBezTo>
                    <a:pt x="2953" y="17848"/>
                    <a:pt x="3370" y="17442"/>
                    <a:pt x="3798" y="17037"/>
                  </a:cubicBezTo>
                  <a:cubicBezTo>
                    <a:pt x="4226" y="16631"/>
                    <a:pt x="4664" y="16225"/>
                    <a:pt x="5066" y="15870"/>
                  </a:cubicBezTo>
                  <a:cubicBezTo>
                    <a:pt x="5468" y="15515"/>
                    <a:pt x="5833" y="15211"/>
                    <a:pt x="6214" y="14907"/>
                  </a:cubicBezTo>
                  <a:cubicBezTo>
                    <a:pt x="6595" y="14603"/>
                    <a:pt x="6991" y="14299"/>
                    <a:pt x="7383" y="13994"/>
                  </a:cubicBezTo>
                  <a:cubicBezTo>
                    <a:pt x="7774" y="13690"/>
                    <a:pt x="8160" y="13386"/>
                    <a:pt x="8562" y="13082"/>
                  </a:cubicBezTo>
                  <a:cubicBezTo>
                    <a:pt x="8963" y="12777"/>
                    <a:pt x="9381" y="12473"/>
                    <a:pt x="9783" y="12220"/>
                  </a:cubicBezTo>
                  <a:cubicBezTo>
                    <a:pt x="10184" y="11966"/>
                    <a:pt x="10570" y="11763"/>
                    <a:pt x="10962" y="11561"/>
                  </a:cubicBezTo>
                  <a:cubicBezTo>
                    <a:pt x="11353" y="11358"/>
                    <a:pt x="11750" y="11155"/>
                    <a:pt x="12130" y="10952"/>
                  </a:cubicBezTo>
                  <a:cubicBezTo>
                    <a:pt x="12511" y="10749"/>
                    <a:pt x="12877" y="10546"/>
                    <a:pt x="13242" y="10344"/>
                  </a:cubicBezTo>
                  <a:cubicBezTo>
                    <a:pt x="13607" y="10141"/>
                    <a:pt x="13972" y="9938"/>
                    <a:pt x="14337" y="9685"/>
                  </a:cubicBezTo>
                  <a:cubicBezTo>
                    <a:pt x="14703" y="9431"/>
                    <a:pt x="15068" y="9127"/>
                    <a:pt x="15423" y="8721"/>
                  </a:cubicBezTo>
                  <a:cubicBezTo>
                    <a:pt x="15777" y="8315"/>
                    <a:pt x="16122" y="7808"/>
                    <a:pt x="16471" y="7301"/>
                  </a:cubicBezTo>
                  <a:cubicBezTo>
                    <a:pt x="16821" y="6794"/>
                    <a:pt x="17176" y="6287"/>
                    <a:pt x="17572" y="5679"/>
                  </a:cubicBezTo>
                  <a:cubicBezTo>
                    <a:pt x="17969" y="5070"/>
                    <a:pt x="18407" y="4361"/>
                    <a:pt x="18819" y="3752"/>
                  </a:cubicBezTo>
                  <a:cubicBezTo>
                    <a:pt x="19231" y="3144"/>
                    <a:pt x="19617" y="2637"/>
                    <a:pt x="20024" y="2130"/>
                  </a:cubicBezTo>
                  <a:cubicBezTo>
                    <a:pt x="20431" y="1623"/>
                    <a:pt x="20859" y="1115"/>
                    <a:pt x="21125" y="761"/>
                  </a:cubicBezTo>
                  <a:cubicBezTo>
                    <a:pt x="21391" y="406"/>
                    <a:pt x="21496" y="20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5957521" y="236412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5944821" y="420562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6654798" y="92479"/>
              <a:ext cx="179024" cy="39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57" fill="norm" stroke="1" extrusionOk="0">
                  <a:moveTo>
                    <a:pt x="5484" y="7771"/>
                  </a:moveTo>
                  <a:cubicBezTo>
                    <a:pt x="4467" y="10400"/>
                    <a:pt x="3451" y="13029"/>
                    <a:pt x="2688" y="14971"/>
                  </a:cubicBezTo>
                  <a:cubicBezTo>
                    <a:pt x="1926" y="16914"/>
                    <a:pt x="1418" y="18171"/>
                    <a:pt x="909" y="19257"/>
                  </a:cubicBezTo>
                  <a:cubicBezTo>
                    <a:pt x="401" y="20343"/>
                    <a:pt x="-107" y="21257"/>
                    <a:pt x="20" y="21429"/>
                  </a:cubicBezTo>
                  <a:cubicBezTo>
                    <a:pt x="147" y="21600"/>
                    <a:pt x="909" y="21029"/>
                    <a:pt x="2434" y="18743"/>
                  </a:cubicBezTo>
                  <a:cubicBezTo>
                    <a:pt x="3959" y="16457"/>
                    <a:pt x="6246" y="12457"/>
                    <a:pt x="8279" y="9314"/>
                  </a:cubicBezTo>
                  <a:cubicBezTo>
                    <a:pt x="10312" y="6171"/>
                    <a:pt x="12091" y="3886"/>
                    <a:pt x="13615" y="2343"/>
                  </a:cubicBezTo>
                  <a:cubicBezTo>
                    <a:pt x="15140" y="800"/>
                    <a:pt x="16411" y="0"/>
                    <a:pt x="17300" y="0"/>
                  </a:cubicBezTo>
                  <a:cubicBezTo>
                    <a:pt x="18189" y="0"/>
                    <a:pt x="18698" y="800"/>
                    <a:pt x="19079" y="3200"/>
                  </a:cubicBezTo>
                  <a:cubicBezTo>
                    <a:pt x="19460" y="5600"/>
                    <a:pt x="19714" y="9600"/>
                    <a:pt x="19841" y="12514"/>
                  </a:cubicBezTo>
                  <a:cubicBezTo>
                    <a:pt x="19968" y="15429"/>
                    <a:pt x="19968" y="17257"/>
                    <a:pt x="20095" y="18457"/>
                  </a:cubicBezTo>
                  <a:cubicBezTo>
                    <a:pt x="20222" y="19657"/>
                    <a:pt x="20477" y="20229"/>
                    <a:pt x="20731" y="20057"/>
                  </a:cubicBezTo>
                  <a:cubicBezTo>
                    <a:pt x="20985" y="19886"/>
                    <a:pt x="21239" y="18971"/>
                    <a:pt x="21493" y="18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6687771" y="338012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7509243" y="142978"/>
              <a:ext cx="102736" cy="28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6" h="21290" fill="norm" stroke="1" extrusionOk="0">
                  <a:moveTo>
                    <a:pt x="19865" y="4562"/>
                  </a:moveTo>
                  <a:cubicBezTo>
                    <a:pt x="20288" y="3779"/>
                    <a:pt x="20712" y="2996"/>
                    <a:pt x="20500" y="2214"/>
                  </a:cubicBezTo>
                  <a:cubicBezTo>
                    <a:pt x="20288" y="1431"/>
                    <a:pt x="19441" y="649"/>
                    <a:pt x="17959" y="257"/>
                  </a:cubicBezTo>
                  <a:cubicBezTo>
                    <a:pt x="16477" y="-134"/>
                    <a:pt x="14359" y="-134"/>
                    <a:pt x="10971" y="649"/>
                  </a:cubicBezTo>
                  <a:cubicBezTo>
                    <a:pt x="7583" y="1431"/>
                    <a:pt x="2924" y="2996"/>
                    <a:pt x="1018" y="4953"/>
                  </a:cubicBezTo>
                  <a:cubicBezTo>
                    <a:pt x="-888" y="6909"/>
                    <a:pt x="-41" y="9257"/>
                    <a:pt x="2924" y="11292"/>
                  </a:cubicBezTo>
                  <a:cubicBezTo>
                    <a:pt x="5888" y="13327"/>
                    <a:pt x="10971" y="15049"/>
                    <a:pt x="13936" y="16301"/>
                  </a:cubicBezTo>
                  <a:cubicBezTo>
                    <a:pt x="16900" y="17553"/>
                    <a:pt x="17747" y="18336"/>
                    <a:pt x="16265" y="19196"/>
                  </a:cubicBezTo>
                  <a:cubicBezTo>
                    <a:pt x="14783" y="20057"/>
                    <a:pt x="10971" y="20996"/>
                    <a:pt x="8218" y="21231"/>
                  </a:cubicBezTo>
                  <a:cubicBezTo>
                    <a:pt x="5465" y="21466"/>
                    <a:pt x="3771" y="20996"/>
                    <a:pt x="3559" y="19901"/>
                  </a:cubicBezTo>
                  <a:cubicBezTo>
                    <a:pt x="3347" y="18805"/>
                    <a:pt x="4618" y="17083"/>
                    <a:pt x="5888" y="15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7672021" y="93634"/>
              <a:ext cx="111313" cy="338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186" fill="norm" stroke="1" extrusionOk="0">
                  <a:moveTo>
                    <a:pt x="3600" y="9734"/>
                  </a:moveTo>
                  <a:cubicBezTo>
                    <a:pt x="3600" y="13179"/>
                    <a:pt x="3600" y="16624"/>
                    <a:pt x="3400" y="18678"/>
                  </a:cubicBezTo>
                  <a:cubicBezTo>
                    <a:pt x="3200" y="20732"/>
                    <a:pt x="2800" y="21395"/>
                    <a:pt x="2400" y="21130"/>
                  </a:cubicBezTo>
                  <a:cubicBezTo>
                    <a:pt x="2000" y="20865"/>
                    <a:pt x="1600" y="19672"/>
                    <a:pt x="1600" y="16889"/>
                  </a:cubicBezTo>
                  <a:cubicBezTo>
                    <a:pt x="1600" y="14107"/>
                    <a:pt x="2000" y="9734"/>
                    <a:pt x="3200" y="6620"/>
                  </a:cubicBezTo>
                  <a:cubicBezTo>
                    <a:pt x="4400" y="3505"/>
                    <a:pt x="6400" y="1650"/>
                    <a:pt x="8400" y="723"/>
                  </a:cubicBezTo>
                  <a:cubicBezTo>
                    <a:pt x="10400" y="-205"/>
                    <a:pt x="12400" y="-205"/>
                    <a:pt x="14800" y="524"/>
                  </a:cubicBezTo>
                  <a:cubicBezTo>
                    <a:pt x="17200" y="1253"/>
                    <a:pt x="20000" y="2710"/>
                    <a:pt x="20800" y="4168"/>
                  </a:cubicBezTo>
                  <a:cubicBezTo>
                    <a:pt x="21600" y="5626"/>
                    <a:pt x="20400" y="7083"/>
                    <a:pt x="16600" y="8077"/>
                  </a:cubicBezTo>
                  <a:cubicBezTo>
                    <a:pt x="12800" y="9071"/>
                    <a:pt x="6400" y="9601"/>
                    <a:pt x="0" y="10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8383221" y="306262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8364171" y="24276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8432797" y="280910"/>
              <a:ext cx="117521" cy="177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092" fill="norm" stroke="1" extrusionOk="0">
                  <a:moveTo>
                    <a:pt x="1356" y="748"/>
                  </a:moveTo>
                  <a:cubicBezTo>
                    <a:pt x="1735" y="5771"/>
                    <a:pt x="2114" y="10794"/>
                    <a:pt x="2114" y="14059"/>
                  </a:cubicBezTo>
                  <a:cubicBezTo>
                    <a:pt x="2114" y="17325"/>
                    <a:pt x="1735" y="18832"/>
                    <a:pt x="1166" y="18832"/>
                  </a:cubicBezTo>
                  <a:cubicBezTo>
                    <a:pt x="598" y="18832"/>
                    <a:pt x="-160" y="17325"/>
                    <a:pt x="29" y="14562"/>
                  </a:cubicBezTo>
                  <a:cubicBezTo>
                    <a:pt x="219" y="11799"/>
                    <a:pt x="1356" y="7780"/>
                    <a:pt x="2682" y="5143"/>
                  </a:cubicBezTo>
                  <a:cubicBezTo>
                    <a:pt x="4008" y="2506"/>
                    <a:pt x="5524" y="1250"/>
                    <a:pt x="7229" y="497"/>
                  </a:cubicBezTo>
                  <a:cubicBezTo>
                    <a:pt x="8935" y="-257"/>
                    <a:pt x="10829" y="-508"/>
                    <a:pt x="13293" y="2380"/>
                  </a:cubicBezTo>
                  <a:cubicBezTo>
                    <a:pt x="15756" y="5269"/>
                    <a:pt x="18787" y="11297"/>
                    <a:pt x="20114" y="14939"/>
                  </a:cubicBezTo>
                  <a:cubicBezTo>
                    <a:pt x="21440" y="18580"/>
                    <a:pt x="21061" y="19836"/>
                    <a:pt x="20682" y="21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9084662" y="80748"/>
              <a:ext cx="155810" cy="443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60" fill="norm" stroke="1" extrusionOk="0">
                  <a:moveTo>
                    <a:pt x="17983" y="14899"/>
                  </a:moveTo>
                  <a:cubicBezTo>
                    <a:pt x="17400" y="14387"/>
                    <a:pt x="16816" y="13875"/>
                    <a:pt x="15648" y="13568"/>
                  </a:cubicBezTo>
                  <a:cubicBezTo>
                    <a:pt x="14481" y="13261"/>
                    <a:pt x="12729" y="13159"/>
                    <a:pt x="10248" y="13926"/>
                  </a:cubicBezTo>
                  <a:cubicBezTo>
                    <a:pt x="7767" y="14694"/>
                    <a:pt x="4556" y="16332"/>
                    <a:pt x="2659" y="17407"/>
                  </a:cubicBezTo>
                  <a:cubicBezTo>
                    <a:pt x="762" y="18482"/>
                    <a:pt x="178" y="18994"/>
                    <a:pt x="32" y="19710"/>
                  </a:cubicBezTo>
                  <a:cubicBezTo>
                    <a:pt x="-114" y="20427"/>
                    <a:pt x="178" y="21348"/>
                    <a:pt x="2075" y="21451"/>
                  </a:cubicBezTo>
                  <a:cubicBezTo>
                    <a:pt x="3972" y="21553"/>
                    <a:pt x="7475" y="20836"/>
                    <a:pt x="10248" y="19301"/>
                  </a:cubicBezTo>
                  <a:cubicBezTo>
                    <a:pt x="13021" y="17765"/>
                    <a:pt x="15064" y="15411"/>
                    <a:pt x="16524" y="12596"/>
                  </a:cubicBezTo>
                  <a:cubicBezTo>
                    <a:pt x="17983" y="9780"/>
                    <a:pt x="18859" y="6505"/>
                    <a:pt x="19297" y="4457"/>
                  </a:cubicBezTo>
                  <a:cubicBezTo>
                    <a:pt x="19735" y="2410"/>
                    <a:pt x="19735" y="1591"/>
                    <a:pt x="19151" y="977"/>
                  </a:cubicBezTo>
                  <a:cubicBezTo>
                    <a:pt x="18567" y="362"/>
                    <a:pt x="17400" y="-47"/>
                    <a:pt x="16378" y="4"/>
                  </a:cubicBezTo>
                  <a:cubicBezTo>
                    <a:pt x="15356" y="55"/>
                    <a:pt x="14481" y="567"/>
                    <a:pt x="13897" y="2205"/>
                  </a:cubicBezTo>
                  <a:cubicBezTo>
                    <a:pt x="13313" y="3843"/>
                    <a:pt x="13021" y="6607"/>
                    <a:pt x="14335" y="9473"/>
                  </a:cubicBezTo>
                  <a:cubicBezTo>
                    <a:pt x="15648" y="12340"/>
                    <a:pt x="18567" y="15308"/>
                    <a:pt x="21486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9303971" y="363412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9303971" y="280862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9393814" y="293018"/>
              <a:ext cx="62558" cy="175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068" fill="norm" stroke="1" extrusionOk="0">
                  <a:moveTo>
                    <a:pt x="21279" y="2352"/>
                  </a:moveTo>
                  <a:cubicBezTo>
                    <a:pt x="19119" y="1336"/>
                    <a:pt x="16959" y="319"/>
                    <a:pt x="14079" y="65"/>
                  </a:cubicBezTo>
                  <a:cubicBezTo>
                    <a:pt x="11199" y="-189"/>
                    <a:pt x="7599" y="319"/>
                    <a:pt x="4719" y="1209"/>
                  </a:cubicBezTo>
                  <a:cubicBezTo>
                    <a:pt x="1839" y="2098"/>
                    <a:pt x="-321" y="3369"/>
                    <a:pt x="39" y="5147"/>
                  </a:cubicBezTo>
                  <a:cubicBezTo>
                    <a:pt x="399" y="6926"/>
                    <a:pt x="3279" y="9213"/>
                    <a:pt x="6159" y="10738"/>
                  </a:cubicBezTo>
                  <a:cubicBezTo>
                    <a:pt x="9039" y="12263"/>
                    <a:pt x="11919" y="13025"/>
                    <a:pt x="14439" y="13915"/>
                  </a:cubicBezTo>
                  <a:cubicBezTo>
                    <a:pt x="16959" y="14804"/>
                    <a:pt x="19119" y="15820"/>
                    <a:pt x="19479" y="17218"/>
                  </a:cubicBezTo>
                  <a:cubicBezTo>
                    <a:pt x="19839" y="18616"/>
                    <a:pt x="18399" y="20395"/>
                    <a:pt x="16239" y="20903"/>
                  </a:cubicBezTo>
                  <a:cubicBezTo>
                    <a:pt x="14079" y="21411"/>
                    <a:pt x="11199" y="20649"/>
                    <a:pt x="8319" y="19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9508995" y="321293"/>
              <a:ext cx="118827" cy="15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87" fill="norm" stroke="1" extrusionOk="0">
                  <a:moveTo>
                    <a:pt x="20137" y="1392"/>
                  </a:moveTo>
                  <a:cubicBezTo>
                    <a:pt x="18242" y="540"/>
                    <a:pt x="16348" y="-313"/>
                    <a:pt x="14453" y="113"/>
                  </a:cubicBezTo>
                  <a:cubicBezTo>
                    <a:pt x="12558" y="540"/>
                    <a:pt x="10663" y="2245"/>
                    <a:pt x="8200" y="5087"/>
                  </a:cubicBezTo>
                  <a:cubicBezTo>
                    <a:pt x="5737" y="7929"/>
                    <a:pt x="2706" y="11908"/>
                    <a:pt x="1190" y="14608"/>
                  </a:cubicBezTo>
                  <a:cubicBezTo>
                    <a:pt x="-326" y="17308"/>
                    <a:pt x="-326" y="18729"/>
                    <a:pt x="811" y="19724"/>
                  </a:cubicBezTo>
                  <a:cubicBezTo>
                    <a:pt x="1948" y="20719"/>
                    <a:pt x="4221" y="21287"/>
                    <a:pt x="7821" y="21287"/>
                  </a:cubicBezTo>
                  <a:cubicBezTo>
                    <a:pt x="11421" y="21287"/>
                    <a:pt x="16348" y="20719"/>
                    <a:pt x="21274" y="20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9640471" y="350712"/>
              <a:ext cx="120701" cy="15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95" fill="norm" stroke="1" extrusionOk="0">
                  <a:moveTo>
                    <a:pt x="1126" y="4500"/>
                  </a:moveTo>
                  <a:cubicBezTo>
                    <a:pt x="381" y="3000"/>
                    <a:pt x="-364" y="1500"/>
                    <a:pt x="195" y="1050"/>
                  </a:cubicBezTo>
                  <a:cubicBezTo>
                    <a:pt x="753" y="600"/>
                    <a:pt x="2615" y="1200"/>
                    <a:pt x="4850" y="2850"/>
                  </a:cubicBezTo>
                  <a:cubicBezTo>
                    <a:pt x="7084" y="4500"/>
                    <a:pt x="9691" y="7200"/>
                    <a:pt x="11181" y="9600"/>
                  </a:cubicBezTo>
                  <a:cubicBezTo>
                    <a:pt x="12670" y="12000"/>
                    <a:pt x="13043" y="14100"/>
                    <a:pt x="13043" y="16050"/>
                  </a:cubicBezTo>
                  <a:cubicBezTo>
                    <a:pt x="13043" y="18000"/>
                    <a:pt x="12670" y="19800"/>
                    <a:pt x="11553" y="20700"/>
                  </a:cubicBezTo>
                  <a:cubicBezTo>
                    <a:pt x="10436" y="21600"/>
                    <a:pt x="8574" y="21600"/>
                    <a:pt x="7270" y="20850"/>
                  </a:cubicBezTo>
                  <a:cubicBezTo>
                    <a:pt x="5967" y="20100"/>
                    <a:pt x="5222" y="18600"/>
                    <a:pt x="5408" y="16200"/>
                  </a:cubicBezTo>
                  <a:cubicBezTo>
                    <a:pt x="5595" y="13800"/>
                    <a:pt x="6712" y="10500"/>
                    <a:pt x="9505" y="7650"/>
                  </a:cubicBezTo>
                  <a:cubicBezTo>
                    <a:pt x="12298" y="4800"/>
                    <a:pt x="16767" y="2400"/>
                    <a:pt x="212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9807145" y="124005"/>
              <a:ext cx="366777" cy="34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62" fill="norm" stroke="1" extrusionOk="0">
                  <a:moveTo>
                    <a:pt x="283" y="16378"/>
                  </a:moveTo>
                  <a:cubicBezTo>
                    <a:pt x="904" y="16247"/>
                    <a:pt x="1525" y="16116"/>
                    <a:pt x="2021" y="15788"/>
                  </a:cubicBezTo>
                  <a:cubicBezTo>
                    <a:pt x="2518" y="15461"/>
                    <a:pt x="2890" y="14938"/>
                    <a:pt x="3077" y="14348"/>
                  </a:cubicBezTo>
                  <a:cubicBezTo>
                    <a:pt x="3263" y="13759"/>
                    <a:pt x="3263" y="13105"/>
                    <a:pt x="2952" y="12908"/>
                  </a:cubicBezTo>
                  <a:cubicBezTo>
                    <a:pt x="2642" y="12712"/>
                    <a:pt x="2021" y="12974"/>
                    <a:pt x="1463" y="13956"/>
                  </a:cubicBezTo>
                  <a:cubicBezTo>
                    <a:pt x="904" y="14938"/>
                    <a:pt x="408" y="16639"/>
                    <a:pt x="159" y="17883"/>
                  </a:cubicBezTo>
                  <a:cubicBezTo>
                    <a:pt x="-89" y="19127"/>
                    <a:pt x="-89" y="19912"/>
                    <a:pt x="470" y="20501"/>
                  </a:cubicBezTo>
                  <a:cubicBezTo>
                    <a:pt x="1028" y="21090"/>
                    <a:pt x="2145" y="21483"/>
                    <a:pt x="3387" y="21156"/>
                  </a:cubicBezTo>
                  <a:cubicBezTo>
                    <a:pt x="4628" y="20828"/>
                    <a:pt x="5994" y="19781"/>
                    <a:pt x="7359" y="17163"/>
                  </a:cubicBezTo>
                  <a:cubicBezTo>
                    <a:pt x="8725" y="14545"/>
                    <a:pt x="10090" y="10356"/>
                    <a:pt x="10959" y="7607"/>
                  </a:cubicBezTo>
                  <a:cubicBezTo>
                    <a:pt x="11828" y="4858"/>
                    <a:pt x="12201" y="3548"/>
                    <a:pt x="12635" y="2370"/>
                  </a:cubicBezTo>
                  <a:cubicBezTo>
                    <a:pt x="13070" y="1192"/>
                    <a:pt x="13566" y="145"/>
                    <a:pt x="13690" y="14"/>
                  </a:cubicBezTo>
                  <a:cubicBezTo>
                    <a:pt x="13814" y="-117"/>
                    <a:pt x="13566" y="668"/>
                    <a:pt x="12821" y="2763"/>
                  </a:cubicBezTo>
                  <a:cubicBezTo>
                    <a:pt x="12077" y="4858"/>
                    <a:pt x="10835" y="8261"/>
                    <a:pt x="10090" y="11272"/>
                  </a:cubicBezTo>
                  <a:cubicBezTo>
                    <a:pt x="9345" y="14283"/>
                    <a:pt x="9097" y="16901"/>
                    <a:pt x="9097" y="18538"/>
                  </a:cubicBezTo>
                  <a:cubicBezTo>
                    <a:pt x="9097" y="20174"/>
                    <a:pt x="9345" y="20828"/>
                    <a:pt x="9780" y="21156"/>
                  </a:cubicBezTo>
                  <a:cubicBezTo>
                    <a:pt x="10214" y="21483"/>
                    <a:pt x="10835" y="21483"/>
                    <a:pt x="12014" y="20698"/>
                  </a:cubicBezTo>
                  <a:cubicBezTo>
                    <a:pt x="13194" y="19912"/>
                    <a:pt x="14932" y="18341"/>
                    <a:pt x="15987" y="17228"/>
                  </a:cubicBezTo>
                  <a:cubicBezTo>
                    <a:pt x="17042" y="16116"/>
                    <a:pt x="17414" y="15461"/>
                    <a:pt x="17663" y="14807"/>
                  </a:cubicBezTo>
                  <a:cubicBezTo>
                    <a:pt x="17911" y="14152"/>
                    <a:pt x="18035" y="13498"/>
                    <a:pt x="17787" y="13105"/>
                  </a:cubicBezTo>
                  <a:cubicBezTo>
                    <a:pt x="17539" y="12712"/>
                    <a:pt x="16918" y="12581"/>
                    <a:pt x="16359" y="12778"/>
                  </a:cubicBezTo>
                  <a:cubicBezTo>
                    <a:pt x="15801" y="12974"/>
                    <a:pt x="15304" y="13498"/>
                    <a:pt x="14808" y="14479"/>
                  </a:cubicBezTo>
                  <a:cubicBezTo>
                    <a:pt x="14311" y="15461"/>
                    <a:pt x="13814" y="16901"/>
                    <a:pt x="13566" y="17948"/>
                  </a:cubicBezTo>
                  <a:cubicBezTo>
                    <a:pt x="13318" y="18996"/>
                    <a:pt x="13318" y="19650"/>
                    <a:pt x="14187" y="20174"/>
                  </a:cubicBezTo>
                  <a:cubicBezTo>
                    <a:pt x="15056" y="20698"/>
                    <a:pt x="16794" y="21090"/>
                    <a:pt x="18159" y="20959"/>
                  </a:cubicBezTo>
                  <a:cubicBezTo>
                    <a:pt x="19525" y="20828"/>
                    <a:pt x="20518" y="20174"/>
                    <a:pt x="21511" y="19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9799271" y="166562"/>
              <a:ext cx="298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9" y="15300"/>
                    <a:pt x="8579" y="9000"/>
                    <a:pt x="12179" y="5400"/>
                  </a:cubicBezTo>
                  <a:cubicBezTo>
                    <a:pt x="15779" y="1800"/>
                    <a:pt x="18689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10778179" y="84012"/>
              <a:ext cx="81543" cy="385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08" fill="norm" stroke="1" extrusionOk="0">
                  <a:moveTo>
                    <a:pt x="21336" y="0"/>
                  </a:moveTo>
                  <a:cubicBezTo>
                    <a:pt x="15798" y="3777"/>
                    <a:pt x="10259" y="7554"/>
                    <a:pt x="6659" y="10859"/>
                  </a:cubicBezTo>
                  <a:cubicBezTo>
                    <a:pt x="3059" y="14164"/>
                    <a:pt x="1398" y="16997"/>
                    <a:pt x="567" y="18708"/>
                  </a:cubicBezTo>
                  <a:cubicBezTo>
                    <a:pt x="-264" y="20420"/>
                    <a:pt x="-264" y="21010"/>
                    <a:pt x="1121" y="21305"/>
                  </a:cubicBezTo>
                  <a:cubicBezTo>
                    <a:pt x="2505" y="21600"/>
                    <a:pt x="5274" y="21600"/>
                    <a:pt x="8598" y="21128"/>
                  </a:cubicBezTo>
                  <a:cubicBezTo>
                    <a:pt x="11921" y="20656"/>
                    <a:pt x="15798" y="19711"/>
                    <a:pt x="16905" y="18708"/>
                  </a:cubicBezTo>
                  <a:cubicBezTo>
                    <a:pt x="18013" y="17705"/>
                    <a:pt x="16351" y="16643"/>
                    <a:pt x="14690" y="15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10676825" y="306262"/>
              <a:ext cx="240047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3833" y="21600"/>
                  </a:moveTo>
                  <a:cubicBezTo>
                    <a:pt x="2143" y="21600"/>
                    <a:pt x="452" y="21600"/>
                    <a:pt x="77" y="19800"/>
                  </a:cubicBezTo>
                  <a:cubicBezTo>
                    <a:pt x="-299" y="18000"/>
                    <a:pt x="640" y="14400"/>
                    <a:pt x="4397" y="10800"/>
                  </a:cubicBezTo>
                  <a:cubicBezTo>
                    <a:pt x="8153" y="7200"/>
                    <a:pt x="14727" y="3600"/>
                    <a:pt x="2130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0929571" y="204662"/>
              <a:ext cx="50801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885"/>
                  </a:moveTo>
                  <a:cubicBezTo>
                    <a:pt x="0" y="13180"/>
                    <a:pt x="0" y="16475"/>
                    <a:pt x="450" y="18580"/>
                  </a:cubicBezTo>
                  <a:cubicBezTo>
                    <a:pt x="900" y="20685"/>
                    <a:pt x="1800" y="21600"/>
                    <a:pt x="2700" y="21600"/>
                  </a:cubicBezTo>
                  <a:cubicBezTo>
                    <a:pt x="3600" y="21600"/>
                    <a:pt x="4500" y="20685"/>
                    <a:pt x="4950" y="17664"/>
                  </a:cubicBezTo>
                  <a:cubicBezTo>
                    <a:pt x="5400" y="14644"/>
                    <a:pt x="5400" y="9519"/>
                    <a:pt x="8100" y="6224"/>
                  </a:cubicBezTo>
                  <a:cubicBezTo>
                    <a:pt x="10800" y="2929"/>
                    <a:pt x="16200" y="14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0984714" y="274512"/>
              <a:ext cx="490958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76" fill="norm" stroke="1" extrusionOk="0">
                  <a:moveTo>
                    <a:pt x="2869" y="0"/>
                  </a:moveTo>
                  <a:cubicBezTo>
                    <a:pt x="2498" y="4320"/>
                    <a:pt x="2127" y="8640"/>
                    <a:pt x="1849" y="11880"/>
                  </a:cubicBezTo>
                  <a:cubicBezTo>
                    <a:pt x="1571" y="15120"/>
                    <a:pt x="1385" y="17280"/>
                    <a:pt x="1107" y="18900"/>
                  </a:cubicBezTo>
                  <a:cubicBezTo>
                    <a:pt x="829" y="20520"/>
                    <a:pt x="458" y="21600"/>
                    <a:pt x="226" y="21465"/>
                  </a:cubicBezTo>
                  <a:cubicBezTo>
                    <a:pt x="-5" y="21330"/>
                    <a:pt x="-98" y="19980"/>
                    <a:pt x="134" y="17820"/>
                  </a:cubicBezTo>
                  <a:cubicBezTo>
                    <a:pt x="366" y="15660"/>
                    <a:pt x="922" y="12690"/>
                    <a:pt x="1339" y="10665"/>
                  </a:cubicBezTo>
                  <a:cubicBezTo>
                    <a:pt x="1756" y="8640"/>
                    <a:pt x="2034" y="7560"/>
                    <a:pt x="2451" y="6750"/>
                  </a:cubicBezTo>
                  <a:cubicBezTo>
                    <a:pt x="2869" y="5940"/>
                    <a:pt x="3425" y="5400"/>
                    <a:pt x="3888" y="6345"/>
                  </a:cubicBezTo>
                  <a:cubicBezTo>
                    <a:pt x="4352" y="7290"/>
                    <a:pt x="4723" y="9720"/>
                    <a:pt x="4908" y="11880"/>
                  </a:cubicBezTo>
                  <a:cubicBezTo>
                    <a:pt x="5093" y="14040"/>
                    <a:pt x="5093" y="15930"/>
                    <a:pt x="5140" y="16065"/>
                  </a:cubicBezTo>
                  <a:cubicBezTo>
                    <a:pt x="5186" y="16200"/>
                    <a:pt x="5279" y="14580"/>
                    <a:pt x="5464" y="13230"/>
                  </a:cubicBezTo>
                  <a:cubicBezTo>
                    <a:pt x="5650" y="11880"/>
                    <a:pt x="5928" y="10800"/>
                    <a:pt x="6252" y="9720"/>
                  </a:cubicBezTo>
                  <a:cubicBezTo>
                    <a:pt x="6577" y="8640"/>
                    <a:pt x="6947" y="7560"/>
                    <a:pt x="7318" y="7425"/>
                  </a:cubicBezTo>
                  <a:cubicBezTo>
                    <a:pt x="7689" y="7290"/>
                    <a:pt x="8060" y="8100"/>
                    <a:pt x="8245" y="9180"/>
                  </a:cubicBezTo>
                  <a:cubicBezTo>
                    <a:pt x="8431" y="10260"/>
                    <a:pt x="8431" y="11610"/>
                    <a:pt x="8431" y="12960"/>
                  </a:cubicBezTo>
                  <a:cubicBezTo>
                    <a:pt x="8431" y="14310"/>
                    <a:pt x="8431" y="15660"/>
                    <a:pt x="8709" y="16605"/>
                  </a:cubicBezTo>
                  <a:cubicBezTo>
                    <a:pt x="8987" y="17550"/>
                    <a:pt x="9543" y="18090"/>
                    <a:pt x="10285" y="17685"/>
                  </a:cubicBezTo>
                  <a:cubicBezTo>
                    <a:pt x="11026" y="17280"/>
                    <a:pt x="11954" y="15930"/>
                    <a:pt x="12788" y="14175"/>
                  </a:cubicBezTo>
                  <a:cubicBezTo>
                    <a:pt x="13622" y="12420"/>
                    <a:pt x="14364" y="10260"/>
                    <a:pt x="14827" y="8505"/>
                  </a:cubicBezTo>
                  <a:cubicBezTo>
                    <a:pt x="15291" y="6750"/>
                    <a:pt x="15476" y="5400"/>
                    <a:pt x="15523" y="4050"/>
                  </a:cubicBezTo>
                  <a:cubicBezTo>
                    <a:pt x="15569" y="2700"/>
                    <a:pt x="15476" y="1350"/>
                    <a:pt x="15105" y="945"/>
                  </a:cubicBezTo>
                  <a:cubicBezTo>
                    <a:pt x="14735" y="540"/>
                    <a:pt x="14086" y="1080"/>
                    <a:pt x="13390" y="3105"/>
                  </a:cubicBezTo>
                  <a:cubicBezTo>
                    <a:pt x="12695" y="5130"/>
                    <a:pt x="11954" y="8640"/>
                    <a:pt x="11583" y="11340"/>
                  </a:cubicBezTo>
                  <a:cubicBezTo>
                    <a:pt x="11212" y="14040"/>
                    <a:pt x="11212" y="15930"/>
                    <a:pt x="12232" y="17550"/>
                  </a:cubicBezTo>
                  <a:cubicBezTo>
                    <a:pt x="13251" y="19170"/>
                    <a:pt x="15291" y="20520"/>
                    <a:pt x="17006" y="20925"/>
                  </a:cubicBezTo>
                  <a:cubicBezTo>
                    <a:pt x="18721" y="21330"/>
                    <a:pt x="20111" y="20790"/>
                    <a:pt x="21502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443729" y="1481012"/>
              <a:ext cx="151343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3450" y="0"/>
                  </a:moveTo>
                  <a:cubicBezTo>
                    <a:pt x="3450" y="3491"/>
                    <a:pt x="3450" y="6982"/>
                    <a:pt x="2850" y="10036"/>
                  </a:cubicBezTo>
                  <a:cubicBezTo>
                    <a:pt x="2250" y="13091"/>
                    <a:pt x="1050" y="15709"/>
                    <a:pt x="450" y="17455"/>
                  </a:cubicBezTo>
                  <a:cubicBezTo>
                    <a:pt x="-150" y="19200"/>
                    <a:pt x="-150" y="20073"/>
                    <a:pt x="450" y="20673"/>
                  </a:cubicBezTo>
                  <a:cubicBezTo>
                    <a:pt x="1050" y="21273"/>
                    <a:pt x="2250" y="21600"/>
                    <a:pt x="4500" y="21600"/>
                  </a:cubicBezTo>
                  <a:cubicBezTo>
                    <a:pt x="6750" y="21600"/>
                    <a:pt x="10050" y="21273"/>
                    <a:pt x="13050" y="20727"/>
                  </a:cubicBezTo>
                  <a:cubicBezTo>
                    <a:pt x="16050" y="20182"/>
                    <a:pt x="18750" y="19418"/>
                    <a:pt x="21450" y="18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417271" y="1677862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7486"/>
                    <a:pt x="11200" y="13371"/>
                    <a:pt x="14800" y="9771"/>
                  </a:cubicBezTo>
                  <a:cubicBezTo>
                    <a:pt x="18400" y="6171"/>
                    <a:pt x="2000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838259" y="1616088"/>
              <a:ext cx="169563" cy="211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187" fill="norm" stroke="1" extrusionOk="0">
                  <a:moveTo>
                    <a:pt x="15762" y="2368"/>
                  </a:moveTo>
                  <a:cubicBezTo>
                    <a:pt x="14429" y="1309"/>
                    <a:pt x="13095" y="251"/>
                    <a:pt x="11895" y="39"/>
                  </a:cubicBezTo>
                  <a:cubicBezTo>
                    <a:pt x="10695" y="-173"/>
                    <a:pt x="9629" y="462"/>
                    <a:pt x="7629" y="2262"/>
                  </a:cubicBezTo>
                  <a:cubicBezTo>
                    <a:pt x="5629" y="4062"/>
                    <a:pt x="2695" y="7027"/>
                    <a:pt x="1229" y="10203"/>
                  </a:cubicBezTo>
                  <a:cubicBezTo>
                    <a:pt x="-238" y="13380"/>
                    <a:pt x="-238" y="16768"/>
                    <a:pt x="429" y="18780"/>
                  </a:cubicBezTo>
                  <a:cubicBezTo>
                    <a:pt x="1095" y="20792"/>
                    <a:pt x="2429" y="21427"/>
                    <a:pt x="6029" y="21109"/>
                  </a:cubicBezTo>
                  <a:cubicBezTo>
                    <a:pt x="9629" y="20792"/>
                    <a:pt x="15495" y="19521"/>
                    <a:pt x="21362" y="18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836371" y="1722312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2324101" y="1551804"/>
              <a:ext cx="115521" cy="430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53" fill="norm" stroke="1" extrusionOk="0">
                  <a:moveTo>
                    <a:pt x="21434" y="588"/>
                  </a:moveTo>
                  <a:cubicBezTo>
                    <a:pt x="19863" y="271"/>
                    <a:pt x="18292" y="-47"/>
                    <a:pt x="15739" y="6"/>
                  </a:cubicBezTo>
                  <a:cubicBezTo>
                    <a:pt x="13187" y="59"/>
                    <a:pt x="9652" y="482"/>
                    <a:pt x="7099" y="853"/>
                  </a:cubicBezTo>
                  <a:cubicBezTo>
                    <a:pt x="4547" y="1224"/>
                    <a:pt x="2976" y="1541"/>
                    <a:pt x="1798" y="1965"/>
                  </a:cubicBezTo>
                  <a:cubicBezTo>
                    <a:pt x="619" y="2388"/>
                    <a:pt x="-166" y="2918"/>
                    <a:pt x="30" y="3394"/>
                  </a:cubicBezTo>
                  <a:cubicBezTo>
                    <a:pt x="227" y="3871"/>
                    <a:pt x="1405" y="4294"/>
                    <a:pt x="3565" y="4824"/>
                  </a:cubicBezTo>
                  <a:cubicBezTo>
                    <a:pt x="5725" y="5353"/>
                    <a:pt x="8867" y="5988"/>
                    <a:pt x="10634" y="6571"/>
                  </a:cubicBezTo>
                  <a:cubicBezTo>
                    <a:pt x="12401" y="7153"/>
                    <a:pt x="12794" y="7682"/>
                    <a:pt x="12990" y="8212"/>
                  </a:cubicBezTo>
                  <a:cubicBezTo>
                    <a:pt x="13187" y="8741"/>
                    <a:pt x="13187" y="9271"/>
                    <a:pt x="12205" y="9800"/>
                  </a:cubicBezTo>
                  <a:cubicBezTo>
                    <a:pt x="11223" y="10329"/>
                    <a:pt x="9259" y="10859"/>
                    <a:pt x="7296" y="11229"/>
                  </a:cubicBezTo>
                  <a:cubicBezTo>
                    <a:pt x="5332" y="11600"/>
                    <a:pt x="3369" y="11812"/>
                    <a:pt x="2583" y="11653"/>
                  </a:cubicBezTo>
                  <a:cubicBezTo>
                    <a:pt x="1798" y="11494"/>
                    <a:pt x="2190" y="10965"/>
                    <a:pt x="3369" y="10700"/>
                  </a:cubicBezTo>
                  <a:cubicBezTo>
                    <a:pt x="4547" y="10435"/>
                    <a:pt x="6510" y="10435"/>
                    <a:pt x="7492" y="10753"/>
                  </a:cubicBezTo>
                  <a:cubicBezTo>
                    <a:pt x="8474" y="11071"/>
                    <a:pt x="8474" y="11706"/>
                    <a:pt x="7296" y="12977"/>
                  </a:cubicBezTo>
                  <a:cubicBezTo>
                    <a:pt x="6118" y="14247"/>
                    <a:pt x="3761" y="16153"/>
                    <a:pt x="2387" y="17371"/>
                  </a:cubicBezTo>
                  <a:cubicBezTo>
                    <a:pt x="1012" y="18588"/>
                    <a:pt x="619" y="19118"/>
                    <a:pt x="619" y="19647"/>
                  </a:cubicBezTo>
                  <a:cubicBezTo>
                    <a:pt x="619" y="20177"/>
                    <a:pt x="1012" y="20706"/>
                    <a:pt x="3958" y="21024"/>
                  </a:cubicBezTo>
                  <a:cubicBezTo>
                    <a:pt x="6903" y="21341"/>
                    <a:pt x="12401" y="21447"/>
                    <a:pt x="17899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2615219" y="1684212"/>
              <a:ext cx="124392" cy="22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269" fill="norm" stroke="1" extrusionOk="0">
                  <a:moveTo>
                    <a:pt x="9929" y="0"/>
                  </a:moveTo>
                  <a:cubicBezTo>
                    <a:pt x="8158" y="594"/>
                    <a:pt x="6388" y="1189"/>
                    <a:pt x="4617" y="4161"/>
                  </a:cubicBezTo>
                  <a:cubicBezTo>
                    <a:pt x="2847" y="7134"/>
                    <a:pt x="1076" y="12484"/>
                    <a:pt x="368" y="15655"/>
                  </a:cubicBezTo>
                  <a:cubicBezTo>
                    <a:pt x="-340" y="18826"/>
                    <a:pt x="14" y="19817"/>
                    <a:pt x="1076" y="20510"/>
                  </a:cubicBezTo>
                  <a:cubicBezTo>
                    <a:pt x="2139" y="21204"/>
                    <a:pt x="3909" y="21600"/>
                    <a:pt x="7273" y="20906"/>
                  </a:cubicBezTo>
                  <a:cubicBezTo>
                    <a:pt x="10637" y="20213"/>
                    <a:pt x="15594" y="18429"/>
                    <a:pt x="18250" y="15952"/>
                  </a:cubicBezTo>
                  <a:cubicBezTo>
                    <a:pt x="20906" y="13475"/>
                    <a:pt x="21260" y="10305"/>
                    <a:pt x="20375" y="8125"/>
                  </a:cubicBezTo>
                  <a:cubicBezTo>
                    <a:pt x="19490" y="5945"/>
                    <a:pt x="17365" y="4756"/>
                    <a:pt x="15063" y="3963"/>
                  </a:cubicBezTo>
                  <a:cubicBezTo>
                    <a:pt x="12762" y="3171"/>
                    <a:pt x="10283" y="2774"/>
                    <a:pt x="9398" y="3171"/>
                  </a:cubicBezTo>
                  <a:cubicBezTo>
                    <a:pt x="8512" y="3567"/>
                    <a:pt x="9221" y="4756"/>
                    <a:pt x="9929" y="5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2801571" y="1938212"/>
              <a:ext cx="44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3029608" y="1595312"/>
              <a:ext cx="1961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640"/>
                    <a:pt x="-1585" y="9280"/>
                    <a:pt x="575" y="12880"/>
                  </a:cubicBezTo>
                  <a:cubicBezTo>
                    <a:pt x="2735" y="16480"/>
                    <a:pt x="11375" y="1904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3131771" y="1862012"/>
              <a:ext cx="63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3449271" y="1589397"/>
              <a:ext cx="133895" cy="227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273" fill="norm" stroke="1" extrusionOk="0">
                  <a:moveTo>
                    <a:pt x="0" y="3526"/>
                  </a:moveTo>
                  <a:cubicBezTo>
                    <a:pt x="665" y="2535"/>
                    <a:pt x="1329" y="1544"/>
                    <a:pt x="3655" y="851"/>
                  </a:cubicBezTo>
                  <a:cubicBezTo>
                    <a:pt x="5982" y="157"/>
                    <a:pt x="9969" y="-239"/>
                    <a:pt x="13458" y="157"/>
                  </a:cubicBezTo>
                  <a:cubicBezTo>
                    <a:pt x="16948" y="554"/>
                    <a:pt x="19938" y="1743"/>
                    <a:pt x="20769" y="3427"/>
                  </a:cubicBezTo>
                  <a:cubicBezTo>
                    <a:pt x="21600" y="5111"/>
                    <a:pt x="20271" y="7291"/>
                    <a:pt x="18277" y="9570"/>
                  </a:cubicBezTo>
                  <a:cubicBezTo>
                    <a:pt x="16283" y="11849"/>
                    <a:pt x="13625" y="14227"/>
                    <a:pt x="11298" y="16209"/>
                  </a:cubicBezTo>
                  <a:cubicBezTo>
                    <a:pt x="8972" y="18190"/>
                    <a:pt x="6978" y="19776"/>
                    <a:pt x="6978" y="20568"/>
                  </a:cubicBezTo>
                  <a:cubicBezTo>
                    <a:pt x="6978" y="21361"/>
                    <a:pt x="8972" y="21361"/>
                    <a:pt x="11465" y="21163"/>
                  </a:cubicBezTo>
                  <a:cubicBezTo>
                    <a:pt x="13957" y="20965"/>
                    <a:pt x="16948" y="20568"/>
                    <a:pt x="19938" y="20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3639771" y="1817562"/>
              <a:ext cx="635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3823921" y="1852669"/>
              <a:ext cx="1524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00" y="11918"/>
                    <a:pt x="11400" y="3818"/>
                    <a:pt x="15000" y="1118"/>
                  </a:cubicBezTo>
                  <a:cubicBezTo>
                    <a:pt x="18600" y="-1582"/>
                    <a:pt x="201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4077921" y="1855662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4274771" y="1830262"/>
              <a:ext cx="50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4674821" y="1536156"/>
              <a:ext cx="92932" cy="46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97" fill="norm" stroke="1" extrusionOk="0">
                  <a:moveTo>
                    <a:pt x="0" y="1265"/>
                  </a:moveTo>
                  <a:cubicBezTo>
                    <a:pt x="1440" y="874"/>
                    <a:pt x="2880" y="483"/>
                    <a:pt x="5040" y="239"/>
                  </a:cubicBezTo>
                  <a:cubicBezTo>
                    <a:pt x="7200" y="-5"/>
                    <a:pt x="10080" y="-103"/>
                    <a:pt x="12000" y="141"/>
                  </a:cubicBezTo>
                  <a:cubicBezTo>
                    <a:pt x="13920" y="386"/>
                    <a:pt x="14880" y="972"/>
                    <a:pt x="13920" y="2243"/>
                  </a:cubicBezTo>
                  <a:cubicBezTo>
                    <a:pt x="12960" y="3513"/>
                    <a:pt x="10080" y="5468"/>
                    <a:pt x="7920" y="6983"/>
                  </a:cubicBezTo>
                  <a:cubicBezTo>
                    <a:pt x="5760" y="8498"/>
                    <a:pt x="4320" y="9573"/>
                    <a:pt x="5280" y="10746"/>
                  </a:cubicBezTo>
                  <a:cubicBezTo>
                    <a:pt x="6240" y="11919"/>
                    <a:pt x="9600" y="13189"/>
                    <a:pt x="12720" y="14411"/>
                  </a:cubicBezTo>
                  <a:cubicBezTo>
                    <a:pt x="15840" y="15633"/>
                    <a:pt x="18720" y="16806"/>
                    <a:pt x="20160" y="17636"/>
                  </a:cubicBezTo>
                  <a:cubicBezTo>
                    <a:pt x="21600" y="18467"/>
                    <a:pt x="21600" y="18956"/>
                    <a:pt x="18240" y="19542"/>
                  </a:cubicBezTo>
                  <a:cubicBezTo>
                    <a:pt x="14880" y="20129"/>
                    <a:pt x="8160" y="20813"/>
                    <a:pt x="144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5398721" y="1709612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5386021" y="1652462"/>
              <a:ext cx="44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5474921" y="1687569"/>
              <a:ext cx="108535" cy="21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300" fill="norm" stroke="1" extrusionOk="0">
                  <a:moveTo>
                    <a:pt x="15894" y="296"/>
                  </a:moveTo>
                  <a:cubicBezTo>
                    <a:pt x="13857" y="87"/>
                    <a:pt x="11819" y="-123"/>
                    <a:pt x="9985" y="87"/>
                  </a:cubicBezTo>
                  <a:cubicBezTo>
                    <a:pt x="8151" y="296"/>
                    <a:pt x="6521" y="926"/>
                    <a:pt x="7132" y="3127"/>
                  </a:cubicBezTo>
                  <a:cubicBezTo>
                    <a:pt x="7743" y="5329"/>
                    <a:pt x="10596" y="9104"/>
                    <a:pt x="12838" y="11411"/>
                  </a:cubicBezTo>
                  <a:cubicBezTo>
                    <a:pt x="15079" y="13718"/>
                    <a:pt x="16709" y="14557"/>
                    <a:pt x="18340" y="15500"/>
                  </a:cubicBezTo>
                  <a:cubicBezTo>
                    <a:pt x="19970" y="16444"/>
                    <a:pt x="21600" y="17493"/>
                    <a:pt x="20581" y="18541"/>
                  </a:cubicBezTo>
                  <a:cubicBezTo>
                    <a:pt x="19562" y="19590"/>
                    <a:pt x="15894" y="20638"/>
                    <a:pt x="12023" y="21058"/>
                  </a:cubicBezTo>
                  <a:cubicBezTo>
                    <a:pt x="8151" y="21477"/>
                    <a:pt x="4075" y="21267"/>
                    <a:pt x="0" y="210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6054118" y="1691315"/>
              <a:ext cx="246304" cy="123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604" fill="norm" stroke="1" extrusionOk="0">
                  <a:moveTo>
                    <a:pt x="12514" y="7310"/>
                  </a:moveTo>
                  <a:cubicBezTo>
                    <a:pt x="12331" y="5540"/>
                    <a:pt x="12147" y="3769"/>
                    <a:pt x="11141" y="2176"/>
                  </a:cubicBezTo>
                  <a:cubicBezTo>
                    <a:pt x="10134" y="582"/>
                    <a:pt x="8303" y="-834"/>
                    <a:pt x="6381" y="582"/>
                  </a:cubicBezTo>
                  <a:cubicBezTo>
                    <a:pt x="4459" y="1999"/>
                    <a:pt x="2446" y="6248"/>
                    <a:pt x="1256" y="9435"/>
                  </a:cubicBezTo>
                  <a:cubicBezTo>
                    <a:pt x="66" y="12622"/>
                    <a:pt x="-300" y="14746"/>
                    <a:pt x="249" y="16694"/>
                  </a:cubicBezTo>
                  <a:cubicBezTo>
                    <a:pt x="798" y="18641"/>
                    <a:pt x="2263" y="20412"/>
                    <a:pt x="3910" y="20589"/>
                  </a:cubicBezTo>
                  <a:cubicBezTo>
                    <a:pt x="5558" y="20766"/>
                    <a:pt x="7388" y="19350"/>
                    <a:pt x="8761" y="17402"/>
                  </a:cubicBezTo>
                  <a:cubicBezTo>
                    <a:pt x="10134" y="15455"/>
                    <a:pt x="11049" y="12976"/>
                    <a:pt x="11598" y="10674"/>
                  </a:cubicBezTo>
                  <a:cubicBezTo>
                    <a:pt x="12147" y="8373"/>
                    <a:pt x="12331" y="6248"/>
                    <a:pt x="12514" y="6248"/>
                  </a:cubicBezTo>
                  <a:cubicBezTo>
                    <a:pt x="12697" y="6248"/>
                    <a:pt x="12880" y="8373"/>
                    <a:pt x="13063" y="10320"/>
                  </a:cubicBezTo>
                  <a:cubicBezTo>
                    <a:pt x="13246" y="12268"/>
                    <a:pt x="13429" y="14038"/>
                    <a:pt x="14802" y="15277"/>
                  </a:cubicBezTo>
                  <a:cubicBezTo>
                    <a:pt x="16175" y="16517"/>
                    <a:pt x="18737" y="17225"/>
                    <a:pt x="21300" y="17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6798092" y="1592446"/>
              <a:ext cx="118280" cy="20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276" fill="norm" stroke="1" extrusionOk="0">
                  <a:moveTo>
                    <a:pt x="21175" y="1637"/>
                  </a:moveTo>
                  <a:cubicBezTo>
                    <a:pt x="19659" y="969"/>
                    <a:pt x="18143" y="301"/>
                    <a:pt x="15491" y="79"/>
                  </a:cubicBezTo>
                  <a:cubicBezTo>
                    <a:pt x="12838" y="-144"/>
                    <a:pt x="9049" y="79"/>
                    <a:pt x="6017" y="1081"/>
                  </a:cubicBezTo>
                  <a:cubicBezTo>
                    <a:pt x="2986" y="2083"/>
                    <a:pt x="712" y="3864"/>
                    <a:pt x="143" y="5200"/>
                  </a:cubicBezTo>
                  <a:cubicBezTo>
                    <a:pt x="-425" y="6536"/>
                    <a:pt x="712" y="7427"/>
                    <a:pt x="3175" y="8763"/>
                  </a:cubicBezTo>
                  <a:cubicBezTo>
                    <a:pt x="5638" y="10099"/>
                    <a:pt x="9428" y="11881"/>
                    <a:pt x="12080" y="13440"/>
                  </a:cubicBezTo>
                  <a:cubicBezTo>
                    <a:pt x="14733" y="14998"/>
                    <a:pt x="16249" y="16334"/>
                    <a:pt x="16817" y="17559"/>
                  </a:cubicBezTo>
                  <a:cubicBezTo>
                    <a:pt x="17386" y="18784"/>
                    <a:pt x="17007" y="19897"/>
                    <a:pt x="14922" y="20565"/>
                  </a:cubicBezTo>
                  <a:cubicBezTo>
                    <a:pt x="12838" y="21233"/>
                    <a:pt x="9049" y="21456"/>
                    <a:pt x="6586" y="21122"/>
                  </a:cubicBezTo>
                  <a:cubicBezTo>
                    <a:pt x="4122" y="20788"/>
                    <a:pt x="2986" y="19897"/>
                    <a:pt x="2607" y="19007"/>
                  </a:cubicBezTo>
                  <a:cubicBezTo>
                    <a:pt x="2228" y="18116"/>
                    <a:pt x="2607" y="17225"/>
                    <a:pt x="2986" y="16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6927496" y="1613206"/>
              <a:ext cx="153976" cy="119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0742" fill="norm" stroke="1" extrusionOk="0">
                  <a:moveTo>
                    <a:pt x="4595" y="8987"/>
                  </a:moveTo>
                  <a:cubicBezTo>
                    <a:pt x="6055" y="8621"/>
                    <a:pt x="7514" y="8254"/>
                    <a:pt x="8682" y="6790"/>
                  </a:cubicBezTo>
                  <a:cubicBezTo>
                    <a:pt x="9849" y="5326"/>
                    <a:pt x="10725" y="2763"/>
                    <a:pt x="10287" y="1299"/>
                  </a:cubicBezTo>
                  <a:cubicBezTo>
                    <a:pt x="9849" y="-166"/>
                    <a:pt x="8098" y="-532"/>
                    <a:pt x="6201" y="932"/>
                  </a:cubicBezTo>
                  <a:cubicBezTo>
                    <a:pt x="4303" y="2397"/>
                    <a:pt x="2260" y="5692"/>
                    <a:pt x="1092" y="8254"/>
                  </a:cubicBezTo>
                  <a:cubicBezTo>
                    <a:pt x="-75" y="10817"/>
                    <a:pt x="-367" y="12648"/>
                    <a:pt x="509" y="15027"/>
                  </a:cubicBezTo>
                  <a:cubicBezTo>
                    <a:pt x="1384" y="17407"/>
                    <a:pt x="3428" y="20336"/>
                    <a:pt x="7076" y="20702"/>
                  </a:cubicBezTo>
                  <a:cubicBezTo>
                    <a:pt x="10725" y="21068"/>
                    <a:pt x="15979" y="18871"/>
                    <a:pt x="21233" y="16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7065802" y="1586445"/>
              <a:ext cx="504620" cy="345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79" fill="norm" stroke="1" extrusionOk="0">
                  <a:moveTo>
                    <a:pt x="4736" y="2512"/>
                  </a:moveTo>
                  <a:cubicBezTo>
                    <a:pt x="4374" y="1989"/>
                    <a:pt x="4013" y="1465"/>
                    <a:pt x="3335" y="1596"/>
                  </a:cubicBezTo>
                  <a:cubicBezTo>
                    <a:pt x="2657" y="1727"/>
                    <a:pt x="1663" y="2512"/>
                    <a:pt x="1076" y="3232"/>
                  </a:cubicBezTo>
                  <a:cubicBezTo>
                    <a:pt x="488" y="3952"/>
                    <a:pt x="308" y="4607"/>
                    <a:pt x="172" y="5261"/>
                  </a:cubicBezTo>
                  <a:cubicBezTo>
                    <a:pt x="36" y="5916"/>
                    <a:pt x="-54" y="6570"/>
                    <a:pt x="36" y="7159"/>
                  </a:cubicBezTo>
                  <a:cubicBezTo>
                    <a:pt x="127" y="7749"/>
                    <a:pt x="398" y="8272"/>
                    <a:pt x="940" y="8141"/>
                  </a:cubicBezTo>
                  <a:cubicBezTo>
                    <a:pt x="1482" y="8010"/>
                    <a:pt x="2296" y="7225"/>
                    <a:pt x="2883" y="6570"/>
                  </a:cubicBezTo>
                  <a:cubicBezTo>
                    <a:pt x="3471" y="5916"/>
                    <a:pt x="3832" y="5392"/>
                    <a:pt x="4149" y="4803"/>
                  </a:cubicBezTo>
                  <a:cubicBezTo>
                    <a:pt x="4465" y="4214"/>
                    <a:pt x="4736" y="3559"/>
                    <a:pt x="4646" y="3690"/>
                  </a:cubicBezTo>
                  <a:cubicBezTo>
                    <a:pt x="4555" y="3821"/>
                    <a:pt x="4103" y="4738"/>
                    <a:pt x="3561" y="6832"/>
                  </a:cubicBezTo>
                  <a:cubicBezTo>
                    <a:pt x="3019" y="8927"/>
                    <a:pt x="2386" y="12199"/>
                    <a:pt x="1979" y="14490"/>
                  </a:cubicBezTo>
                  <a:cubicBezTo>
                    <a:pt x="1573" y="16781"/>
                    <a:pt x="1392" y="18090"/>
                    <a:pt x="1302" y="19203"/>
                  </a:cubicBezTo>
                  <a:cubicBezTo>
                    <a:pt x="1211" y="20316"/>
                    <a:pt x="1211" y="21232"/>
                    <a:pt x="1437" y="21363"/>
                  </a:cubicBezTo>
                  <a:cubicBezTo>
                    <a:pt x="1663" y="21494"/>
                    <a:pt x="2115" y="20839"/>
                    <a:pt x="2974" y="18941"/>
                  </a:cubicBezTo>
                  <a:cubicBezTo>
                    <a:pt x="3832" y="17043"/>
                    <a:pt x="5097" y="13901"/>
                    <a:pt x="6092" y="10956"/>
                  </a:cubicBezTo>
                  <a:cubicBezTo>
                    <a:pt x="7086" y="8010"/>
                    <a:pt x="7809" y="5261"/>
                    <a:pt x="8215" y="3559"/>
                  </a:cubicBezTo>
                  <a:cubicBezTo>
                    <a:pt x="8622" y="1858"/>
                    <a:pt x="8713" y="1203"/>
                    <a:pt x="8622" y="1138"/>
                  </a:cubicBezTo>
                  <a:cubicBezTo>
                    <a:pt x="8532" y="1072"/>
                    <a:pt x="8261" y="1596"/>
                    <a:pt x="8035" y="2578"/>
                  </a:cubicBezTo>
                  <a:cubicBezTo>
                    <a:pt x="7809" y="3559"/>
                    <a:pt x="7628" y="4999"/>
                    <a:pt x="7583" y="6112"/>
                  </a:cubicBezTo>
                  <a:cubicBezTo>
                    <a:pt x="7538" y="7225"/>
                    <a:pt x="7628" y="8010"/>
                    <a:pt x="7899" y="8469"/>
                  </a:cubicBezTo>
                  <a:cubicBezTo>
                    <a:pt x="8170" y="8927"/>
                    <a:pt x="8622" y="9058"/>
                    <a:pt x="9029" y="8861"/>
                  </a:cubicBezTo>
                  <a:cubicBezTo>
                    <a:pt x="9436" y="8665"/>
                    <a:pt x="9797" y="8141"/>
                    <a:pt x="10159" y="7618"/>
                  </a:cubicBezTo>
                  <a:cubicBezTo>
                    <a:pt x="10520" y="7094"/>
                    <a:pt x="10882" y="6570"/>
                    <a:pt x="11243" y="5981"/>
                  </a:cubicBezTo>
                  <a:cubicBezTo>
                    <a:pt x="11605" y="5392"/>
                    <a:pt x="11966" y="4738"/>
                    <a:pt x="12282" y="4738"/>
                  </a:cubicBezTo>
                  <a:cubicBezTo>
                    <a:pt x="12599" y="4738"/>
                    <a:pt x="12870" y="5392"/>
                    <a:pt x="13231" y="5850"/>
                  </a:cubicBezTo>
                  <a:cubicBezTo>
                    <a:pt x="13593" y="6309"/>
                    <a:pt x="14045" y="6570"/>
                    <a:pt x="14858" y="6178"/>
                  </a:cubicBezTo>
                  <a:cubicBezTo>
                    <a:pt x="15672" y="5785"/>
                    <a:pt x="16846" y="4738"/>
                    <a:pt x="17615" y="3952"/>
                  </a:cubicBezTo>
                  <a:cubicBezTo>
                    <a:pt x="18383" y="3167"/>
                    <a:pt x="18744" y="2643"/>
                    <a:pt x="19015" y="2054"/>
                  </a:cubicBezTo>
                  <a:cubicBezTo>
                    <a:pt x="19287" y="1465"/>
                    <a:pt x="19467" y="810"/>
                    <a:pt x="19332" y="418"/>
                  </a:cubicBezTo>
                  <a:cubicBezTo>
                    <a:pt x="19196" y="25"/>
                    <a:pt x="18744" y="-106"/>
                    <a:pt x="18292" y="90"/>
                  </a:cubicBezTo>
                  <a:cubicBezTo>
                    <a:pt x="17841" y="287"/>
                    <a:pt x="17389" y="810"/>
                    <a:pt x="17027" y="1727"/>
                  </a:cubicBezTo>
                  <a:cubicBezTo>
                    <a:pt x="16666" y="2643"/>
                    <a:pt x="16395" y="3952"/>
                    <a:pt x="16259" y="4934"/>
                  </a:cubicBezTo>
                  <a:cubicBezTo>
                    <a:pt x="16123" y="5916"/>
                    <a:pt x="16123" y="6570"/>
                    <a:pt x="16259" y="7159"/>
                  </a:cubicBezTo>
                  <a:cubicBezTo>
                    <a:pt x="16395" y="7749"/>
                    <a:pt x="16666" y="8272"/>
                    <a:pt x="17569" y="8141"/>
                  </a:cubicBezTo>
                  <a:cubicBezTo>
                    <a:pt x="18473" y="8010"/>
                    <a:pt x="20010" y="7225"/>
                    <a:pt x="21546" y="6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7604288" y="1589055"/>
              <a:ext cx="131234" cy="124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697" y="2109"/>
                  </a:moveTo>
                  <a:cubicBezTo>
                    <a:pt x="697" y="6004"/>
                    <a:pt x="697" y="9899"/>
                    <a:pt x="523" y="13440"/>
                  </a:cubicBezTo>
                  <a:cubicBezTo>
                    <a:pt x="348" y="16981"/>
                    <a:pt x="0" y="20168"/>
                    <a:pt x="0" y="20699"/>
                  </a:cubicBezTo>
                  <a:cubicBezTo>
                    <a:pt x="0" y="21230"/>
                    <a:pt x="348" y="19105"/>
                    <a:pt x="1916" y="15387"/>
                  </a:cubicBezTo>
                  <a:cubicBezTo>
                    <a:pt x="3484" y="11669"/>
                    <a:pt x="6271" y="6358"/>
                    <a:pt x="8535" y="3348"/>
                  </a:cubicBezTo>
                  <a:cubicBezTo>
                    <a:pt x="10800" y="338"/>
                    <a:pt x="12542" y="-370"/>
                    <a:pt x="13587" y="161"/>
                  </a:cubicBezTo>
                  <a:cubicBezTo>
                    <a:pt x="14632" y="692"/>
                    <a:pt x="14981" y="2463"/>
                    <a:pt x="14981" y="5119"/>
                  </a:cubicBezTo>
                  <a:cubicBezTo>
                    <a:pt x="14981" y="7774"/>
                    <a:pt x="14632" y="11315"/>
                    <a:pt x="14284" y="14325"/>
                  </a:cubicBezTo>
                  <a:cubicBezTo>
                    <a:pt x="13935" y="17335"/>
                    <a:pt x="13587" y="19814"/>
                    <a:pt x="14110" y="20522"/>
                  </a:cubicBezTo>
                  <a:cubicBezTo>
                    <a:pt x="14632" y="21230"/>
                    <a:pt x="16026" y="20168"/>
                    <a:pt x="17419" y="19105"/>
                  </a:cubicBezTo>
                  <a:cubicBezTo>
                    <a:pt x="18813" y="18043"/>
                    <a:pt x="20206" y="16981"/>
                    <a:pt x="21600" y="15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7734300" y="1592432"/>
              <a:ext cx="344122" cy="119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046" fill="norm" stroke="1" extrusionOk="0">
                  <a:moveTo>
                    <a:pt x="3257" y="6093"/>
                  </a:moveTo>
                  <a:cubicBezTo>
                    <a:pt x="3389" y="4231"/>
                    <a:pt x="3522" y="2369"/>
                    <a:pt x="3257" y="1438"/>
                  </a:cubicBezTo>
                  <a:cubicBezTo>
                    <a:pt x="2992" y="507"/>
                    <a:pt x="2329" y="507"/>
                    <a:pt x="1799" y="1438"/>
                  </a:cubicBezTo>
                  <a:cubicBezTo>
                    <a:pt x="1269" y="2369"/>
                    <a:pt x="872" y="4231"/>
                    <a:pt x="540" y="7210"/>
                  </a:cubicBezTo>
                  <a:cubicBezTo>
                    <a:pt x="209" y="10190"/>
                    <a:pt x="-56" y="14286"/>
                    <a:pt x="10" y="17079"/>
                  </a:cubicBezTo>
                  <a:cubicBezTo>
                    <a:pt x="77" y="19872"/>
                    <a:pt x="474" y="21362"/>
                    <a:pt x="1799" y="20990"/>
                  </a:cubicBezTo>
                  <a:cubicBezTo>
                    <a:pt x="3124" y="20617"/>
                    <a:pt x="5377" y="18383"/>
                    <a:pt x="7034" y="15962"/>
                  </a:cubicBezTo>
                  <a:cubicBezTo>
                    <a:pt x="8690" y="13541"/>
                    <a:pt x="9750" y="10934"/>
                    <a:pt x="10280" y="8328"/>
                  </a:cubicBezTo>
                  <a:cubicBezTo>
                    <a:pt x="10810" y="5721"/>
                    <a:pt x="10810" y="3114"/>
                    <a:pt x="10479" y="1624"/>
                  </a:cubicBezTo>
                  <a:cubicBezTo>
                    <a:pt x="10148" y="134"/>
                    <a:pt x="9485" y="-238"/>
                    <a:pt x="8889" y="134"/>
                  </a:cubicBezTo>
                  <a:cubicBezTo>
                    <a:pt x="8292" y="507"/>
                    <a:pt x="7762" y="1624"/>
                    <a:pt x="7232" y="3859"/>
                  </a:cubicBezTo>
                  <a:cubicBezTo>
                    <a:pt x="6702" y="6093"/>
                    <a:pt x="6172" y="9445"/>
                    <a:pt x="5907" y="12238"/>
                  </a:cubicBezTo>
                  <a:cubicBezTo>
                    <a:pt x="5642" y="15031"/>
                    <a:pt x="5642" y="17265"/>
                    <a:pt x="6040" y="18755"/>
                  </a:cubicBezTo>
                  <a:cubicBezTo>
                    <a:pt x="6437" y="20245"/>
                    <a:pt x="7232" y="20990"/>
                    <a:pt x="9551" y="20617"/>
                  </a:cubicBezTo>
                  <a:cubicBezTo>
                    <a:pt x="11870" y="20245"/>
                    <a:pt x="15713" y="18755"/>
                    <a:pt x="17966" y="17452"/>
                  </a:cubicBezTo>
                  <a:cubicBezTo>
                    <a:pt x="20219" y="16148"/>
                    <a:pt x="20881" y="15031"/>
                    <a:pt x="21544" y="13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8422647" y="1367456"/>
              <a:ext cx="411425" cy="663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68" fill="norm" stroke="1" extrusionOk="0">
                  <a:moveTo>
                    <a:pt x="6909" y="7131"/>
                  </a:moveTo>
                  <a:cubicBezTo>
                    <a:pt x="5691" y="7063"/>
                    <a:pt x="4473" y="6994"/>
                    <a:pt x="3309" y="7403"/>
                  </a:cubicBezTo>
                  <a:cubicBezTo>
                    <a:pt x="2146" y="7812"/>
                    <a:pt x="1039" y="8698"/>
                    <a:pt x="485" y="9345"/>
                  </a:cubicBezTo>
                  <a:cubicBezTo>
                    <a:pt x="-69" y="9993"/>
                    <a:pt x="-69" y="10401"/>
                    <a:pt x="97" y="10742"/>
                  </a:cubicBezTo>
                  <a:cubicBezTo>
                    <a:pt x="263" y="11083"/>
                    <a:pt x="596" y="11355"/>
                    <a:pt x="1703" y="11117"/>
                  </a:cubicBezTo>
                  <a:cubicBezTo>
                    <a:pt x="2811" y="10878"/>
                    <a:pt x="4694" y="10129"/>
                    <a:pt x="5746" y="9141"/>
                  </a:cubicBezTo>
                  <a:cubicBezTo>
                    <a:pt x="6799" y="8153"/>
                    <a:pt x="7020" y="6926"/>
                    <a:pt x="6965" y="6143"/>
                  </a:cubicBezTo>
                  <a:cubicBezTo>
                    <a:pt x="6909" y="5359"/>
                    <a:pt x="6577" y="5018"/>
                    <a:pt x="6577" y="4644"/>
                  </a:cubicBezTo>
                  <a:cubicBezTo>
                    <a:pt x="6577" y="4269"/>
                    <a:pt x="6909" y="3860"/>
                    <a:pt x="7906" y="3213"/>
                  </a:cubicBezTo>
                  <a:cubicBezTo>
                    <a:pt x="8903" y="2565"/>
                    <a:pt x="10565" y="1680"/>
                    <a:pt x="11617" y="1134"/>
                  </a:cubicBezTo>
                  <a:cubicBezTo>
                    <a:pt x="12669" y="589"/>
                    <a:pt x="13113" y="385"/>
                    <a:pt x="13611" y="215"/>
                  </a:cubicBezTo>
                  <a:cubicBezTo>
                    <a:pt x="14109" y="44"/>
                    <a:pt x="14663" y="-92"/>
                    <a:pt x="14940" y="78"/>
                  </a:cubicBezTo>
                  <a:cubicBezTo>
                    <a:pt x="15217" y="249"/>
                    <a:pt x="15217" y="726"/>
                    <a:pt x="14553" y="1918"/>
                  </a:cubicBezTo>
                  <a:cubicBezTo>
                    <a:pt x="13888" y="3111"/>
                    <a:pt x="12559" y="5018"/>
                    <a:pt x="11119" y="7165"/>
                  </a:cubicBezTo>
                  <a:cubicBezTo>
                    <a:pt x="9679" y="9311"/>
                    <a:pt x="8128" y="11696"/>
                    <a:pt x="7186" y="13740"/>
                  </a:cubicBezTo>
                  <a:cubicBezTo>
                    <a:pt x="6245" y="15784"/>
                    <a:pt x="5913" y="17488"/>
                    <a:pt x="5913" y="18680"/>
                  </a:cubicBezTo>
                  <a:cubicBezTo>
                    <a:pt x="5913" y="19873"/>
                    <a:pt x="6245" y="20554"/>
                    <a:pt x="6799" y="20963"/>
                  </a:cubicBezTo>
                  <a:cubicBezTo>
                    <a:pt x="7353" y="21372"/>
                    <a:pt x="8128" y="21508"/>
                    <a:pt x="9014" y="21201"/>
                  </a:cubicBezTo>
                  <a:cubicBezTo>
                    <a:pt x="9900" y="20895"/>
                    <a:pt x="10897" y="20145"/>
                    <a:pt x="11506" y="19259"/>
                  </a:cubicBezTo>
                  <a:cubicBezTo>
                    <a:pt x="12116" y="18374"/>
                    <a:pt x="12337" y="17352"/>
                    <a:pt x="12337" y="16670"/>
                  </a:cubicBezTo>
                  <a:cubicBezTo>
                    <a:pt x="12337" y="15989"/>
                    <a:pt x="12116" y="15648"/>
                    <a:pt x="12060" y="15307"/>
                  </a:cubicBezTo>
                  <a:cubicBezTo>
                    <a:pt x="12005" y="14967"/>
                    <a:pt x="12116" y="14626"/>
                    <a:pt x="13279" y="14081"/>
                  </a:cubicBezTo>
                  <a:cubicBezTo>
                    <a:pt x="14442" y="13536"/>
                    <a:pt x="16657" y="12786"/>
                    <a:pt x="18208" y="12241"/>
                  </a:cubicBezTo>
                  <a:cubicBezTo>
                    <a:pt x="19759" y="11696"/>
                    <a:pt x="20645" y="11355"/>
                    <a:pt x="21531" y="11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9422504" y="1334962"/>
              <a:ext cx="179918" cy="32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17026" y="0"/>
                  </a:moveTo>
                  <a:cubicBezTo>
                    <a:pt x="14485" y="2369"/>
                    <a:pt x="11944" y="4738"/>
                    <a:pt x="9784" y="7943"/>
                  </a:cubicBezTo>
                  <a:cubicBezTo>
                    <a:pt x="7624" y="11148"/>
                    <a:pt x="5845" y="15190"/>
                    <a:pt x="4955" y="17559"/>
                  </a:cubicBezTo>
                  <a:cubicBezTo>
                    <a:pt x="4066" y="19928"/>
                    <a:pt x="4066" y="20625"/>
                    <a:pt x="4701" y="21043"/>
                  </a:cubicBezTo>
                  <a:cubicBezTo>
                    <a:pt x="5336" y="21461"/>
                    <a:pt x="6607" y="21600"/>
                    <a:pt x="8132" y="21321"/>
                  </a:cubicBezTo>
                  <a:cubicBezTo>
                    <a:pt x="9656" y="21043"/>
                    <a:pt x="11435" y="20346"/>
                    <a:pt x="12452" y="19579"/>
                  </a:cubicBezTo>
                  <a:cubicBezTo>
                    <a:pt x="13468" y="18813"/>
                    <a:pt x="13722" y="17977"/>
                    <a:pt x="13341" y="17141"/>
                  </a:cubicBezTo>
                  <a:cubicBezTo>
                    <a:pt x="12960" y="16305"/>
                    <a:pt x="11944" y="15468"/>
                    <a:pt x="10038" y="14772"/>
                  </a:cubicBezTo>
                  <a:cubicBezTo>
                    <a:pt x="8132" y="14075"/>
                    <a:pt x="5336" y="13517"/>
                    <a:pt x="3304" y="13239"/>
                  </a:cubicBezTo>
                  <a:cubicBezTo>
                    <a:pt x="1271" y="12960"/>
                    <a:pt x="0" y="12960"/>
                    <a:pt x="0" y="12890"/>
                  </a:cubicBezTo>
                  <a:cubicBezTo>
                    <a:pt x="0" y="12821"/>
                    <a:pt x="1271" y="12681"/>
                    <a:pt x="2922" y="12403"/>
                  </a:cubicBezTo>
                  <a:cubicBezTo>
                    <a:pt x="4574" y="12124"/>
                    <a:pt x="6607" y="11706"/>
                    <a:pt x="9148" y="11427"/>
                  </a:cubicBezTo>
                  <a:cubicBezTo>
                    <a:pt x="11689" y="11148"/>
                    <a:pt x="14739" y="11009"/>
                    <a:pt x="16264" y="11357"/>
                  </a:cubicBezTo>
                  <a:cubicBezTo>
                    <a:pt x="17788" y="11706"/>
                    <a:pt x="17788" y="12542"/>
                    <a:pt x="17788" y="13657"/>
                  </a:cubicBezTo>
                  <a:cubicBezTo>
                    <a:pt x="17788" y="14772"/>
                    <a:pt x="17788" y="16165"/>
                    <a:pt x="17661" y="17280"/>
                  </a:cubicBezTo>
                  <a:cubicBezTo>
                    <a:pt x="17534" y="18395"/>
                    <a:pt x="17280" y="19231"/>
                    <a:pt x="17280" y="19301"/>
                  </a:cubicBezTo>
                  <a:cubicBezTo>
                    <a:pt x="17280" y="19370"/>
                    <a:pt x="17534" y="18674"/>
                    <a:pt x="17661" y="17001"/>
                  </a:cubicBezTo>
                  <a:cubicBezTo>
                    <a:pt x="17788" y="15329"/>
                    <a:pt x="17788" y="12681"/>
                    <a:pt x="17788" y="10939"/>
                  </a:cubicBezTo>
                  <a:cubicBezTo>
                    <a:pt x="17788" y="9197"/>
                    <a:pt x="17788" y="8361"/>
                    <a:pt x="18424" y="7734"/>
                  </a:cubicBezTo>
                  <a:cubicBezTo>
                    <a:pt x="19059" y="7107"/>
                    <a:pt x="20329" y="6689"/>
                    <a:pt x="21600" y="6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9603511" y="1461962"/>
              <a:ext cx="297361" cy="17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79" fill="norm" stroke="1" extrusionOk="0">
                  <a:moveTo>
                    <a:pt x="4057" y="0"/>
                  </a:moveTo>
                  <a:cubicBezTo>
                    <a:pt x="3444" y="3857"/>
                    <a:pt x="2832" y="7714"/>
                    <a:pt x="2372" y="10671"/>
                  </a:cubicBezTo>
                  <a:cubicBezTo>
                    <a:pt x="1912" y="13629"/>
                    <a:pt x="1606" y="15686"/>
                    <a:pt x="1223" y="17614"/>
                  </a:cubicBezTo>
                  <a:cubicBezTo>
                    <a:pt x="840" y="19543"/>
                    <a:pt x="381" y="21343"/>
                    <a:pt x="151" y="21471"/>
                  </a:cubicBezTo>
                  <a:cubicBezTo>
                    <a:pt x="-79" y="21600"/>
                    <a:pt x="-79" y="20057"/>
                    <a:pt x="381" y="17229"/>
                  </a:cubicBezTo>
                  <a:cubicBezTo>
                    <a:pt x="840" y="14400"/>
                    <a:pt x="1759" y="10286"/>
                    <a:pt x="2602" y="7843"/>
                  </a:cubicBezTo>
                  <a:cubicBezTo>
                    <a:pt x="3444" y="5400"/>
                    <a:pt x="4210" y="4629"/>
                    <a:pt x="4593" y="4886"/>
                  </a:cubicBezTo>
                  <a:cubicBezTo>
                    <a:pt x="4976" y="5143"/>
                    <a:pt x="4976" y="6429"/>
                    <a:pt x="4976" y="7714"/>
                  </a:cubicBezTo>
                  <a:cubicBezTo>
                    <a:pt x="4976" y="9000"/>
                    <a:pt x="4976" y="10286"/>
                    <a:pt x="4900" y="11571"/>
                  </a:cubicBezTo>
                  <a:cubicBezTo>
                    <a:pt x="4823" y="12857"/>
                    <a:pt x="4670" y="14143"/>
                    <a:pt x="4823" y="14271"/>
                  </a:cubicBezTo>
                  <a:cubicBezTo>
                    <a:pt x="4976" y="14400"/>
                    <a:pt x="5436" y="13371"/>
                    <a:pt x="5972" y="12214"/>
                  </a:cubicBezTo>
                  <a:cubicBezTo>
                    <a:pt x="6508" y="11057"/>
                    <a:pt x="7121" y="9771"/>
                    <a:pt x="7734" y="8614"/>
                  </a:cubicBezTo>
                  <a:cubicBezTo>
                    <a:pt x="8347" y="7457"/>
                    <a:pt x="8959" y="6429"/>
                    <a:pt x="9419" y="6557"/>
                  </a:cubicBezTo>
                  <a:cubicBezTo>
                    <a:pt x="9878" y="6686"/>
                    <a:pt x="10185" y="7971"/>
                    <a:pt x="10338" y="9514"/>
                  </a:cubicBezTo>
                  <a:cubicBezTo>
                    <a:pt x="10491" y="11057"/>
                    <a:pt x="10491" y="12857"/>
                    <a:pt x="10951" y="13886"/>
                  </a:cubicBezTo>
                  <a:cubicBezTo>
                    <a:pt x="11410" y="14914"/>
                    <a:pt x="12330" y="15171"/>
                    <a:pt x="13402" y="14400"/>
                  </a:cubicBezTo>
                  <a:cubicBezTo>
                    <a:pt x="14474" y="13629"/>
                    <a:pt x="15700" y="11829"/>
                    <a:pt x="16542" y="10286"/>
                  </a:cubicBezTo>
                  <a:cubicBezTo>
                    <a:pt x="17385" y="8743"/>
                    <a:pt x="17844" y="7457"/>
                    <a:pt x="18227" y="6043"/>
                  </a:cubicBezTo>
                  <a:cubicBezTo>
                    <a:pt x="18610" y="4629"/>
                    <a:pt x="18917" y="3086"/>
                    <a:pt x="18687" y="2314"/>
                  </a:cubicBezTo>
                  <a:cubicBezTo>
                    <a:pt x="18457" y="1543"/>
                    <a:pt x="17691" y="1543"/>
                    <a:pt x="17002" y="2057"/>
                  </a:cubicBezTo>
                  <a:cubicBezTo>
                    <a:pt x="16312" y="2571"/>
                    <a:pt x="15700" y="3600"/>
                    <a:pt x="15240" y="4886"/>
                  </a:cubicBezTo>
                  <a:cubicBezTo>
                    <a:pt x="14781" y="6171"/>
                    <a:pt x="14474" y="7714"/>
                    <a:pt x="14244" y="9129"/>
                  </a:cubicBezTo>
                  <a:cubicBezTo>
                    <a:pt x="14015" y="10543"/>
                    <a:pt x="13861" y="11829"/>
                    <a:pt x="14015" y="12986"/>
                  </a:cubicBezTo>
                  <a:cubicBezTo>
                    <a:pt x="14168" y="14143"/>
                    <a:pt x="14627" y="15171"/>
                    <a:pt x="15930" y="15686"/>
                  </a:cubicBezTo>
                  <a:cubicBezTo>
                    <a:pt x="17232" y="16200"/>
                    <a:pt x="19376" y="16200"/>
                    <a:pt x="21521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9970721" y="1519112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10161221" y="1474662"/>
              <a:ext cx="444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10199321" y="141116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10226245" y="1271068"/>
              <a:ext cx="481077" cy="34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119" fill="norm" stroke="1" extrusionOk="0">
                  <a:moveTo>
                    <a:pt x="1069" y="10628"/>
                  </a:moveTo>
                  <a:cubicBezTo>
                    <a:pt x="1069" y="13116"/>
                    <a:pt x="1069" y="15603"/>
                    <a:pt x="879" y="17501"/>
                  </a:cubicBezTo>
                  <a:cubicBezTo>
                    <a:pt x="690" y="19399"/>
                    <a:pt x="311" y="20708"/>
                    <a:pt x="121" y="21036"/>
                  </a:cubicBezTo>
                  <a:cubicBezTo>
                    <a:pt x="-68" y="21363"/>
                    <a:pt x="-68" y="20708"/>
                    <a:pt x="358" y="19399"/>
                  </a:cubicBezTo>
                  <a:cubicBezTo>
                    <a:pt x="785" y="18090"/>
                    <a:pt x="1637" y="16127"/>
                    <a:pt x="2300" y="14752"/>
                  </a:cubicBezTo>
                  <a:cubicBezTo>
                    <a:pt x="2964" y="13378"/>
                    <a:pt x="3437" y="12592"/>
                    <a:pt x="3958" y="12134"/>
                  </a:cubicBezTo>
                  <a:cubicBezTo>
                    <a:pt x="4479" y="11676"/>
                    <a:pt x="5048" y="11545"/>
                    <a:pt x="5379" y="11807"/>
                  </a:cubicBezTo>
                  <a:cubicBezTo>
                    <a:pt x="5711" y="12068"/>
                    <a:pt x="5806" y="12723"/>
                    <a:pt x="5853" y="13770"/>
                  </a:cubicBezTo>
                  <a:cubicBezTo>
                    <a:pt x="5900" y="14818"/>
                    <a:pt x="5900" y="16258"/>
                    <a:pt x="5900" y="17305"/>
                  </a:cubicBezTo>
                  <a:cubicBezTo>
                    <a:pt x="5900" y="18352"/>
                    <a:pt x="5900" y="19007"/>
                    <a:pt x="6137" y="19334"/>
                  </a:cubicBezTo>
                  <a:cubicBezTo>
                    <a:pt x="6374" y="19661"/>
                    <a:pt x="6848" y="19661"/>
                    <a:pt x="7748" y="19138"/>
                  </a:cubicBezTo>
                  <a:cubicBezTo>
                    <a:pt x="8648" y="18614"/>
                    <a:pt x="9974" y="17567"/>
                    <a:pt x="10827" y="16781"/>
                  </a:cubicBezTo>
                  <a:cubicBezTo>
                    <a:pt x="11679" y="15996"/>
                    <a:pt x="12058" y="15472"/>
                    <a:pt x="12343" y="14883"/>
                  </a:cubicBezTo>
                  <a:cubicBezTo>
                    <a:pt x="12627" y="14294"/>
                    <a:pt x="12816" y="13639"/>
                    <a:pt x="12721" y="13116"/>
                  </a:cubicBezTo>
                  <a:cubicBezTo>
                    <a:pt x="12627" y="12592"/>
                    <a:pt x="12248" y="12199"/>
                    <a:pt x="11821" y="12199"/>
                  </a:cubicBezTo>
                  <a:cubicBezTo>
                    <a:pt x="11395" y="12199"/>
                    <a:pt x="10921" y="12592"/>
                    <a:pt x="10448" y="13574"/>
                  </a:cubicBezTo>
                  <a:cubicBezTo>
                    <a:pt x="9974" y="14556"/>
                    <a:pt x="9500" y="16127"/>
                    <a:pt x="9264" y="17239"/>
                  </a:cubicBezTo>
                  <a:cubicBezTo>
                    <a:pt x="9027" y="18352"/>
                    <a:pt x="9027" y="19007"/>
                    <a:pt x="9311" y="19268"/>
                  </a:cubicBezTo>
                  <a:cubicBezTo>
                    <a:pt x="9595" y="19530"/>
                    <a:pt x="10164" y="19399"/>
                    <a:pt x="10921" y="18483"/>
                  </a:cubicBezTo>
                  <a:cubicBezTo>
                    <a:pt x="11679" y="17567"/>
                    <a:pt x="12627" y="15865"/>
                    <a:pt x="13574" y="13116"/>
                  </a:cubicBezTo>
                  <a:cubicBezTo>
                    <a:pt x="14521" y="10367"/>
                    <a:pt x="15469" y="6570"/>
                    <a:pt x="15990" y="4083"/>
                  </a:cubicBezTo>
                  <a:cubicBezTo>
                    <a:pt x="16511" y="1596"/>
                    <a:pt x="16606" y="418"/>
                    <a:pt x="16511" y="90"/>
                  </a:cubicBezTo>
                  <a:cubicBezTo>
                    <a:pt x="16416" y="-237"/>
                    <a:pt x="16132" y="287"/>
                    <a:pt x="15516" y="2381"/>
                  </a:cubicBezTo>
                  <a:cubicBezTo>
                    <a:pt x="14900" y="4476"/>
                    <a:pt x="13953" y="8141"/>
                    <a:pt x="13385" y="10759"/>
                  </a:cubicBezTo>
                  <a:cubicBezTo>
                    <a:pt x="12816" y="13378"/>
                    <a:pt x="12627" y="14948"/>
                    <a:pt x="12627" y="16061"/>
                  </a:cubicBezTo>
                  <a:cubicBezTo>
                    <a:pt x="12627" y="17174"/>
                    <a:pt x="12816" y="17828"/>
                    <a:pt x="13148" y="18287"/>
                  </a:cubicBezTo>
                  <a:cubicBezTo>
                    <a:pt x="13479" y="18745"/>
                    <a:pt x="13953" y="19007"/>
                    <a:pt x="14900" y="18614"/>
                  </a:cubicBezTo>
                  <a:cubicBezTo>
                    <a:pt x="15848" y="18221"/>
                    <a:pt x="17269" y="17174"/>
                    <a:pt x="18121" y="16323"/>
                  </a:cubicBezTo>
                  <a:cubicBezTo>
                    <a:pt x="18974" y="15472"/>
                    <a:pt x="19258" y="14818"/>
                    <a:pt x="19400" y="14098"/>
                  </a:cubicBezTo>
                  <a:cubicBezTo>
                    <a:pt x="19543" y="13378"/>
                    <a:pt x="19543" y="12592"/>
                    <a:pt x="19353" y="12003"/>
                  </a:cubicBezTo>
                  <a:cubicBezTo>
                    <a:pt x="19164" y="11414"/>
                    <a:pt x="18785" y="11021"/>
                    <a:pt x="18406" y="11021"/>
                  </a:cubicBezTo>
                  <a:cubicBezTo>
                    <a:pt x="18027" y="11021"/>
                    <a:pt x="17648" y="11414"/>
                    <a:pt x="17316" y="12068"/>
                  </a:cubicBezTo>
                  <a:cubicBezTo>
                    <a:pt x="16985" y="12723"/>
                    <a:pt x="16700" y="13639"/>
                    <a:pt x="16558" y="14621"/>
                  </a:cubicBezTo>
                  <a:cubicBezTo>
                    <a:pt x="16416" y="15603"/>
                    <a:pt x="16416" y="16650"/>
                    <a:pt x="17269" y="17043"/>
                  </a:cubicBezTo>
                  <a:cubicBezTo>
                    <a:pt x="18121" y="17436"/>
                    <a:pt x="19827" y="17174"/>
                    <a:pt x="21532" y="16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10732721" y="1449262"/>
              <a:ext cx="120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5760"/>
                    <a:pt x="10611" y="11520"/>
                    <a:pt x="14211" y="15120"/>
                  </a:cubicBezTo>
                  <a:cubicBezTo>
                    <a:pt x="17811" y="18720"/>
                    <a:pt x="19705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10743520" y="1449262"/>
              <a:ext cx="122552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600" fill="norm" stroke="1" extrusionOk="0">
                  <a:moveTo>
                    <a:pt x="21197" y="0"/>
                  </a:moveTo>
                  <a:cubicBezTo>
                    <a:pt x="19366" y="0"/>
                    <a:pt x="17536" y="0"/>
                    <a:pt x="14058" y="2700"/>
                  </a:cubicBezTo>
                  <a:cubicBezTo>
                    <a:pt x="10580" y="5400"/>
                    <a:pt x="5455" y="10800"/>
                    <a:pt x="2709" y="14400"/>
                  </a:cubicBezTo>
                  <a:cubicBezTo>
                    <a:pt x="-37" y="18000"/>
                    <a:pt x="-403" y="19800"/>
                    <a:pt x="329" y="20700"/>
                  </a:cubicBezTo>
                  <a:cubicBezTo>
                    <a:pt x="1061" y="21600"/>
                    <a:pt x="2892" y="21600"/>
                    <a:pt x="47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10883947" y="1220481"/>
              <a:ext cx="314352" cy="346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945" fill="norm" stroke="1" extrusionOk="0">
                  <a:moveTo>
                    <a:pt x="79" y="17649"/>
                  </a:moveTo>
                  <a:cubicBezTo>
                    <a:pt x="1510" y="17521"/>
                    <a:pt x="2940" y="17393"/>
                    <a:pt x="3941" y="16946"/>
                  </a:cubicBezTo>
                  <a:cubicBezTo>
                    <a:pt x="4943" y="16499"/>
                    <a:pt x="5515" y="15732"/>
                    <a:pt x="5801" y="14901"/>
                  </a:cubicBezTo>
                  <a:cubicBezTo>
                    <a:pt x="6087" y="14070"/>
                    <a:pt x="6087" y="13176"/>
                    <a:pt x="5729" y="12792"/>
                  </a:cubicBezTo>
                  <a:cubicBezTo>
                    <a:pt x="5372" y="12409"/>
                    <a:pt x="4657" y="12537"/>
                    <a:pt x="3798" y="13176"/>
                  </a:cubicBezTo>
                  <a:cubicBezTo>
                    <a:pt x="2940" y="13815"/>
                    <a:pt x="1939" y="14965"/>
                    <a:pt x="1295" y="15860"/>
                  </a:cubicBezTo>
                  <a:cubicBezTo>
                    <a:pt x="651" y="16754"/>
                    <a:pt x="365" y="17393"/>
                    <a:pt x="151" y="18224"/>
                  </a:cubicBezTo>
                  <a:cubicBezTo>
                    <a:pt x="-64" y="19055"/>
                    <a:pt x="-207" y="20078"/>
                    <a:pt x="866" y="20589"/>
                  </a:cubicBezTo>
                  <a:cubicBezTo>
                    <a:pt x="1939" y="21100"/>
                    <a:pt x="4227" y="21100"/>
                    <a:pt x="6445" y="20333"/>
                  </a:cubicBezTo>
                  <a:cubicBezTo>
                    <a:pt x="8662" y="19566"/>
                    <a:pt x="10808" y="18033"/>
                    <a:pt x="11952" y="16946"/>
                  </a:cubicBezTo>
                  <a:cubicBezTo>
                    <a:pt x="13096" y="15860"/>
                    <a:pt x="13239" y="15221"/>
                    <a:pt x="12953" y="14965"/>
                  </a:cubicBezTo>
                  <a:cubicBezTo>
                    <a:pt x="12667" y="14709"/>
                    <a:pt x="11952" y="14837"/>
                    <a:pt x="11380" y="15157"/>
                  </a:cubicBezTo>
                  <a:cubicBezTo>
                    <a:pt x="10808" y="15476"/>
                    <a:pt x="10378" y="15988"/>
                    <a:pt x="9949" y="16627"/>
                  </a:cubicBezTo>
                  <a:cubicBezTo>
                    <a:pt x="9520" y="17266"/>
                    <a:pt x="9091" y="18033"/>
                    <a:pt x="8876" y="18736"/>
                  </a:cubicBezTo>
                  <a:cubicBezTo>
                    <a:pt x="8662" y="19438"/>
                    <a:pt x="8662" y="20078"/>
                    <a:pt x="9019" y="20397"/>
                  </a:cubicBezTo>
                  <a:cubicBezTo>
                    <a:pt x="9377" y="20717"/>
                    <a:pt x="10092" y="20717"/>
                    <a:pt x="11523" y="19694"/>
                  </a:cubicBezTo>
                  <a:cubicBezTo>
                    <a:pt x="12953" y="18672"/>
                    <a:pt x="15099" y="16627"/>
                    <a:pt x="16816" y="13623"/>
                  </a:cubicBezTo>
                  <a:cubicBezTo>
                    <a:pt x="18532" y="10620"/>
                    <a:pt x="19819" y="6657"/>
                    <a:pt x="20463" y="4357"/>
                  </a:cubicBezTo>
                  <a:cubicBezTo>
                    <a:pt x="21107" y="2056"/>
                    <a:pt x="21107" y="1417"/>
                    <a:pt x="21178" y="778"/>
                  </a:cubicBezTo>
                  <a:cubicBezTo>
                    <a:pt x="21250" y="139"/>
                    <a:pt x="21393" y="-500"/>
                    <a:pt x="20749" y="586"/>
                  </a:cubicBezTo>
                  <a:cubicBezTo>
                    <a:pt x="20106" y="1673"/>
                    <a:pt x="18675" y="4485"/>
                    <a:pt x="17674" y="7360"/>
                  </a:cubicBezTo>
                  <a:cubicBezTo>
                    <a:pt x="16672" y="10236"/>
                    <a:pt x="16100" y="13176"/>
                    <a:pt x="16386" y="15157"/>
                  </a:cubicBezTo>
                  <a:cubicBezTo>
                    <a:pt x="16672" y="17138"/>
                    <a:pt x="17817" y="18160"/>
                    <a:pt x="18961" y="19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424679" y="2387711"/>
              <a:ext cx="208493" cy="404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833" fill="norm" stroke="1" extrusionOk="0">
                  <a:moveTo>
                    <a:pt x="2509" y="8906"/>
                  </a:moveTo>
                  <a:cubicBezTo>
                    <a:pt x="1636" y="9233"/>
                    <a:pt x="764" y="9560"/>
                    <a:pt x="327" y="10051"/>
                  </a:cubicBezTo>
                  <a:cubicBezTo>
                    <a:pt x="-109" y="10542"/>
                    <a:pt x="-109" y="11196"/>
                    <a:pt x="327" y="12942"/>
                  </a:cubicBezTo>
                  <a:cubicBezTo>
                    <a:pt x="764" y="14687"/>
                    <a:pt x="1636" y="17524"/>
                    <a:pt x="2073" y="19215"/>
                  </a:cubicBezTo>
                  <a:cubicBezTo>
                    <a:pt x="2509" y="20906"/>
                    <a:pt x="2509" y="21451"/>
                    <a:pt x="2618" y="19978"/>
                  </a:cubicBezTo>
                  <a:cubicBezTo>
                    <a:pt x="2727" y="18506"/>
                    <a:pt x="2946" y="15015"/>
                    <a:pt x="3927" y="11633"/>
                  </a:cubicBezTo>
                  <a:cubicBezTo>
                    <a:pt x="4909" y="8251"/>
                    <a:pt x="6655" y="4978"/>
                    <a:pt x="7964" y="3069"/>
                  </a:cubicBezTo>
                  <a:cubicBezTo>
                    <a:pt x="9273" y="1160"/>
                    <a:pt x="10146" y="615"/>
                    <a:pt x="11127" y="287"/>
                  </a:cubicBezTo>
                  <a:cubicBezTo>
                    <a:pt x="12109" y="-40"/>
                    <a:pt x="13200" y="-149"/>
                    <a:pt x="14073" y="287"/>
                  </a:cubicBezTo>
                  <a:cubicBezTo>
                    <a:pt x="14946" y="724"/>
                    <a:pt x="15600" y="1706"/>
                    <a:pt x="15818" y="3560"/>
                  </a:cubicBezTo>
                  <a:cubicBezTo>
                    <a:pt x="16036" y="5415"/>
                    <a:pt x="15818" y="8142"/>
                    <a:pt x="14946" y="10051"/>
                  </a:cubicBezTo>
                  <a:cubicBezTo>
                    <a:pt x="14073" y="11960"/>
                    <a:pt x="12546" y="13051"/>
                    <a:pt x="11018" y="13706"/>
                  </a:cubicBezTo>
                  <a:cubicBezTo>
                    <a:pt x="9491" y="14360"/>
                    <a:pt x="7964" y="14578"/>
                    <a:pt x="6873" y="14360"/>
                  </a:cubicBezTo>
                  <a:cubicBezTo>
                    <a:pt x="5782" y="14142"/>
                    <a:pt x="5127" y="13487"/>
                    <a:pt x="5346" y="13160"/>
                  </a:cubicBezTo>
                  <a:cubicBezTo>
                    <a:pt x="5564" y="12833"/>
                    <a:pt x="6655" y="12833"/>
                    <a:pt x="8291" y="13269"/>
                  </a:cubicBezTo>
                  <a:cubicBezTo>
                    <a:pt x="9927" y="13706"/>
                    <a:pt x="12109" y="14578"/>
                    <a:pt x="14400" y="15778"/>
                  </a:cubicBezTo>
                  <a:cubicBezTo>
                    <a:pt x="16691" y="16978"/>
                    <a:pt x="19091" y="18506"/>
                    <a:pt x="21491" y="20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690321" y="2477962"/>
              <a:ext cx="184151" cy="27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86" y="4725"/>
                    <a:pt x="3972" y="9450"/>
                    <a:pt x="5462" y="12825"/>
                  </a:cubicBezTo>
                  <a:cubicBezTo>
                    <a:pt x="6952" y="16200"/>
                    <a:pt x="7945" y="18225"/>
                    <a:pt x="8938" y="19575"/>
                  </a:cubicBezTo>
                  <a:cubicBezTo>
                    <a:pt x="9931" y="20925"/>
                    <a:pt x="10924" y="21600"/>
                    <a:pt x="11793" y="21600"/>
                  </a:cubicBezTo>
                  <a:cubicBezTo>
                    <a:pt x="12662" y="21600"/>
                    <a:pt x="13407" y="20925"/>
                    <a:pt x="14276" y="18225"/>
                  </a:cubicBezTo>
                  <a:cubicBezTo>
                    <a:pt x="15145" y="15525"/>
                    <a:pt x="16138" y="10800"/>
                    <a:pt x="16634" y="7931"/>
                  </a:cubicBezTo>
                  <a:cubicBezTo>
                    <a:pt x="17131" y="5062"/>
                    <a:pt x="17131" y="4050"/>
                    <a:pt x="17255" y="3122"/>
                  </a:cubicBezTo>
                  <a:cubicBezTo>
                    <a:pt x="17379" y="2194"/>
                    <a:pt x="17628" y="1350"/>
                    <a:pt x="18372" y="928"/>
                  </a:cubicBezTo>
                  <a:cubicBezTo>
                    <a:pt x="19117" y="506"/>
                    <a:pt x="20359" y="506"/>
                    <a:pt x="21600" y="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927523" y="2577446"/>
              <a:ext cx="86074" cy="17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249" fill="norm" stroke="1" extrusionOk="0">
                  <a:moveTo>
                    <a:pt x="16043" y="254"/>
                  </a:moveTo>
                  <a:cubicBezTo>
                    <a:pt x="13531" y="0"/>
                    <a:pt x="11019" y="-254"/>
                    <a:pt x="8257" y="508"/>
                  </a:cubicBezTo>
                  <a:cubicBezTo>
                    <a:pt x="5494" y="1271"/>
                    <a:pt x="2480" y="3050"/>
                    <a:pt x="973" y="4574"/>
                  </a:cubicBezTo>
                  <a:cubicBezTo>
                    <a:pt x="-534" y="6099"/>
                    <a:pt x="-534" y="7370"/>
                    <a:pt x="2731" y="9148"/>
                  </a:cubicBezTo>
                  <a:cubicBezTo>
                    <a:pt x="5996" y="10927"/>
                    <a:pt x="12526" y="13214"/>
                    <a:pt x="16294" y="15247"/>
                  </a:cubicBezTo>
                  <a:cubicBezTo>
                    <a:pt x="20061" y="17280"/>
                    <a:pt x="21066" y="19059"/>
                    <a:pt x="20061" y="20075"/>
                  </a:cubicBezTo>
                  <a:cubicBezTo>
                    <a:pt x="19057" y="21092"/>
                    <a:pt x="16043" y="21346"/>
                    <a:pt x="13280" y="21219"/>
                  </a:cubicBezTo>
                  <a:cubicBezTo>
                    <a:pt x="10517" y="21092"/>
                    <a:pt x="8006" y="20584"/>
                    <a:pt x="5494" y="20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2204671" y="2852612"/>
              <a:ext cx="2784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3600"/>
                    <a:pt x="21600" y="7200"/>
                    <a:pt x="18514" y="10800"/>
                  </a:cubicBezTo>
                  <a:cubicBezTo>
                    <a:pt x="15429" y="14400"/>
                    <a:pt x="7714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852371" y="2452562"/>
              <a:ext cx="2159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53" y="2717"/>
                    <a:pt x="5506" y="5434"/>
                    <a:pt x="8682" y="8694"/>
                  </a:cubicBezTo>
                  <a:cubicBezTo>
                    <a:pt x="11859" y="11955"/>
                    <a:pt x="15459" y="15758"/>
                    <a:pt x="17682" y="18000"/>
                  </a:cubicBezTo>
                  <a:cubicBezTo>
                    <a:pt x="19906" y="20242"/>
                    <a:pt x="20753" y="209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2890471" y="2422929"/>
              <a:ext cx="215901" cy="40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05"/>
                  </a:moveTo>
                  <a:cubicBezTo>
                    <a:pt x="20965" y="452"/>
                    <a:pt x="20329" y="0"/>
                    <a:pt x="19588" y="0"/>
                  </a:cubicBezTo>
                  <a:cubicBezTo>
                    <a:pt x="18847" y="0"/>
                    <a:pt x="18000" y="452"/>
                    <a:pt x="16518" y="2205"/>
                  </a:cubicBezTo>
                  <a:cubicBezTo>
                    <a:pt x="15035" y="3958"/>
                    <a:pt x="12918" y="7012"/>
                    <a:pt x="10271" y="9895"/>
                  </a:cubicBezTo>
                  <a:cubicBezTo>
                    <a:pt x="7624" y="12779"/>
                    <a:pt x="4447" y="15493"/>
                    <a:pt x="2541" y="17190"/>
                  </a:cubicBezTo>
                  <a:cubicBezTo>
                    <a:pt x="635" y="18886"/>
                    <a:pt x="0" y="19564"/>
                    <a:pt x="0" y="20130"/>
                  </a:cubicBezTo>
                  <a:cubicBezTo>
                    <a:pt x="0" y="20695"/>
                    <a:pt x="635" y="21148"/>
                    <a:pt x="12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3123010" y="2719262"/>
              <a:ext cx="96851" cy="117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083" fill="norm" stroke="1" extrusionOk="0">
                  <a:moveTo>
                    <a:pt x="11313" y="0"/>
                  </a:moveTo>
                  <a:cubicBezTo>
                    <a:pt x="9063" y="379"/>
                    <a:pt x="6813" y="758"/>
                    <a:pt x="4788" y="3032"/>
                  </a:cubicBezTo>
                  <a:cubicBezTo>
                    <a:pt x="2763" y="5305"/>
                    <a:pt x="963" y="9474"/>
                    <a:pt x="288" y="12505"/>
                  </a:cubicBezTo>
                  <a:cubicBezTo>
                    <a:pt x="-387" y="15537"/>
                    <a:pt x="63" y="17432"/>
                    <a:pt x="2313" y="18947"/>
                  </a:cubicBezTo>
                  <a:cubicBezTo>
                    <a:pt x="4563" y="20463"/>
                    <a:pt x="8613" y="21600"/>
                    <a:pt x="12213" y="20842"/>
                  </a:cubicBezTo>
                  <a:cubicBezTo>
                    <a:pt x="15813" y="20084"/>
                    <a:pt x="18963" y="17432"/>
                    <a:pt x="20088" y="14021"/>
                  </a:cubicBezTo>
                  <a:cubicBezTo>
                    <a:pt x="21213" y="10611"/>
                    <a:pt x="20313" y="6442"/>
                    <a:pt x="18738" y="4168"/>
                  </a:cubicBezTo>
                  <a:cubicBezTo>
                    <a:pt x="17163" y="1895"/>
                    <a:pt x="14913" y="1516"/>
                    <a:pt x="12663" y="1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3366721" y="2839912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4800"/>
                    <a:pt x="15429" y="9600"/>
                    <a:pt x="11829" y="13200"/>
                  </a:cubicBezTo>
                  <a:cubicBezTo>
                    <a:pt x="8229" y="16800"/>
                    <a:pt x="4114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3747721" y="2452562"/>
              <a:ext cx="2476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1902"/>
                    <a:pt x="4431" y="3804"/>
                    <a:pt x="6646" y="6045"/>
                  </a:cubicBezTo>
                  <a:cubicBezTo>
                    <a:pt x="8862" y="8287"/>
                    <a:pt x="11077" y="10868"/>
                    <a:pt x="13569" y="13517"/>
                  </a:cubicBezTo>
                  <a:cubicBezTo>
                    <a:pt x="16062" y="16166"/>
                    <a:pt x="18831" y="1888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3834893" y="2452562"/>
              <a:ext cx="15412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7169" y="3343"/>
                    <a:pt x="13082" y="6686"/>
                    <a:pt x="9433" y="9964"/>
                  </a:cubicBezTo>
                  <a:cubicBezTo>
                    <a:pt x="5785" y="13243"/>
                    <a:pt x="2574" y="16457"/>
                    <a:pt x="1114" y="18386"/>
                  </a:cubicBezTo>
                  <a:cubicBezTo>
                    <a:pt x="-345" y="20314"/>
                    <a:pt x="-53" y="20957"/>
                    <a:pt x="2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4084271" y="2693862"/>
              <a:ext cx="980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635"/>
                    <a:pt x="17280" y="11270"/>
                    <a:pt x="19440" y="14870"/>
                  </a:cubicBezTo>
                  <a:cubicBezTo>
                    <a:pt x="21600" y="18470"/>
                    <a:pt x="17280" y="20035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4192221" y="2827212"/>
              <a:ext cx="57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4401771" y="2820862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4598621" y="2782762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4795471" y="2770062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5074871" y="2808162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5475647" y="2630362"/>
              <a:ext cx="157082" cy="18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62" fill="norm" stroke="1" extrusionOk="0">
                  <a:moveTo>
                    <a:pt x="3357" y="0"/>
                  </a:moveTo>
                  <a:cubicBezTo>
                    <a:pt x="2205" y="4469"/>
                    <a:pt x="1053" y="8938"/>
                    <a:pt x="477" y="11793"/>
                  </a:cubicBezTo>
                  <a:cubicBezTo>
                    <a:pt x="-99" y="14648"/>
                    <a:pt x="-99" y="15890"/>
                    <a:pt x="189" y="17131"/>
                  </a:cubicBezTo>
                  <a:cubicBezTo>
                    <a:pt x="477" y="18372"/>
                    <a:pt x="1053" y="19614"/>
                    <a:pt x="2061" y="20234"/>
                  </a:cubicBezTo>
                  <a:cubicBezTo>
                    <a:pt x="3069" y="20855"/>
                    <a:pt x="4509" y="20855"/>
                    <a:pt x="5517" y="20234"/>
                  </a:cubicBezTo>
                  <a:cubicBezTo>
                    <a:pt x="6525" y="19614"/>
                    <a:pt x="7101" y="18372"/>
                    <a:pt x="7821" y="18248"/>
                  </a:cubicBezTo>
                  <a:cubicBezTo>
                    <a:pt x="8541" y="18124"/>
                    <a:pt x="9405" y="19117"/>
                    <a:pt x="10557" y="19862"/>
                  </a:cubicBezTo>
                  <a:cubicBezTo>
                    <a:pt x="11709" y="20607"/>
                    <a:pt x="13149" y="21103"/>
                    <a:pt x="14733" y="21352"/>
                  </a:cubicBezTo>
                  <a:cubicBezTo>
                    <a:pt x="16317" y="21600"/>
                    <a:pt x="18045" y="21600"/>
                    <a:pt x="19341" y="19490"/>
                  </a:cubicBezTo>
                  <a:cubicBezTo>
                    <a:pt x="20637" y="17379"/>
                    <a:pt x="21501" y="13159"/>
                    <a:pt x="21357" y="10552"/>
                  </a:cubicBezTo>
                  <a:cubicBezTo>
                    <a:pt x="21213" y="7945"/>
                    <a:pt x="20061" y="6952"/>
                    <a:pt x="18909" y="5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5716221" y="2668462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5747971" y="2535112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5894021" y="2357312"/>
              <a:ext cx="82551" cy="39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0"/>
                  </a:moveTo>
                  <a:cubicBezTo>
                    <a:pt x="16062" y="2743"/>
                    <a:pt x="10523" y="5486"/>
                    <a:pt x="6923" y="8343"/>
                  </a:cubicBezTo>
                  <a:cubicBezTo>
                    <a:pt x="3323" y="11200"/>
                    <a:pt x="1662" y="14171"/>
                    <a:pt x="831" y="16057"/>
                  </a:cubicBezTo>
                  <a:cubicBezTo>
                    <a:pt x="0" y="17943"/>
                    <a:pt x="0" y="18743"/>
                    <a:pt x="0" y="19486"/>
                  </a:cubicBezTo>
                  <a:cubicBezTo>
                    <a:pt x="0" y="20229"/>
                    <a:pt x="0" y="20914"/>
                    <a:pt x="1385" y="21257"/>
                  </a:cubicBezTo>
                  <a:cubicBezTo>
                    <a:pt x="2769" y="21600"/>
                    <a:pt x="5538" y="21600"/>
                    <a:pt x="7477" y="21314"/>
                  </a:cubicBezTo>
                  <a:cubicBezTo>
                    <a:pt x="9415" y="21029"/>
                    <a:pt x="10523" y="20457"/>
                    <a:pt x="10800" y="19886"/>
                  </a:cubicBezTo>
                  <a:cubicBezTo>
                    <a:pt x="11077" y="19314"/>
                    <a:pt x="10523" y="18743"/>
                    <a:pt x="9969" y="18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5809766" y="2398392"/>
              <a:ext cx="287456" cy="3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95" fill="norm" stroke="1" extrusionOk="0">
                  <a:moveTo>
                    <a:pt x="4857" y="17309"/>
                  </a:moveTo>
                  <a:cubicBezTo>
                    <a:pt x="4069" y="17017"/>
                    <a:pt x="3281" y="16725"/>
                    <a:pt x="2335" y="16360"/>
                  </a:cubicBezTo>
                  <a:cubicBezTo>
                    <a:pt x="1389" y="15995"/>
                    <a:pt x="285" y="15557"/>
                    <a:pt x="48" y="15046"/>
                  </a:cubicBezTo>
                  <a:cubicBezTo>
                    <a:pt x="-188" y="14536"/>
                    <a:pt x="443" y="13952"/>
                    <a:pt x="2019" y="12638"/>
                  </a:cubicBezTo>
                  <a:cubicBezTo>
                    <a:pt x="3596" y="11325"/>
                    <a:pt x="6119" y="9281"/>
                    <a:pt x="8405" y="7165"/>
                  </a:cubicBezTo>
                  <a:cubicBezTo>
                    <a:pt x="10691" y="5049"/>
                    <a:pt x="12740" y="2860"/>
                    <a:pt x="14081" y="1546"/>
                  </a:cubicBezTo>
                  <a:cubicBezTo>
                    <a:pt x="15421" y="233"/>
                    <a:pt x="16051" y="-205"/>
                    <a:pt x="16288" y="87"/>
                  </a:cubicBezTo>
                  <a:cubicBezTo>
                    <a:pt x="16524" y="379"/>
                    <a:pt x="16367" y="1400"/>
                    <a:pt x="15736" y="4319"/>
                  </a:cubicBezTo>
                  <a:cubicBezTo>
                    <a:pt x="15105" y="7238"/>
                    <a:pt x="14002" y="12054"/>
                    <a:pt x="13292" y="14827"/>
                  </a:cubicBezTo>
                  <a:cubicBezTo>
                    <a:pt x="12583" y="17600"/>
                    <a:pt x="12267" y="18330"/>
                    <a:pt x="11952" y="19279"/>
                  </a:cubicBezTo>
                  <a:cubicBezTo>
                    <a:pt x="11637" y="20227"/>
                    <a:pt x="11321" y="21395"/>
                    <a:pt x="11321" y="21395"/>
                  </a:cubicBezTo>
                  <a:cubicBezTo>
                    <a:pt x="11321" y="21395"/>
                    <a:pt x="11637" y="20227"/>
                    <a:pt x="12346" y="18987"/>
                  </a:cubicBezTo>
                  <a:cubicBezTo>
                    <a:pt x="13056" y="17746"/>
                    <a:pt x="14159" y="16433"/>
                    <a:pt x="15105" y="15703"/>
                  </a:cubicBezTo>
                  <a:cubicBezTo>
                    <a:pt x="16051" y="14973"/>
                    <a:pt x="16840" y="14827"/>
                    <a:pt x="17786" y="15265"/>
                  </a:cubicBezTo>
                  <a:cubicBezTo>
                    <a:pt x="18732" y="15703"/>
                    <a:pt x="19835" y="16725"/>
                    <a:pt x="20466" y="17673"/>
                  </a:cubicBezTo>
                  <a:cubicBezTo>
                    <a:pt x="21097" y="18622"/>
                    <a:pt x="21254" y="19498"/>
                    <a:pt x="21412" y="20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6789371" y="2439862"/>
              <a:ext cx="2286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00" y="2296"/>
                    <a:pt x="7600" y="4591"/>
                    <a:pt x="10900" y="7617"/>
                  </a:cubicBezTo>
                  <a:cubicBezTo>
                    <a:pt x="14200" y="10643"/>
                    <a:pt x="17000" y="14400"/>
                    <a:pt x="18700" y="16852"/>
                  </a:cubicBezTo>
                  <a:cubicBezTo>
                    <a:pt x="20400" y="19304"/>
                    <a:pt x="21000" y="2045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6859221" y="2471612"/>
              <a:ext cx="2159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3360"/>
                    <a:pt x="13129" y="6720"/>
                    <a:pt x="9529" y="9540"/>
                  </a:cubicBezTo>
                  <a:cubicBezTo>
                    <a:pt x="5929" y="12360"/>
                    <a:pt x="2965" y="14640"/>
                    <a:pt x="1482" y="16560"/>
                  </a:cubicBezTo>
                  <a:cubicBezTo>
                    <a:pt x="0" y="18480"/>
                    <a:pt x="0" y="200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7208471" y="2662112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7202121" y="2782762"/>
              <a:ext cx="120651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0"/>
                  </a:moveTo>
                  <a:cubicBezTo>
                    <a:pt x="0" y="7200"/>
                    <a:pt x="0" y="14400"/>
                    <a:pt x="1705" y="18000"/>
                  </a:cubicBezTo>
                  <a:cubicBezTo>
                    <a:pt x="3411" y="21600"/>
                    <a:pt x="6821" y="21600"/>
                    <a:pt x="10421" y="20880"/>
                  </a:cubicBezTo>
                  <a:cubicBezTo>
                    <a:pt x="14021" y="20160"/>
                    <a:pt x="17811" y="18720"/>
                    <a:pt x="21600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7617757" y="2458388"/>
              <a:ext cx="149515" cy="466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45" fill="norm" stroke="1" extrusionOk="0">
                  <a:moveTo>
                    <a:pt x="21191" y="900"/>
                  </a:moveTo>
                  <a:cubicBezTo>
                    <a:pt x="20291" y="511"/>
                    <a:pt x="19391" y="122"/>
                    <a:pt x="16841" y="24"/>
                  </a:cubicBezTo>
                  <a:cubicBezTo>
                    <a:pt x="14291" y="-73"/>
                    <a:pt x="10091" y="122"/>
                    <a:pt x="7541" y="657"/>
                  </a:cubicBezTo>
                  <a:cubicBezTo>
                    <a:pt x="4991" y="1192"/>
                    <a:pt x="4091" y="2068"/>
                    <a:pt x="4691" y="3186"/>
                  </a:cubicBezTo>
                  <a:cubicBezTo>
                    <a:pt x="5291" y="4305"/>
                    <a:pt x="7391" y="5668"/>
                    <a:pt x="8741" y="6932"/>
                  </a:cubicBezTo>
                  <a:cubicBezTo>
                    <a:pt x="10091" y="8197"/>
                    <a:pt x="10691" y="9365"/>
                    <a:pt x="9941" y="10289"/>
                  </a:cubicBezTo>
                  <a:cubicBezTo>
                    <a:pt x="9191" y="11213"/>
                    <a:pt x="7091" y="11895"/>
                    <a:pt x="4991" y="12284"/>
                  </a:cubicBezTo>
                  <a:cubicBezTo>
                    <a:pt x="2891" y="12673"/>
                    <a:pt x="791" y="12770"/>
                    <a:pt x="191" y="12624"/>
                  </a:cubicBezTo>
                  <a:cubicBezTo>
                    <a:pt x="-409" y="12478"/>
                    <a:pt x="491" y="12089"/>
                    <a:pt x="1691" y="11895"/>
                  </a:cubicBezTo>
                  <a:cubicBezTo>
                    <a:pt x="2891" y="11700"/>
                    <a:pt x="4391" y="11700"/>
                    <a:pt x="5441" y="11943"/>
                  </a:cubicBezTo>
                  <a:cubicBezTo>
                    <a:pt x="6491" y="12186"/>
                    <a:pt x="7091" y="12673"/>
                    <a:pt x="6791" y="13597"/>
                  </a:cubicBezTo>
                  <a:cubicBezTo>
                    <a:pt x="6491" y="14522"/>
                    <a:pt x="5291" y="15884"/>
                    <a:pt x="4691" y="17051"/>
                  </a:cubicBezTo>
                  <a:cubicBezTo>
                    <a:pt x="4091" y="18219"/>
                    <a:pt x="4091" y="19192"/>
                    <a:pt x="4541" y="19922"/>
                  </a:cubicBezTo>
                  <a:cubicBezTo>
                    <a:pt x="4991" y="20651"/>
                    <a:pt x="5891" y="21138"/>
                    <a:pt x="7991" y="21332"/>
                  </a:cubicBezTo>
                  <a:cubicBezTo>
                    <a:pt x="10091" y="21527"/>
                    <a:pt x="13391" y="21430"/>
                    <a:pt x="16691" y="21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7913321" y="2579562"/>
              <a:ext cx="1968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94" y="1087"/>
                    <a:pt x="2787" y="2174"/>
                    <a:pt x="5458" y="4483"/>
                  </a:cubicBezTo>
                  <a:cubicBezTo>
                    <a:pt x="8129" y="6792"/>
                    <a:pt x="12077" y="10325"/>
                    <a:pt x="14981" y="13381"/>
                  </a:cubicBezTo>
                  <a:cubicBezTo>
                    <a:pt x="17884" y="16438"/>
                    <a:pt x="19742" y="1901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7952038" y="2541462"/>
              <a:ext cx="208934" cy="37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38" fill="norm" stroke="1" extrusionOk="0">
                  <a:moveTo>
                    <a:pt x="21321" y="0"/>
                  </a:moveTo>
                  <a:cubicBezTo>
                    <a:pt x="17865" y="2912"/>
                    <a:pt x="14409" y="5825"/>
                    <a:pt x="10953" y="9040"/>
                  </a:cubicBezTo>
                  <a:cubicBezTo>
                    <a:pt x="7497" y="12256"/>
                    <a:pt x="4041" y="15775"/>
                    <a:pt x="2097" y="17960"/>
                  </a:cubicBezTo>
                  <a:cubicBezTo>
                    <a:pt x="153" y="20144"/>
                    <a:pt x="-279" y="20993"/>
                    <a:pt x="153" y="21297"/>
                  </a:cubicBezTo>
                  <a:cubicBezTo>
                    <a:pt x="585" y="21600"/>
                    <a:pt x="1881" y="21357"/>
                    <a:pt x="3177" y="21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8182936" y="2776412"/>
              <a:ext cx="66936" cy="20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78" fill="norm" stroke="1" extrusionOk="0">
                  <a:moveTo>
                    <a:pt x="15270" y="0"/>
                  </a:moveTo>
                  <a:cubicBezTo>
                    <a:pt x="11220" y="5018"/>
                    <a:pt x="7170" y="10036"/>
                    <a:pt x="4470" y="13091"/>
                  </a:cubicBezTo>
                  <a:cubicBezTo>
                    <a:pt x="1770" y="16145"/>
                    <a:pt x="420" y="17236"/>
                    <a:pt x="82" y="18327"/>
                  </a:cubicBezTo>
                  <a:cubicBezTo>
                    <a:pt x="-255" y="19418"/>
                    <a:pt x="420" y="20509"/>
                    <a:pt x="2445" y="21055"/>
                  </a:cubicBezTo>
                  <a:cubicBezTo>
                    <a:pt x="4470" y="21600"/>
                    <a:pt x="7845" y="21600"/>
                    <a:pt x="11220" y="21164"/>
                  </a:cubicBezTo>
                  <a:cubicBezTo>
                    <a:pt x="14595" y="20727"/>
                    <a:pt x="17970" y="19855"/>
                    <a:pt x="21345" y="18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8173671" y="2909762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8510221" y="2947862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4800"/>
                    <a:pt x="18720" y="9600"/>
                    <a:pt x="15120" y="13200"/>
                  </a:cubicBezTo>
                  <a:cubicBezTo>
                    <a:pt x="11520" y="16800"/>
                    <a:pt x="576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8809176" y="2522412"/>
              <a:ext cx="94746" cy="42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77" fill="norm" stroke="1" extrusionOk="0">
                  <a:moveTo>
                    <a:pt x="21485" y="0"/>
                  </a:moveTo>
                  <a:cubicBezTo>
                    <a:pt x="19085" y="2484"/>
                    <a:pt x="16685" y="4968"/>
                    <a:pt x="13325" y="7776"/>
                  </a:cubicBezTo>
                  <a:cubicBezTo>
                    <a:pt x="9965" y="10584"/>
                    <a:pt x="5645" y="13716"/>
                    <a:pt x="3245" y="15660"/>
                  </a:cubicBezTo>
                  <a:cubicBezTo>
                    <a:pt x="845" y="17604"/>
                    <a:pt x="365" y="18360"/>
                    <a:pt x="125" y="19116"/>
                  </a:cubicBezTo>
                  <a:cubicBezTo>
                    <a:pt x="-115" y="19872"/>
                    <a:pt x="-115" y="20628"/>
                    <a:pt x="1085" y="21060"/>
                  </a:cubicBezTo>
                  <a:cubicBezTo>
                    <a:pt x="2285" y="21492"/>
                    <a:pt x="4685" y="21600"/>
                    <a:pt x="7325" y="21330"/>
                  </a:cubicBezTo>
                  <a:cubicBezTo>
                    <a:pt x="9965" y="21060"/>
                    <a:pt x="12845" y="20412"/>
                    <a:pt x="15725" y="19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8780825" y="2770062"/>
              <a:ext cx="12309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620" y="21600"/>
                  </a:moveTo>
                  <a:cubicBezTo>
                    <a:pt x="1155" y="14400"/>
                    <a:pt x="-309" y="7200"/>
                    <a:pt x="57" y="3600"/>
                  </a:cubicBezTo>
                  <a:cubicBezTo>
                    <a:pt x="423" y="0"/>
                    <a:pt x="2620" y="0"/>
                    <a:pt x="6464" y="0"/>
                  </a:cubicBezTo>
                  <a:cubicBezTo>
                    <a:pt x="10308" y="0"/>
                    <a:pt x="15799" y="0"/>
                    <a:pt x="212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9005521" y="2700212"/>
              <a:ext cx="18741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0" y="0"/>
                  </a:moveTo>
                  <a:cubicBezTo>
                    <a:pt x="3883" y="1626"/>
                    <a:pt x="7766" y="3252"/>
                    <a:pt x="11043" y="4529"/>
                  </a:cubicBezTo>
                  <a:cubicBezTo>
                    <a:pt x="14319" y="5806"/>
                    <a:pt x="16989" y="6735"/>
                    <a:pt x="18809" y="7665"/>
                  </a:cubicBezTo>
                  <a:cubicBezTo>
                    <a:pt x="20629" y="8594"/>
                    <a:pt x="21600" y="9523"/>
                    <a:pt x="21479" y="10335"/>
                  </a:cubicBezTo>
                  <a:cubicBezTo>
                    <a:pt x="21357" y="11148"/>
                    <a:pt x="20144" y="11845"/>
                    <a:pt x="17231" y="13239"/>
                  </a:cubicBezTo>
                  <a:cubicBezTo>
                    <a:pt x="14319" y="14632"/>
                    <a:pt x="9708" y="16723"/>
                    <a:pt x="7038" y="18232"/>
                  </a:cubicBezTo>
                  <a:cubicBezTo>
                    <a:pt x="4369" y="19742"/>
                    <a:pt x="3640" y="20671"/>
                    <a:pt x="29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9088071" y="2897062"/>
              <a:ext cx="133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9347640" y="2685318"/>
              <a:ext cx="140482" cy="202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284" fill="norm" stroke="1" extrusionOk="0">
                  <a:moveTo>
                    <a:pt x="21082" y="2234"/>
                  </a:moveTo>
                  <a:cubicBezTo>
                    <a:pt x="20129" y="1344"/>
                    <a:pt x="19176" y="453"/>
                    <a:pt x="17588" y="119"/>
                  </a:cubicBezTo>
                  <a:cubicBezTo>
                    <a:pt x="16000" y="-215"/>
                    <a:pt x="13776" y="8"/>
                    <a:pt x="10758" y="2680"/>
                  </a:cubicBezTo>
                  <a:cubicBezTo>
                    <a:pt x="7741" y="5352"/>
                    <a:pt x="3929" y="10474"/>
                    <a:pt x="1864" y="13703"/>
                  </a:cubicBezTo>
                  <a:cubicBezTo>
                    <a:pt x="-200" y="16931"/>
                    <a:pt x="-518" y="18267"/>
                    <a:pt x="753" y="19381"/>
                  </a:cubicBezTo>
                  <a:cubicBezTo>
                    <a:pt x="2023" y="20494"/>
                    <a:pt x="4882" y="21385"/>
                    <a:pt x="8217" y="21274"/>
                  </a:cubicBezTo>
                  <a:cubicBezTo>
                    <a:pt x="11553" y="21162"/>
                    <a:pt x="15364" y="20049"/>
                    <a:pt x="17588" y="17154"/>
                  </a:cubicBezTo>
                  <a:cubicBezTo>
                    <a:pt x="19811" y="14259"/>
                    <a:pt x="20447" y="9583"/>
                    <a:pt x="20288" y="6577"/>
                  </a:cubicBezTo>
                  <a:cubicBezTo>
                    <a:pt x="20129" y="3571"/>
                    <a:pt x="19176" y="2234"/>
                    <a:pt x="18223" y="8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9526221" y="2455448"/>
              <a:ext cx="115380" cy="51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479" fill="norm" stroke="1" extrusionOk="0">
                  <a:moveTo>
                    <a:pt x="8100" y="1746"/>
                  </a:moveTo>
                  <a:cubicBezTo>
                    <a:pt x="8486" y="1301"/>
                    <a:pt x="8871" y="857"/>
                    <a:pt x="9836" y="501"/>
                  </a:cubicBezTo>
                  <a:cubicBezTo>
                    <a:pt x="10800" y="146"/>
                    <a:pt x="12343" y="-121"/>
                    <a:pt x="14657" y="57"/>
                  </a:cubicBezTo>
                  <a:cubicBezTo>
                    <a:pt x="16971" y="235"/>
                    <a:pt x="20057" y="857"/>
                    <a:pt x="20829" y="2101"/>
                  </a:cubicBezTo>
                  <a:cubicBezTo>
                    <a:pt x="21600" y="3346"/>
                    <a:pt x="20057" y="5212"/>
                    <a:pt x="16971" y="7035"/>
                  </a:cubicBezTo>
                  <a:cubicBezTo>
                    <a:pt x="13886" y="8857"/>
                    <a:pt x="9257" y="10635"/>
                    <a:pt x="6943" y="12012"/>
                  </a:cubicBezTo>
                  <a:cubicBezTo>
                    <a:pt x="4629" y="13390"/>
                    <a:pt x="4629" y="14368"/>
                    <a:pt x="6364" y="15479"/>
                  </a:cubicBezTo>
                  <a:cubicBezTo>
                    <a:pt x="8100" y="16590"/>
                    <a:pt x="11571" y="17835"/>
                    <a:pt x="13500" y="18679"/>
                  </a:cubicBezTo>
                  <a:cubicBezTo>
                    <a:pt x="15429" y="19523"/>
                    <a:pt x="15814" y="19968"/>
                    <a:pt x="15236" y="20368"/>
                  </a:cubicBezTo>
                  <a:cubicBezTo>
                    <a:pt x="14657" y="20768"/>
                    <a:pt x="13114" y="21123"/>
                    <a:pt x="10414" y="21301"/>
                  </a:cubicBezTo>
                  <a:cubicBezTo>
                    <a:pt x="7714" y="21479"/>
                    <a:pt x="3857" y="21479"/>
                    <a:pt x="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0" y="3949913"/>
              <a:ext cx="165038" cy="48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348" fill="norm" stroke="1" extrusionOk="0">
                  <a:moveTo>
                    <a:pt x="4206" y="6759"/>
                  </a:moveTo>
                  <a:cubicBezTo>
                    <a:pt x="4206" y="8714"/>
                    <a:pt x="4206" y="10669"/>
                    <a:pt x="4746" y="12764"/>
                  </a:cubicBezTo>
                  <a:cubicBezTo>
                    <a:pt x="5286" y="14859"/>
                    <a:pt x="6366" y="17093"/>
                    <a:pt x="7041" y="18676"/>
                  </a:cubicBezTo>
                  <a:cubicBezTo>
                    <a:pt x="7716" y="20259"/>
                    <a:pt x="7986" y="21190"/>
                    <a:pt x="7716" y="21329"/>
                  </a:cubicBezTo>
                  <a:cubicBezTo>
                    <a:pt x="7446" y="21469"/>
                    <a:pt x="6636" y="20817"/>
                    <a:pt x="5556" y="19281"/>
                  </a:cubicBezTo>
                  <a:cubicBezTo>
                    <a:pt x="4476" y="17745"/>
                    <a:pt x="3126" y="15324"/>
                    <a:pt x="2046" y="12764"/>
                  </a:cubicBezTo>
                  <a:cubicBezTo>
                    <a:pt x="966" y="10203"/>
                    <a:pt x="156" y="7503"/>
                    <a:pt x="21" y="5641"/>
                  </a:cubicBezTo>
                  <a:cubicBezTo>
                    <a:pt x="-114" y="3779"/>
                    <a:pt x="426" y="2755"/>
                    <a:pt x="1101" y="1964"/>
                  </a:cubicBezTo>
                  <a:cubicBezTo>
                    <a:pt x="1776" y="1172"/>
                    <a:pt x="2586" y="614"/>
                    <a:pt x="3936" y="288"/>
                  </a:cubicBezTo>
                  <a:cubicBezTo>
                    <a:pt x="5286" y="-38"/>
                    <a:pt x="7176" y="-131"/>
                    <a:pt x="9201" y="241"/>
                  </a:cubicBezTo>
                  <a:cubicBezTo>
                    <a:pt x="11226" y="614"/>
                    <a:pt x="13386" y="1452"/>
                    <a:pt x="15546" y="3267"/>
                  </a:cubicBezTo>
                  <a:cubicBezTo>
                    <a:pt x="17706" y="5083"/>
                    <a:pt x="19866" y="7876"/>
                    <a:pt x="20676" y="10390"/>
                  </a:cubicBezTo>
                  <a:cubicBezTo>
                    <a:pt x="21486" y="12903"/>
                    <a:pt x="20946" y="15138"/>
                    <a:pt x="19461" y="16814"/>
                  </a:cubicBezTo>
                  <a:cubicBezTo>
                    <a:pt x="17976" y="18490"/>
                    <a:pt x="15546" y="19607"/>
                    <a:pt x="13656" y="20212"/>
                  </a:cubicBezTo>
                  <a:cubicBezTo>
                    <a:pt x="11766" y="20817"/>
                    <a:pt x="10416" y="20910"/>
                    <a:pt x="9066" y="20864"/>
                  </a:cubicBezTo>
                  <a:cubicBezTo>
                    <a:pt x="7716" y="20817"/>
                    <a:pt x="6366" y="20631"/>
                    <a:pt x="5826" y="20259"/>
                  </a:cubicBezTo>
                  <a:cubicBezTo>
                    <a:pt x="5286" y="19886"/>
                    <a:pt x="5556" y="19328"/>
                    <a:pt x="5961" y="19002"/>
                  </a:cubicBezTo>
                  <a:cubicBezTo>
                    <a:pt x="6366" y="18676"/>
                    <a:pt x="6906" y="18583"/>
                    <a:pt x="7446" y="18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286971" y="4224212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267921" y="4134749"/>
              <a:ext cx="508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700" y="11375"/>
                    <a:pt x="5400" y="2735"/>
                    <a:pt x="9000" y="575"/>
                  </a:cubicBezTo>
                  <a:cubicBezTo>
                    <a:pt x="12600" y="-1585"/>
                    <a:pt x="171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398007" y="4128962"/>
              <a:ext cx="92165" cy="25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39" fill="norm" stroke="1" extrusionOk="0">
                  <a:moveTo>
                    <a:pt x="21375" y="0"/>
                  </a:moveTo>
                  <a:cubicBezTo>
                    <a:pt x="15975" y="545"/>
                    <a:pt x="10575" y="1089"/>
                    <a:pt x="6648" y="1997"/>
                  </a:cubicBezTo>
                  <a:cubicBezTo>
                    <a:pt x="2720" y="2904"/>
                    <a:pt x="266" y="4175"/>
                    <a:pt x="20" y="5627"/>
                  </a:cubicBezTo>
                  <a:cubicBezTo>
                    <a:pt x="-225" y="7079"/>
                    <a:pt x="1739" y="8713"/>
                    <a:pt x="5175" y="10255"/>
                  </a:cubicBezTo>
                  <a:cubicBezTo>
                    <a:pt x="8611" y="11798"/>
                    <a:pt x="13520" y="13250"/>
                    <a:pt x="15730" y="15066"/>
                  </a:cubicBezTo>
                  <a:cubicBezTo>
                    <a:pt x="17939" y="16881"/>
                    <a:pt x="17448" y="19059"/>
                    <a:pt x="15975" y="20239"/>
                  </a:cubicBezTo>
                  <a:cubicBezTo>
                    <a:pt x="14502" y="21418"/>
                    <a:pt x="12048" y="21600"/>
                    <a:pt x="10084" y="21328"/>
                  </a:cubicBezTo>
                  <a:cubicBezTo>
                    <a:pt x="8120" y="21055"/>
                    <a:pt x="6648" y="20329"/>
                    <a:pt x="5175" y="196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574477" y="4126647"/>
              <a:ext cx="125245" cy="229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334" fill="norm" stroke="1" extrusionOk="0">
                  <a:moveTo>
                    <a:pt x="16703" y="1982"/>
                  </a:moveTo>
                  <a:cubicBezTo>
                    <a:pt x="15641" y="1197"/>
                    <a:pt x="14578" y="411"/>
                    <a:pt x="13162" y="117"/>
                  </a:cubicBezTo>
                  <a:cubicBezTo>
                    <a:pt x="11745" y="-178"/>
                    <a:pt x="9975" y="18"/>
                    <a:pt x="7496" y="1491"/>
                  </a:cubicBezTo>
                  <a:cubicBezTo>
                    <a:pt x="5018" y="2964"/>
                    <a:pt x="1831" y="5713"/>
                    <a:pt x="591" y="9051"/>
                  </a:cubicBezTo>
                  <a:cubicBezTo>
                    <a:pt x="-648" y="12389"/>
                    <a:pt x="60" y="16317"/>
                    <a:pt x="2716" y="18575"/>
                  </a:cubicBezTo>
                  <a:cubicBezTo>
                    <a:pt x="5372" y="20833"/>
                    <a:pt x="9975" y="21422"/>
                    <a:pt x="13339" y="21324"/>
                  </a:cubicBezTo>
                  <a:cubicBezTo>
                    <a:pt x="16703" y="21226"/>
                    <a:pt x="18827" y="20440"/>
                    <a:pt x="20952" y="19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763221" y="4135312"/>
              <a:ext cx="952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55"/>
                  </a:moveTo>
                  <a:cubicBezTo>
                    <a:pt x="3840" y="2836"/>
                    <a:pt x="7680" y="5018"/>
                    <a:pt x="10080" y="8073"/>
                  </a:cubicBezTo>
                  <a:cubicBezTo>
                    <a:pt x="12480" y="11127"/>
                    <a:pt x="13440" y="15055"/>
                    <a:pt x="13680" y="17673"/>
                  </a:cubicBezTo>
                  <a:cubicBezTo>
                    <a:pt x="13920" y="20291"/>
                    <a:pt x="13440" y="21600"/>
                    <a:pt x="12960" y="21600"/>
                  </a:cubicBezTo>
                  <a:cubicBezTo>
                    <a:pt x="12480" y="21600"/>
                    <a:pt x="12000" y="20291"/>
                    <a:pt x="12480" y="17018"/>
                  </a:cubicBezTo>
                  <a:cubicBezTo>
                    <a:pt x="12960" y="13745"/>
                    <a:pt x="14400" y="8509"/>
                    <a:pt x="16080" y="5345"/>
                  </a:cubicBezTo>
                  <a:cubicBezTo>
                    <a:pt x="17760" y="2182"/>
                    <a:pt x="19680" y="109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909271" y="3911396"/>
              <a:ext cx="387351" cy="400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13999"/>
                  </a:moveTo>
                  <a:cubicBezTo>
                    <a:pt x="118" y="14565"/>
                    <a:pt x="236" y="15130"/>
                    <a:pt x="590" y="15356"/>
                  </a:cubicBezTo>
                  <a:cubicBezTo>
                    <a:pt x="944" y="15582"/>
                    <a:pt x="1534" y="15469"/>
                    <a:pt x="2243" y="14904"/>
                  </a:cubicBezTo>
                  <a:cubicBezTo>
                    <a:pt x="2951" y="14338"/>
                    <a:pt x="3777" y="13321"/>
                    <a:pt x="4249" y="12529"/>
                  </a:cubicBezTo>
                  <a:cubicBezTo>
                    <a:pt x="4721" y="11737"/>
                    <a:pt x="4839" y="11172"/>
                    <a:pt x="4603" y="11059"/>
                  </a:cubicBezTo>
                  <a:cubicBezTo>
                    <a:pt x="4367" y="10946"/>
                    <a:pt x="3777" y="11285"/>
                    <a:pt x="3187" y="12133"/>
                  </a:cubicBezTo>
                  <a:cubicBezTo>
                    <a:pt x="2597" y="12981"/>
                    <a:pt x="2007" y="14338"/>
                    <a:pt x="1711" y="15752"/>
                  </a:cubicBezTo>
                  <a:cubicBezTo>
                    <a:pt x="1416" y="17166"/>
                    <a:pt x="1416" y="18636"/>
                    <a:pt x="1593" y="19597"/>
                  </a:cubicBezTo>
                  <a:cubicBezTo>
                    <a:pt x="1770" y="20558"/>
                    <a:pt x="2125" y="21011"/>
                    <a:pt x="2597" y="21237"/>
                  </a:cubicBezTo>
                  <a:cubicBezTo>
                    <a:pt x="3069" y="21463"/>
                    <a:pt x="3659" y="21463"/>
                    <a:pt x="4485" y="20954"/>
                  </a:cubicBezTo>
                  <a:cubicBezTo>
                    <a:pt x="5311" y="20445"/>
                    <a:pt x="6374" y="19427"/>
                    <a:pt x="7554" y="17279"/>
                  </a:cubicBezTo>
                  <a:cubicBezTo>
                    <a:pt x="8734" y="15130"/>
                    <a:pt x="10033" y="11850"/>
                    <a:pt x="10918" y="9362"/>
                  </a:cubicBezTo>
                  <a:cubicBezTo>
                    <a:pt x="11803" y="6875"/>
                    <a:pt x="12275" y="5178"/>
                    <a:pt x="12630" y="4047"/>
                  </a:cubicBezTo>
                  <a:cubicBezTo>
                    <a:pt x="12984" y="2916"/>
                    <a:pt x="13220" y="2351"/>
                    <a:pt x="13515" y="1672"/>
                  </a:cubicBezTo>
                  <a:cubicBezTo>
                    <a:pt x="13810" y="994"/>
                    <a:pt x="14164" y="202"/>
                    <a:pt x="14164" y="33"/>
                  </a:cubicBezTo>
                  <a:cubicBezTo>
                    <a:pt x="14164" y="-137"/>
                    <a:pt x="13810" y="315"/>
                    <a:pt x="13220" y="2408"/>
                  </a:cubicBezTo>
                  <a:cubicBezTo>
                    <a:pt x="12630" y="4500"/>
                    <a:pt x="11803" y="8232"/>
                    <a:pt x="11449" y="11228"/>
                  </a:cubicBezTo>
                  <a:cubicBezTo>
                    <a:pt x="11095" y="14225"/>
                    <a:pt x="11213" y="16487"/>
                    <a:pt x="11508" y="17844"/>
                  </a:cubicBezTo>
                  <a:cubicBezTo>
                    <a:pt x="11803" y="19201"/>
                    <a:pt x="12275" y="19654"/>
                    <a:pt x="12925" y="19880"/>
                  </a:cubicBezTo>
                  <a:cubicBezTo>
                    <a:pt x="13574" y="20106"/>
                    <a:pt x="14400" y="20106"/>
                    <a:pt x="15403" y="19654"/>
                  </a:cubicBezTo>
                  <a:cubicBezTo>
                    <a:pt x="16407" y="19201"/>
                    <a:pt x="17587" y="18297"/>
                    <a:pt x="18413" y="17279"/>
                  </a:cubicBezTo>
                  <a:cubicBezTo>
                    <a:pt x="19239" y="16261"/>
                    <a:pt x="19711" y="15130"/>
                    <a:pt x="19948" y="14282"/>
                  </a:cubicBezTo>
                  <a:cubicBezTo>
                    <a:pt x="20184" y="13434"/>
                    <a:pt x="20184" y="12868"/>
                    <a:pt x="19889" y="12642"/>
                  </a:cubicBezTo>
                  <a:cubicBezTo>
                    <a:pt x="19593" y="12416"/>
                    <a:pt x="19003" y="12529"/>
                    <a:pt x="18236" y="13321"/>
                  </a:cubicBezTo>
                  <a:cubicBezTo>
                    <a:pt x="17469" y="14112"/>
                    <a:pt x="16525" y="15582"/>
                    <a:pt x="16052" y="16600"/>
                  </a:cubicBezTo>
                  <a:cubicBezTo>
                    <a:pt x="15580" y="17618"/>
                    <a:pt x="15580" y="18183"/>
                    <a:pt x="15816" y="18636"/>
                  </a:cubicBezTo>
                  <a:cubicBezTo>
                    <a:pt x="16052" y="19088"/>
                    <a:pt x="16525" y="19427"/>
                    <a:pt x="17528" y="19427"/>
                  </a:cubicBezTo>
                  <a:cubicBezTo>
                    <a:pt x="18531" y="19427"/>
                    <a:pt x="20066" y="19088"/>
                    <a:pt x="21600" y="18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061671" y="4040062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6457"/>
                    <a:pt x="10119" y="11314"/>
                    <a:pt x="13719" y="7714"/>
                  </a:cubicBezTo>
                  <a:cubicBezTo>
                    <a:pt x="17319" y="4114"/>
                    <a:pt x="19459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544271" y="4186112"/>
              <a:ext cx="1333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143" y="17280"/>
                    <a:pt x="10286" y="21600"/>
                    <a:pt x="13886" y="19440"/>
                  </a:cubicBezTo>
                  <a:cubicBezTo>
                    <a:pt x="17486" y="17280"/>
                    <a:pt x="19543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778091" y="3830512"/>
              <a:ext cx="604381" cy="41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95" fill="norm" stroke="1" extrusionOk="0">
                  <a:moveTo>
                    <a:pt x="3439" y="0"/>
                  </a:moveTo>
                  <a:cubicBezTo>
                    <a:pt x="2910" y="4605"/>
                    <a:pt x="2382" y="9210"/>
                    <a:pt x="2042" y="12554"/>
                  </a:cubicBezTo>
                  <a:cubicBezTo>
                    <a:pt x="1702" y="15898"/>
                    <a:pt x="1551" y="17982"/>
                    <a:pt x="1513" y="19297"/>
                  </a:cubicBezTo>
                  <a:cubicBezTo>
                    <a:pt x="1475" y="20613"/>
                    <a:pt x="1551" y="21161"/>
                    <a:pt x="1778" y="21381"/>
                  </a:cubicBezTo>
                  <a:cubicBezTo>
                    <a:pt x="2004" y="21600"/>
                    <a:pt x="2382" y="21490"/>
                    <a:pt x="2608" y="21161"/>
                  </a:cubicBezTo>
                  <a:cubicBezTo>
                    <a:pt x="2835" y="20832"/>
                    <a:pt x="2910" y="20284"/>
                    <a:pt x="2759" y="19407"/>
                  </a:cubicBezTo>
                  <a:cubicBezTo>
                    <a:pt x="2608" y="18530"/>
                    <a:pt x="2231" y="17324"/>
                    <a:pt x="1891" y="16502"/>
                  </a:cubicBezTo>
                  <a:cubicBezTo>
                    <a:pt x="1551" y="15679"/>
                    <a:pt x="1249" y="15241"/>
                    <a:pt x="871" y="14966"/>
                  </a:cubicBezTo>
                  <a:cubicBezTo>
                    <a:pt x="494" y="14692"/>
                    <a:pt x="41" y="14583"/>
                    <a:pt x="3" y="14418"/>
                  </a:cubicBezTo>
                  <a:cubicBezTo>
                    <a:pt x="-35" y="14254"/>
                    <a:pt x="343" y="14035"/>
                    <a:pt x="1098" y="13815"/>
                  </a:cubicBezTo>
                  <a:cubicBezTo>
                    <a:pt x="1853" y="13596"/>
                    <a:pt x="2986" y="13377"/>
                    <a:pt x="3741" y="13541"/>
                  </a:cubicBezTo>
                  <a:cubicBezTo>
                    <a:pt x="4496" y="13706"/>
                    <a:pt x="4874" y="14254"/>
                    <a:pt x="5063" y="15898"/>
                  </a:cubicBezTo>
                  <a:cubicBezTo>
                    <a:pt x="5252" y="17543"/>
                    <a:pt x="5252" y="20284"/>
                    <a:pt x="5365" y="20284"/>
                  </a:cubicBezTo>
                  <a:cubicBezTo>
                    <a:pt x="5478" y="20284"/>
                    <a:pt x="5705" y="17543"/>
                    <a:pt x="5856" y="15898"/>
                  </a:cubicBezTo>
                  <a:cubicBezTo>
                    <a:pt x="6007" y="14254"/>
                    <a:pt x="6082" y="13706"/>
                    <a:pt x="6234" y="13103"/>
                  </a:cubicBezTo>
                  <a:cubicBezTo>
                    <a:pt x="6385" y="12499"/>
                    <a:pt x="6611" y="11842"/>
                    <a:pt x="6913" y="11568"/>
                  </a:cubicBezTo>
                  <a:cubicBezTo>
                    <a:pt x="7215" y="11293"/>
                    <a:pt x="7593" y="11403"/>
                    <a:pt x="7933" y="12006"/>
                  </a:cubicBezTo>
                  <a:cubicBezTo>
                    <a:pt x="8273" y="12609"/>
                    <a:pt x="8575" y="13706"/>
                    <a:pt x="8726" y="14528"/>
                  </a:cubicBezTo>
                  <a:cubicBezTo>
                    <a:pt x="8877" y="15350"/>
                    <a:pt x="8877" y="15898"/>
                    <a:pt x="8877" y="16447"/>
                  </a:cubicBezTo>
                  <a:cubicBezTo>
                    <a:pt x="8877" y="16995"/>
                    <a:pt x="8877" y="17543"/>
                    <a:pt x="8990" y="17543"/>
                  </a:cubicBezTo>
                  <a:cubicBezTo>
                    <a:pt x="9103" y="17543"/>
                    <a:pt x="9330" y="16995"/>
                    <a:pt x="9557" y="16502"/>
                  </a:cubicBezTo>
                  <a:cubicBezTo>
                    <a:pt x="9783" y="16008"/>
                    <a:pt x="10010" y="15570"/>
                    <a:pt x="10236" y="15570"/>
                  </a:cubicBezTo>
                  <a:cubicBezTo>
                    <a:pt x="10463" y="15570"/>
                    <a:pt x="10689" y="16008"/>
                    <a:pt x="10992" y="16118"/>
                  </a:cubicBezTo>
                  <a:cubicBezTo>
                    <a:pt x="11294" y="16227"/>
                    <a:pt x="11671" y="16008"/>
                    <a:pt x="11936" y="15624"/>
                  </a:cubicBezTo>
                  <a:cubicBezTo>
                    <a:pt x="12200" y="15241"/>
                    <a:pt x="12351" y="14692"/>
                    <a:pt x="12615" y="14254"/>
                  </a:cubicBezTo>
                  <a:cubicBezTo>
                    <a:pt x="12880" y="13815"/>
                    <a:pt x="13257" y="13486"/>
                    <a:pt x="13522" y="13596"/>
                  </a:cubicBezTo>
                  <a:cubicBezTo>
                    <a:pt x="13786" y="13706"/>
                    <a:pt x="13937" y="14254"/>
                    <a:pt x="14050" y="14802"/>
                  </a:cubicBezTo>
                  <a:cubicBezTo>
                    <a:pt x="14164" y="15350"/>
                    <a:pt x="14239" y="15898"/>
                    <a:pt x="14390" y="16392"/>
                  </a:cubicBezTo>
                  <a:cubicBezTo>
                    <a:pt x="14541" y="16885"/>
                    <a:pt x="14768" y="17324"/>
                    <a:pt x="15070" y="17598"/>
                  </a:cubicBezTo>
                  <a:cubicBezTo>
                    <a:pt x="15372" y="17872"/>
                    <a:pt x="15750" y="17982"/>
                    <a:pt x="16316" y="17708"/>
                  </a:cubicBezTo>
                  <a:cubicBezTo>
                    <a:pt x="16882" y="17434"/>
                    <a:pt x="17638" y="16776"/>
                    <a:pt x="18166" y="16173"/>
                  </a:cubicBezTo>
                  <a:cubicBezTo>
                    <a:pt x="18695" y="15570"/>
                    <a:pt x="18997" y="15021"/>
                    <a:pt x="19224" y="14418"/>
                  </a:cubicBezTo>
                  <a:cubicBezTo>
                    <a:pt x="19450" y="13815"/>
                    <a:pt x="19601" y="13157"/>
                    <a:pt x="19450" y="12828"/>
                  </a:cubicBezTo>
                  <a:cubicBezTo>
                    <a:pt x="19299" y="12499"/>
                    <a:pt x="18846" y="12499"/>
                    <a:pt x="18468" y="12719"/>
                  </a:cubicBezTo>
                  <a:cubicBezTo>
                    <a:pt x="18091" y="12938"/>
                    <a:pt x="17789" y="13377"/>
                    <a:pt x="17562" y="14363"/>
                  </a:cubicBezTo>
                  <a:cubicBezTo>
                    <a:pt x="17336" y="15350"/>
                    <a:pt x="17185" y="16885"/>
                    <a:pt x="17260" y="17817"/>
                  </a:cubicBezTo>
                  <a:cubicBezTo>
                    <a:pt x="17336" y="18749"/>
                    <a:pt x="17638" y="19078"/>
                    <a:pt x="18393" y="19188"/>
                  </a:cubicBezTo>
                  <a:cubicBezTo>
                    <a:pt x="19148" y="19297"/>
                    <a:pt x="20357" y="19188"/>
                    <a:pt x="21565" y="19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2922584" y="3876852"/>
              <a:ext cx="253638" cy="40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322" fill="norm" stroke="1" extrusionOk="0">
                  <a:moveTo>
                    <a:pt x="1049" y="5944"/>
                  </a:moveTo>
                  <a:cubicBezTo>
                    <a:pt x="1049" y="10308"/>
                    <a:pt x="1049" y="14673"/>
                    <a:pt x="869" y="17359"/>
                  </a:cubicBezTo>
                  <a:cubicBezTo>
                    <a:pt x="689" y="20045"/>
                    <a:pt x="329" y="21052"/>
                    <a:pt x="149" y="21276"/>
                  </a:cubicBezTo>
                  <a:cubicBezTo>
                    <a:pt x="-31" y="21500"/>
                    <a:pt x="-31" y="20940"/>
                    <a:pt x="59" y="18534"/>
                  </a:cubicBezTo>
                  <a:cubicBezTo>
                    <a:pt x="149" y="16128"/>
                    <a:pt x="329" y="11875"/>
                    <a:pt x="689" y="8685"/>
                  </a:cubicBezTo>
                  <a:cubicBezTo>
                    <a:pt x="1049" y="5496"/>
                    <a:pt x="1589" y="3369"/>
                    <a:pt x="2129" y="1970"/>
                  </a:cubicBezTo>
                  <a:cubicBezTo>
                    <a:pt x="2669" y="572"/>
                    <a:pt x="3209" y="-100"/>
                    <a:pt x="3569" y="12"/>
                  </a:cubicBezTo>
                  <a:cubicBezTo>
                    <a:pt x="3929" y="124"/>
                    <a:pt x="4109" y="1019"/>
                    <a:pt x="4379" y="1747"/>
                  </a:cubicBezTo>
                  <a:cubicBezTo>
                    <a:pt x="4649" y="2474"/>
                    <a:pt x="5009" y="3034"/>
                    <a:pt x="5369" y="3593"/>
                  </a:cubicBezTo>
                  <a:cubicBezTo>
                    <a:pt x="5729" y="4153"/>
                    <a:pt x="6089" y="4712"/>
                    <a:pt x="7439" y="4880"/>
                  </a:cubicBezTo>
                  <a:cubicBezTo>
                    <a:pt x="8789" y="5048"/>
                    <a:pt x="11129" y="4824"/>
                    <a:pt x="12839" y="4209"/>
                  </a:cubicBezTo>
                  <a:cubicBezTo>
                    <a:pt x="14549" y="3593"/>
                    <a:pt x="15629" y="2586"/>
                    <a:pt x="16529" y="1803"/>
                  </a:cubicBezTo>
                  <a:cubicBezTo>
                    <a:pt x="17429" y="1019"/>
                    <a:pt x="18149" y="460"/>
                    <a:pt x="18509" y="516"/>
                  </a:cubicBezTo>
                  <a:cubicBezTo>
                    <a:pt x="18869" y="572"/>
                    <a:pt x="18869" y="1243"/>
                    <a:pt x="18959" y="3425"/>
                  </a:cubicBezTo>
                  <a:cubicBezTo>
                    <a:pt x="19049" y="5608"/>
                    <a:pt x="19229" y="9301"/>
                    <a:pt x="19319" y="11483"/>
                  </a:cubicBezTo>
                  <a:cubicBezTo>
                    <a:pt x="19409" y="13666"/>
                    <a:pt x="19409" y="14337"/>
                    <a:pt x="19769" y="15121"/>
                  </a:cubicBezTo>
                  <a:cubicBezTo>
                    <a:pt x="20129" y="15904"/>
                    <a:pt x="20849" y="16799"/>
                    <a:pt x="21569" y="17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3228181" y="4052361"/>
              <a:ext cx="144891" cy="14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891" fill="norm" stroke="1" extrusionOk="0">
                  <a:moveTo>
                    <a:pt x="10158" y="10708"/>
                  </a:moveTo>
                  <a:cubicBezTo>
                    <a:pt x="10471" y="9228"/>
                    <a:pt x="10785" y="7749"/>
                    <a:pt x="10941" y="5974"/>
                  </a:cubicBezTo>
                  <a:cubicBezTo>
                    <a:pt x="11098" y="4198"/>
                    <a:pt x="11098" y="2127"/>
                    <a:pt x="10315" y="943"/>
                  </a:cubicBezTo>
                  <a:cubicBezTo>
                    <a:pt x="9532" y="-240"/>
                    <a:pt x="7967" y="-536"/>
                    <a:pt x="6089" y="1387"/>
                  </a:cubicBezTo>
                  <a:cubicBezTo>
                    <a:pt x="4211" y="3311"/>
                    <a:pt x="2019" y="7453"/>
                    <a:pt x="924" y="10412"/>
                  </a:cubicBezTo>
                  <a:cubicBezTo>
                    <a:pt x="-172" y="13371"/>
                    <a:pt x="-172" y="15146"/>
                    <a:pt x="298" y="16626"/>
                  </a:cubicBezTo>
                  <a:cubicBezTo>
                    <a:pt x="767" y="18105"/>
                    <a:pt x="1706" y="19289"/>
                    <a:pt x="2958" y="19437"/>
                  </a:cubicBezTo>
                  <a:cubicBezTo>
                    <a:pt x="4211" y="19585"/>
                    <a:pt x="5776" y="18697"/>
                    <a:pt x="7341" y="16774"/>
                  </a:cubicBezTo>
                  <a:cubicBezTo>
                    <a:pt x="8906" y="14850"/>
                    <a:pt x="10471" y="11891"/>
                    <a:pt x="11567" y="11300"/>
                  </a:cubicBezTo>
                  <a:cubicBezTo>
                    <a:pt x="12663" y="10708"/>
                    <a:pt x="13289" y="12483"/>
                    <a:pt x="13915" y="14111"/>
                  </a:cubicBezTo>
                  <a:cubicBezTo>
                    <a:pt x="14541" y="15738"/>
                    <a:pt x="15167" y="17217"/>
                    <a:pt x="16263" y="18401"/>
                  </a:cubicBezTo>
                  <a:cubicBezTo>
                    <a:pt x="17358" y="19585"/>
                    <a:pt x="18924" y="20472"/>
                    <a:pt x="19863" y="20768"/>
                  </a:cubicBezTo>
                  <a:cubicBezTo>
                    <a:pt x="20802" y="21064"/>
                    <a:pt x="21115" y="20768"/>
                    <a:pt x="21428" y="20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3404821" y="4040062"/>
              <a:ext cx="114301" cy="12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10623"/>
                  </a:moveTo>
                  <a:cubicBezTo>
                    <a:pt x="800" y="8852"/>
                    <a:pt x="1600" y="7082"/>
                    <a:pt x="3000" y="6374"/>
                  </a:cubicBezTo>
                  <a:cubicBezTo>
                    <a:pt x="4400" y="5666"/>
                    <a:pt x="6400" y="6020"/>
                    <a:pt x="8200" y="7082"/>
                  </a:cubicBezTo>
                  <a:cubicBezTo>
                    <a:pt x="10000" y="8144"/>
                    <a:pt x="11600" y="9915"/>
                    <a:pt x="12800" y="11862"/>
                  </a:cubicBezTo>
                  <a:cubicBezTo>
                    <a:pt x="14000" y="13810"/>
                    <a:pt x="14800" y="15934"/>
                    <a:pt x="15000" y="17882"/>
                  </a:cubicBezTo>
                  <a:cubicBezTo>
                    <a:pt x="15200" y="19830"/>
                    <a:pt x="14800" y="21600"/>
                    <a:pt x="14000" y="21423"/>
                  </a:cubicBezTo>
                  <a:cubicBezTo>
                    <a:pt x="13200" y="21246"/>
                    <a:pt x="12000" y="19121"/>
                    <a:pt x="12200" y="15757"/>
                  </a:cubicBezTo>
                  <a:cubicBezTo>
                    <a:pt x="12400" y="12393"/>
                    <a:pt x="14000" y="7790"/>
                    <a:pt x="15800" y="4957"/>
                  </a:cubicBezTo>
                  <a:cubicBezTo>
                    <a:pt x="17600" y="2125"/>
                    <a:pt x="19600" y="10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3664608" y="3760662"/>
              <a:ext cx="57714" cy="37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89" fill="norm" stroke="1" extrusionOk="0">
                  <a:moveTo>
                    <a:pt x="21034" y="0"/>
                  </a:moveTo>
                  <a:cubicBezTo>
                    <a:pt x="16405" y="4440"/>
                    <a:pt x="11777" y="8880"/>
                    <a:pt x="8691" y="12000"/>
                  </a:cubicBezTo>
                  <a:cubicBezTo>
                    <a:pt x="5605" y="15120"/>
                    <a:pt x="4063" y="16920"/>
                    <a:pt x="2520" y="18480"/>
                  </a:cubicBezTo>
                  <a:cubicBezTo>
                    <a:pt x="977" y="20040"/>
                    <a:pt x="-566" y="21360"/>
                    <a:pt x="205" y="21480"/>
                  </a:cubicBezTo>
                  <a:cubicBezTo>
                    <a:pt x="977" y="21600"/>
                    <a:pt x="4063" y="20520"/>
                    <a:pt x="7148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3665840" y="3974834"/>
              <a:ext cx="94582" cy="141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24" fill="norm" stroke="1" extrusionOk="0">
                  <a:moveTo>
                    <a:pt x="18568" y="259"/>
                  </a:moveTo>
                  <a:cubicBezTo>
                    <a:pt x="16168" y="-58"/>
                    <a:pt x="13768" y="-376"/>
                    <a:pt x="10888" y="1212"/>
                  </a:cubicBezTo>
                  <a:cubicBezTo>
                    <a:pt x="8008" y="2800"/>
                    <a:pt x="4648" y="6295"/>
                    <a:pt x="2728" y="8995"/>
                  </a:cubicBezTo>
                  <a:cubicBezTo>
                    <a:pt x="808" y="11695"/>
                    <a:pt x="328" y="13600"/>
                    <a:pt x="88" y="15506"/>
                  </a:cubicBezTo>
                  <a:cubicBezTo>
                    <a:pt x="-152" y="17412"/>
                    <a:pt x="-152" y="19318"/>
                    <a:pt x="3448" y="20271"/>
                  </a:cubicBezTo>
                  <a:cubicBezTo>
                    <a:pt x="7048" y="21224"/>
                    <a:pt x="14248" y="21224"/>
                    <a:pt x="21448" y="21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3789654" y="3951162"/>
              <a:ext cx="269218" cy="185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10" fill="norm" stroke="1" extrusionOk="0">
                  <a:moveTo>
                    <a:pt x="6275" y="8737"/>
                  </a:moveTo>
                  <a:cubicBezTo>
                    <a:pt x="6444" y="7524"/>
                    <a:pt x="6613" y="6310"/>
                    <a:pt x="6275" y="5461"/>
                  </a:cubicBezTo>
                  <a:cubicBezTo>
                    <a:pt x="5938" y="4611"/>
                    <a:pt x="5094" y="4126"/>
                    <a:pt x="4250" y="4490"/>
                  </a:cubicBezTo>
                  <a:cubicBezTo>
                    <a:pt x="3407" y="4854"/>
                    <a:pt x="2563" y="6067"/>
                    <a:pt x="1804" y="8009"/>
                  </a:cubicBezTo>
                  <a:cubicBezTo>
                    <a:pt x="1044" y="9951"/>
                    <a:pt x="369" y="12620"/>
                    <a:pt x="116" y="14683"/>
                  </a:cubicBezTo>
                  <a:cubicBezTo>
                    <a:pt x="-137" y="16746"/>
                    <a:pt x="32" y="18202"/>
                    <a:pt x="538" y="18930"/>
                  </a:cubicBezTo>
                  <a:cubicBezTo>
                    <a:pt x="1044" y="19658"/>
                    <a:pt x="1888" y="19658"/>
                    <a:pt x="3069" y="18688"/>
                  </a:cubicBezTo>
                  <a:cubicBezTo>
                    <a:pt x="4250" y="17717"/>
                    <a:pt x="5769" y="15775"/>
                    <a:pt x="6529" y="14198"/>
                  </a:cubicBezTo>
                  <a:cubicBezTo>
                    <a:pt x="7288" y="12620"/>
                    <a:pt x="7288" y="11407"/>
                    <a:pt x="6866" y="10557"/>
                  </a:cubicBezTo>
                  <a:cubicBezTo>
                    <a:pt x="6444" y="9708"/>
                    <a:pt x="5601" y="9222"/>
                    <a:pt x="5432" y="8494"/>
                  </a:cubicBezTo>
                  <a:cubicBezTo>
                    <a:pt x="5263" y="7766"/>
                    <a:pt x="5769" y="6796"/>
                    <a:pt x="6444" y="5946"/>
                  </a:cubicBezTo>
                  <a:cubicBezTo>
                    <a:pt x="7119" y="5097"/>
                    <a:pt x="7963" y="4369"/>
                    <a:pt x="8638" y="4490"/>
                  </a:cubicBezTo>
                  <a:cubicBezTo>
                    <a:pt x="9313" y="4611"/>
                    <a:pt x="9819" y="5582"/>
                    <a:pt x="10325" y="8009"/>
                  </a:cubicBezTo>
                  <a:cubicBezTo>
                    <a:pt x="10832" y="10436"/>
                    <a:pt x="11338" y="14319"/>
                    <a:pt x="11760" y="16867"/>
                  </a:cubicBezTo>
                  <a:cubicBezTo>
                    <a:pt x="12182" y="19416"/>
                    <a:pt x="12519" y="20629"/>
                    <a:pt x="13110" y="21115"/>
                  </a:cubicBezTo>
                  <a:cubicBezTo>
                    <a:pt x="13701" y="21600"/>
                    <a:pt x="14544" y="21357"/>
                    <a:pt x="15894" y="18324"/>
                  </a:cubicBezTo>
                  <a:cubicBezTo>
                    <a:pt x="17244" y="15290"/>
                    <a:pt x="19101" y="9465"/>
                    <a:pt x="20113" y="5946"/>
                  </a:cubicBezTo>
                  <a:cubicBezTo>
                    <a:pt x="21126" y="2427"/>
                    <a:pt x="21294" y="1213"/>
                    <a:pt x="214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4390018" y="3836862"/>
              <a:ext cx="164154" cy="30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70" fill="norm" stroke="1" extrusionOk="0">
                  <a:moveTo>
                    <a:pt x="20939" y="0"/>
                  </a:moveTo>
                  <a:cubicBezTo>
                    <a:pt x="18239" y="298"/>
                    <a:pt x="15539" y="596"/>
                    <a:pt x="12029" y="2383"/>
                  </a:cubicBezTo>
                  <a:cubicBezTo>
                    <a:pt x="8519" y="4171"/>
                    <a:pt x="4199" y="7448"/>
                    <a:pt x="1904" y="10502"/>
                  </a:cubicBezTo>
                  <a:cubicBezTo>
                    <a:pt x="-391" y="13556"/>
                    <a:pt x="-661" y="16386"/>
                    <a:pt x="1364" y="18323"/>
                  </a:cubicBezTo>
                  <a:cubicBezTo>
                    <a:pt x="3389" y="20259"/>
                    <a:pt x="7709" y="21302"/>
                    <a:pt x="11219" y="21451"/>
                  </a:cubicBezTo>
                  <a:cubicBezTo>
                    <a:pt x="14729" y="21600"/>
                    <a:pt x="17429" y="20855"/>
                    <a:pt x="20129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4569791" y="3811462"/>
              <a:ext cx="124081" cy="368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92" fill="norm" stroke="1" extrusionOk="0">
                  <a:moveTo>
                    <a:pt x="12675" y="0"/>
                  </a:moveTo>
                  <a:cubicBezTo>
                    <a:pt x="10478" y="2469"/>
                    <a:pt x="8281" y="4937"/>
                    <a:pt x="6451" y="8208"/>
                  </a:cubicBezTo>
                  <a:cubicBezTo>
                    <a:pt x="4620" y="11479"/>
                    <a:pt x="3156" y="15552"/>
                    <a:pt x="2058" y="18021"/>
                  </a:cubicBezTo>
                  <a:cubicBezTo>
                    <a:pt x="959" y="20489"/>
                    <a:pt x="227" y="21353"/>
                    <a:pt x="44" y="21477"/>
                  </a:cubicBezTo>
                  <a:cubicBezTo>
                    <a:pt x="-139" y="21600"/>
                    <a:pt x="227" y="20983"/>
                    <a:pt x="1508" y="19934"/>
                  </a:cubicBezTo>
                  <a:cubicBezTo>
                    <a:pt x="2790" y="18885"/>
                    <a:pt x="4986" y="17403"/>
                    <a:pt x="7183" y="16539"/>
                  </a:cubicBezTo>
                  <a:cubicBezTo>
                    <a:pt x="9380" y="15675"/>
                    <a:pt x="11576" y="15429"/>
                    <a:pt x="13224" y="15552"/>
                  </a:cubicBezTo>
                  <a:cubicBezTo>
                    <a:pt x="14871" y="15675"/>
                    <a:pt x="15969" y="16169"/>
                    <a:pt x="16519" y="16910"/>
                  </a:cubicBezTo>
                  <a:cubicBezTo>
                    <a:pt x="17068" y="17650"/>
                    <a:pt x="17068" y="18638"/>
                    <a:pt x="17800" y="19317"/>
                  </a:cubicBezTo>
                  <a:cubicBezTo>
                    <a:pt x="18532" y="19995"/>
                    <a:pt x="19997" y="20366"/>
                    <a:pt x="21461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4725621" y="4027362"/>
              <a:ext cx="1270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2700"/>
                  </a:moveTo>
                  <a:cubicBezTo>
                    <a:pt x="14760" y="1350"/>
                    <a:pt x="13320" y="0"/>
                    <a:pt x="10980" y="0"/>
                  </a:cubicBezTo>
                  <a:cubicBezTo>
                    <a:pt x="8640" y="0"/>
                    <a:pt x="5400" y="1350"/>
                    <a:pt x="3240" y="4500"/>
                  </a:cubicBezTo>
                  <a:cubicBezTo>
                    <a:pt x="1080" y="7650"/>
                    <a:pt x="0" y="12600"/>
                    <a:pt x="0" y="15975"/>
                  </a:cubicBezTo>
                  <a:cubicBezTo>
                    <a:pt x="0" y="19350"/>
                    <a:pt x="1080" y="21150"/>
                    <a:pt x="2520" y="21375"/>
                  </a:cubicBezTo>
                  <a:cubicBezTo>
                    <a:pt x="3960" y="21600"/>
                    <a:pt x="5760" y="20250"/>
                    <a:pt x="7560" y="18450"/>
                  </a:cubicBezTo>
                  <a:cubicBezTo>
                    <a:pt x="9360" y="16650"/>
                    <a:pt x="11160" y="14400"/>
                    <a:pt x="12060" y="14400"/>
                  </a:cubicBezTo>
                  <a:cubicBezTo>
                    <a:pt x="12960" y="14400"/>
                    <a:pt x="12960" y="16650"/>
                    <a:pt x="13680" y="18450"/>
                  </a:cubicBezTo>
                  <a:cubicBezTo>
                    <a:pt x="14400" y="20250"/>
                    <a:pt x="15840" y="21600"/>
                    <a:pt x="17280" y="21600"/>
                  </a:cubicBezTo>
                  <a:cubicBezTo>
                    <a:pt x="18720" y="21600"/>
                    <a:pt x="20160" y="20250"/>
                    <a:pt x="21600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4890721" y="4065462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4903421" y="3951162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4948722" y="3976562"/>
              <a:ext cx="944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4127" y="0"/>
                  </a:moveTo>
                  <a:cubicBezTo>
                    <a:pt x="3647" y="4886"/>
                    <a:pt x="3167" y="9771"/>
                    <a:pt x="2447" y="12857"/>
                  </a:cubicBezTo>
                  <a:cubicBezTo>
                    <a:pt x="1727" y="15943"/>
                    <a:pt x="767" y="17229"/>
                    <a:pt x="287" y="17229"/>
                  </a:cubicBezTo>
                  <a:cubicBezTo>
                    <a:pt x="-193" y="17229"/>
                    <a:pt x="-193" y="15943"/>
                    <a:pt x="1247" y="14014"/>
                  </a:cubicBezTo>
                  <a:cubicBezTo>
                    <a:pt x="2687" y="12086"/>
                    <a:pt x="5567" y="9514"/>
                    <a:pt x="8687" y="7843"/>
                  </a:cubicBezTo>
                  <a:cubicBezTo>
                    <a:pt x="11807" y="6171"/>
                    <a:pt x="15167" y="5400"/>
                    <a:pt x="17327" y="5657"/>
                  </a:cubicBezTo>
                  <a:cubicBezTo>
                    <a:pt x="19487" y="5914"/>
                    <a:pt x="20447" y="7200"/>
                    <a:pt x="20927" y="10029"/>
                  </a:cubicBezTo>
                  <a:cubicBezTo>
                    <a:pt x="21407" y="12857"/>
                    <a:pt x="21407" y="17229"/>
                    <a:pt x="214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849071" y="3892881"/>
              <a:ext cx="31751" cy="34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21600" y="1263"/>
                  </a:moveTo>
                  <a:cubicBezTo>
                    <a:pt x="21600" y="601"/>
                    <a:pt x="21600" y="-62"/>
                    <a:pt x="20880" y="4"/>
                  </a:cubicBezTo>
                  <a:cubicBezTo>
                    <a:pt x="20160" y="71"/>
                    <a:pt x="18720" y="866"/>
                    <a:pt x="16560" y="2986"/>
                  </a:cubicBezTo>
                  <a:cubicBezTo>
                    <a:pt x="14400" y="5106"/>
                    <a:pt x="11520" y="8551"/>
                    <a:pt x="8640" y="11864"/>
                  </a:cubicBezTo>
                  <a:cubicBezTo>
                    <a:pt x="5760" y="15177"/>
                    <a:pt x="2880" y="18358"/>
                    <a:pt x="0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728421" y="3817812"/>
              <a:ext cx="3238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7530"/>
                    <a:pt x="5929" y="13461"/>
                    <a:pt x="9106" y="10017"/>
                  </a:cubicBezTo>
                  <a:cubicBezTo>
                    <a:pt x="12282" y="6574"/>
                    <a:pt x="15671" y="3757"/>
                    <a:pt x="17788" y="2191"/>
                  </a:cubicBezTo>
                  <a:cubicBezTo>
                    <a:pt x="19906" y="626"/>
                    <a:pt x="20753" y="31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5431632" y="3882960"/>
              <a:ext cx="132190" cy="35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48" fill="norm" stroke="1" extrusionOk="0">
                  <a:moveTo>
                    <a:pt x="21077" y="1443"/>
                  </a:moveTo>
                  <a:cubicBezTo>
                    <a:pt x="20064" y="929"/>
                    <a:pt x="19052" y="414"/>
                    <a:pt x="17702" y="157"/>
                  </a:cubicBezTo>
                  <a:cubicBezTo>
                    <a:pt x="16352" y="-100"/>
                    <a:pt x="14665" y="-100"/>
                    <a:pt x="12808" y="607"/>
                  </a:cubicBezTo>
                  <a:cubicBezTo>
                    <a:pt x="10952" y="1314"/>
                    <a:pt x="8927" y="2729"/>
                    <a:pt x="6396" y="5236"/>
                  </a:cubicBezTo>
                  <a:cubicBezTo>
                    <a:pt x="3865" y="7743"/>
                    <a:pt x="827" y="11343"/>
                    <a:pt x="152" y="14236"/>
                  </a:cubicBezTo>
                  <a:cubicBezTo>
                    <a:pt x="-523" y="17129"/>
                    <a:pt x="1165" y="19314"/>
                    <a:pt x="2852" y="20407"/>
                  </a:cubicBezTo>
                  <a:cubicBezTo>
                    <a:pt x="4540" y="21500"/>
                    <a:pt x="6227" y="21500"/>
                    <a:pt x="8252" y="21114"/>
                  </a:cubicBezTo>
                  <a:cubicBezTo>
                    <a:pt x="10277" y="20729"/>
                    <a:pt x="12640" y="19957"/>
                    <a:pt x="15002" y="19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5565534" y="3884350"/>
              <a:ext cx="147995" cy="354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281" fill="norm" stroke="1" extrusionOk="0">
                  <a:moveTo>
                    <a:pt x="7857" y="8204"/>
                  </a:moveTo>
                  <a:cubicBezTo>
                    <a:pt x="6357" y="10237"/>
                    <a:pt x="4857" y="12270"/>
                    <a:pt x="4107" y="13922"/>
                  </a:cubicBezTo>
                  <a:cubicBezTo>
                    <a:pt x="3357" y="15573"/>
                    <a:pt x="3357" y="16844"/>
                    <a:pt x="3507" y="17797"/>
                  </a:cubicBezTo>
                  <a:cubicBezTo>
                    <a:pt x="3657" y="18750"/>
                    <a:pt x="3957" y="19385"/>
                    <a:pt x="4107" y="19067"/>
                  </a:cubicBezTo>
                  <a:cubicBezTo>
                    <a:pt x="4257" y="18750"/>
                    <a:pt x="4257" y="17479"/>
                    <a:pt x="4557" y="14938"/>
                  </a:cubicBezTo>
                  <a:cubicBezTo>
                    <a:pt x="4857" y="12397"/>
                    <a:pt x="5457" y="8585"/>
                    <a:pt x="6057" y="6234"/>
                  </a:cubicBezTo>
                  <a:cubicBezTo>
                    <a:pt x="6657" y="3884"/>
                    <a:pt x="7257" y="2994"/>
                    <a:pt x="8157" y="2105"/>
                  </a:cubicBezTo>
                  <a:cubicBezTo>
                    <a:pt x="9057" y="1216"/>
                    <a:pt x="10257" y="326"/>
                    <a:pt x="11457" y="72"/>
                  </a:cubicBezTo>
                  <a:cubicBezTo>
                    <a:pt x="12657" y="-182"/>
                    <a:pt x="13857" y="199"/>
                    <a:pt x="15807" y="1851"/>
                  </a:cubicBezTo>
                  <a:cubicBezTo>
                    <a:pt x="17757" y="3503"/>
                    <a:pt x="20457" y="6425"/>
                    <a:pt x="20907" y="9093"/>
                  </a:cubicBezTo>
                  <a:cubicBezTo>
                    <a:pt x="21357" y="11762"/>
                    <a:pt x="19557" y="14176"/>
                    <a:pt x="16257" y="16145"/>
                  </a:cubicBezTo>
                  <a:cubicBezTo>
                    <a:pt x="12957" y="18114"/>
                    <a:pt x="8157" y="19639"/>
                    <a:pt x="5007" y="20465"/>
                  </a:cubicBezTo>
                  <a:cubicBezTo>
                    <a:pt x="1857" y="21291"/>
                    <a:pt x="357" y="21418"/>
                    <a:pt x="57" y="21164"/>
                  </a:cubicBezTo>
                  <a:cubicBezTo>
                    <a:pt x="-243" y="20910"/>
                    <a:pt x="657" y="20274"/>
                    <a:pt x="2307" y="19449"/>
                  </a:cubicBezTo>
                  <a:cubicBezTo>
                    <a:pt x="3957" y="18623"/>
                    <a:pt x="6357" y="17606"/>
                    <a:pt x="8757" y="16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5865944" y="3957512"/>
              <a:ext cx="2172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400"/>
                    <a:pt x="4448" y="4800"/>
                    <a:pt x="1502" y="8400"/>
                  </a:cubicBezTo>
                  <a:cubicBezTo>
                    <a:pt x="-1443" y="12000"/>
                    <a:pt x="521" y="1680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5767021" y="3906712"/>
              <a:ext cx="209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2" y="15840"/>
                    <a:pt x="4364" y="10080"/>
                    <a:pt x="7964" y="6480"/>
                  </a:cubicBezTo>
                  <a:cubicBezTo>
                    <a:pt x="11564" y="2880"/>
                    <a:pt x="1658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6023926" y="3851991"/>
              <a:ext cx="257446" cy="35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42" fill="norm" stroke="1" extrusionOk="0">
                  <a:moveTo>
                    <a:pt x="5068" y="5160"/>
                  </a:moveTo>
                  <a:cubicBezTo>
                    <a:pt x="4006" y="8318"/>
                    <a:pt x="2944" y="11476"/>
                    <a:pt x="2413" y="13813"/>
                  </a:cubicBezTo>
                  <a:cubicBezTo>
                    <a:pt x="1882" y="16150"/>
                    <a:pt x="1882" y="17666"/>
                    <a:pt x="1616" y="18929"/>
                  </a:cubicBezTo>
                  <a:cubicBezTo>
                    <a:pt x="1350" y="20192"/>
                    <a:pt x="819" y="21202"/>
                    <a:pt x="465" y="21329"/>
                  </a:cubicBezTo>
                  <a:cubicBezTo>
                    <a:pt x="111" y="21455"/>
                    <a:pt x="-66" y="20697"/>
                    <a:pt x="23" y="18550"/>
                  </a:cubicBezTo>
                  <a:cubicBezTo>
                    <a:pt x="111" y="16402"/>
                    <a:pt x="465" y="12866"/>
                    <a:pt x="1262" y="9644"/>
                  </a:cubicBezTo>
                  <a:cubicBezTo>
                    <a:pt x="2059" y="6423"/>
                    <a:pt x="3298" y="3518"/>
                    <a:pt x="4272" y="1876"/>
                  </a:cubicBezTo>
                  <a:cubicBezTo>
                    <a:pt x="5245" y="234"/>
                    <a:pt x="5954" y="-145"/>
                    <a:pt x="6396" y="44"/>
                  </a:cubicBezTo>
                  <a:cubicBezTo>
                    <a:pt x="6839" y="234"/>
                    <a:pt x="7016" y="992"/>
                    <a:pt x="7370" y="2066"/>
                  </a:cubicBezTo>
                  <a:cubicBezTo>
                    <a:pt x="7724" y="3139"/>
                    <a:pt x="8255" y="4529"/>
                    <a:pt x="8786" y="5476"/>
                  </a:cubicBezTo>
                  <a:cubicBezTo>
                    <a:pt x="9318" y="6423"/>
                    <a:pt x="9849" y="6929"/>
                    <a:pt x="10557" y="7181"/>
                  </a:cubicBezTo>
                  <a:cubicBezTo>
                    <a:pt x="11265" y="7434"/>
                    <a:pt x="12150" y="7434"/>
                    <a:pt x="13124" y="6929"/>
                  </a:cubicBezTo>
                  <a:cubicBezTo>
                    <a:pt x="14098" y="6423"/>
                    <a:pt x="15160" y="5413"/>
                    <a:pt x="16045" y="4529"/>
                  </a:cubicBezTo>
                  <a:cubicBezTo>
                    <a:pt x="16931" y="3644"/>
                    <a:pt x="17639" y="2887"/>
                    <a:pt x="18347" y="2318"/>
                  </a:cubicBezTo>
                  <a:cubicBezTo>
                    <a:pt x="19055" y="1750"/>
                    <a:pt x="19764" y="1371"/>
                    <a:pt x="20295" y="1750"/>
                  </a:cubicBezTo>
                  <a:cubicBezTo>
                    <a:pt x="20826" y="2129"/>
                    <a:pt x="21180" y="3266"/>
                    <a:pt x="21357" y="5413"/>
                  </a:cubicBezTo>
                  <a:cubicBezTo>
                    <a:pt x="21534" y="7560"/>
                    <a:pt x="21534" y="10718"/>
                    <a:pt x="21534" y="12992"/>
                  </a:cubicBezTo>
                  <a:cubicBezTo>
                    <a:pt x="21534" y="15266"/>
                    <a:pt x="21534" y="16655"/>
                    <a:pt x="21534" y="18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6373358" y="3918753"/>
              <a:ext cx="219164" cy="242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932" fill="norm" stroke="1" extrusionOk="0">
                  <a:moveTo>
                    <a:pt x="11536" y="4450"/>
                  </a:moveTo>
                  <a:cubicBezTo>
                    <a:pt x="12159" y="2803"/>
                    <a:pt x="12782" y="1155"/>
                    <a:pt x="12574" y="423"/>
                  </a:cubicBezTo>
                  <a:cubicBezTo>
                    <a:pt x="12367" y="-309"/>
                    <a:pt x="11328" y="-126"/>
                    <a:pt x="9355" y="1247"/>
                  </a:cubicBezTo>
                  <a:cubicBezTo>
                    <a:pt x="7382" y="2620"/>
                    <a:pt x="4474" y="5183"/>
                    <a:pt x="2605" y="7928"/>
                  </a:cubicBezTo>
                  <a:cubicBezTo>
                    <a:pt x="736" y="10674"/>
                    <a:pt x="-95" y="13603"/>
                    <a:pt x="9" y="15983"/>
                  </a:cubicBezTo>
                  <a:cubicBezTo>
                    <a:pt x="113" y="18362"/>
                    <a:pt x="1151" y="20193"/>
                    <a:pt x="4163" y="20742"/>
                  </a:cubicBezTo>
                  <a:cubicBezTo>
                    <a:pt x="7174" y="21291"/>
                    <a:pt x="12159" y="20559"/>
                    <a:pt x="15378" y="19735"/>
                  </a:cubicBezTo>
                  <a:cubicBezTo>
                    <a:pt x="18597" y="18911"/>
                    <a:pt x="20051" y="17996"/>
                    <a:pt x="21505" y="17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6573471" y="3805112"/>
              <a:ext cx="130375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600" fill="norm" stroke="1" extrusionOk="0">
                  <a:moveTo>
                    <a:pt x="10125" y="0"/>
                  </a:moveTo>
                  <a:cubicBezTo>
                    <a:pt x="14175" y="3130"/>
                    <a:pt x="18225" y="6261"/>
                    <a:pt x="19912" y="9130"/>
                  </a:cubicBezTo>
                  <a:cubicBezTo>
                    <a:pt x="21600" y="12000"/>
                    <a:pt x="20925" y="14609"/>
                    <a:pt x="17212" y="16643"/>
                  </a:cubicBezTo>
                  <a:cubicBezTo>
                    <a:pt x="13500" y="18678"/>
                    <a:pt x="6750" y="201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306021" y="4344862"/>
              <a:ext cx="54800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" y="21035"/>
                    <a:pt x="651" y="20471"/>
                    <a:pt x="951" y="20047"/>
                  </a:cubicBezTo>
                  <a:cubicBezTo>
                    <a:pt x="1251" y="19624"/>
                    <a:pt x="1527" y="19341"/>
                    <a:pt x="1823" y="18988"/>
                  </a:cubicBezTo>
                  <a:cubicBezTo>
                    <a:pt x="2119" y="18635"/>
                    <a:pt x="2436" y="18212"/>
                    <a:pt x="2741" y="17788"/>
                  </a:cubicBezTo>
                  <a:cubicBezTo>
                    <a:pt x="3045" y="17365"/>
                    <a:pt x="3337" y="16941"/>
                    <a:pt x="3646" y="16518"/>
                  </a:cubicBezTo>
                  <a:cubicBezTo>
                    <a:pt x="3955" y="16094"/>
                    <a:pt x="4280" y="15671"/>
                    <a:pt x="4618" y="15247"/>
                  </a:cubicBezTo>
                  <a:cubicBezTo>
                    <a:pt x="4956" y="14824"/>
                    <a:pt x="5306" y="14400"/>
                    <a:pt x="5665" y="13906"/>
                  </a:cubicBezTo>
                  <a:cubicBezTo>
                    <a:pt x="6024" y="13412"/>
                    <a:pt x="6391" y="12847"/>
                    <a:pt x="6720" y="12353"/>
                  </a:cubicBezTo>
                  <a:cubicBezTo>
                    <a:pt x="7050" y="11859"/>
                    <a:pt x="7342" y="11435"/>
                    <a:pt x="7634" y="11012"/>
                  </a:cubicBezTo>
                  <a:cubicBezTo>
                    <a:pt x="7926" y="10588"/>
                    <a:pt x="8218" y="10165"/>
                    <a:pt x="8522" y="9671"/>
                  </a:cubicBezTo>
                  <a:cubicBezTo>
                    <a:pt x="8827" y="9176"/>
                    <a:pt x="9144" y="8612"/>
                    <a:pt x="9457" y="8118"/>
                  </a:cubicBezTo>
                  <a:cubicBezTo>
                    <a:pt x="9770" y="7624"/>
                    <a:pt x="10078" y="7200"/>
                    <a:pt x="10395" y="6776"/>
                  </a:cubicBezTo>
                  <a:cubicBezTo>
                    <a:pt x="10712" y="6353"/>
                    <a:pt x="11038" y="5929"/>
                    <a:pt x="11355" y="5506"/>
                  </a:cubicBezTo>
                  <a:cubicBezTo>
                    <a:pt x="11672" y="5082"/>
                    <a:pt x="11981" y="4659"/>
                    <a:pt x="12293" y="4235"/>
                  </a:cubicBezTo>
                  <a:cubicBezTo>
                    <a:pt x="12606" y="3812"/>
                    <a:pt x="12923" y="3388"/>
                    <a:pt x="13224" y="3106"/>
                  </a:cubicBezTo>
                  <a:cubicBezTo>
                    <a:pt x="13524" y="2824"/>
                    <a:pt x="13808" y="2682"/>
                    <a:pt x="14104" y="2541"/>
                  </a:cubicBezTo>
                  <a:cubicBezTo>
                    <a:pt x="14400" y="2400"/>
                    <a:pt x="14709" y="2259"/>
                    <a:pt x="15047" y="2188"/>
                  </a:cubicBezTo>
                  <a:cubicBezTo>
                    <a:pt x="15384" y="2118"/>
                    <a:pt x="15752" y="2118"/>
                    <a:pt x="16110" y="2118"/>
                  </a:cubicBezTo>
                  <a:cubicBezTo>
                    <a:pt x="16469" y="2118"/>
                    <a:pt x="16819" y="2118"/>
                    <a:pt x="17153" y="2118"/>
                  </a:cubicBezTo>
                  <a:cubicBezTo>
                    <a:pt x="17487" y="2118"/>
                    <a:pt x="17804" y="2118"/>
                    <a:pt x="18142" y="2118"/>
                  </a:cubicBezTo>
                  <a:cubicBezTo>
                    <a:pt x="18480" y="2118"/>
                    <a:pt x="18838" y="2118"/>
                    <a:pt x="19172" y="2118"/>
                  </a:cubicBezTo>
                  <a:cubicBezTo>
                    <a:pt x="19506" y="2118"/>
                    <a:pt x="19815" y="2118"/>
                    <a:pt x="20123" y="1906"/>
                  </a:cubicBezTo>
                  <a:cubicBezTo>
                    <a:pt x="20432" y="1694"/>
                    <a:pt x="20741" y="1271"/>
                    <a:pt x="20987" y="918"/>
                  </a:cubicBezTo>
                  <a:cubicBezTo>
                    <a:pt x="21233" y="565"/>
                    <a:pt x="21416" y="2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52021" y="4440112"/>
              <a:ext cx="60325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" y="21114"/>
                    <a:pt x="440" y="20627"/>
                    <a:pt x="693" y="20238"/>
                  </a:cubicBezTo>
                  <a:cubicBezTo>
                    <a:pt x="947" y="19849"/>
                    <a:pt x="1235" y="19557"/>
                    <a:pt x="1520" y="19216"/>
                  </a:cubicBezTo>
                  <a:cubicBezTo>
                    <a:pt x="1804" y="18876"/>
                    <a:pt x="2084" y="18486"/>
                    <a:pt x="2380" y="18097"/>
                  </a:cubicBezTo>
                  <a:cubicBezTo>
                    <a:pt x="2675" y="17708"/>
                    <a:pt x="2986" y="17319"/>
                    <a:pt x="3274" y="16978"/>
                  </a:cubicBezTo>
                  <a:cubicBezTo>
                    <a:pt x="3562" y="16638"/>
                    <a:pt x="3827" y="16346"/>
                    <a:pt x="4093" y="16005"/>
                  </a:cubicBezTo>
                  <a:cubicBezTo>
                    <a:pt x="4358" y="15665"/>
                    <a:pt x="4623" y="15276"/>
                    <a:pt x="4904" y="14886"/>
                  </a:cubicBezTo>
                  <a:cubicBezTo>
                    <a:pt x="5184" y="14497"/>
                    <a:pt x="5480" y="14108"/>
                    <a:pt x="5775" y="13768"/>
                  </a:cubicBezTo>
                  <a:cubicBezTo>
                    <a:pt x="6071" y="13427"/>
                    <a:pt x="6366" y="13135"/>
                    <a:pt x="6681" y="12843"/>
                  </a:cubicBezTo>
                  <a:cubicBezTo>
                    <a:pt x="6995" y="12551"/>
                    <a:pt x="7329" y="12259"/>
                    <a:pt x="7609" y="12016"/>
                  </a:cubicBezTo>
                  <a:cubicBezTo>
                    <a:pt x="7890" y="11773"/>
                    <a:pt x="8117" y="11578"/>
                    <a:pt x="8348" y="11384"/>
                  </a:cubicBezTo>
                  <a:cubicBezTo>
                    <a:pt x="8579" y="11189"/>
                    <a:pt x="8814" y="10995"/>
                    <a:pt x="9057" y="10800"/>
                  </a:cubicBezTo>
                  <a:cubicBezTo>
                    <a:pt x="9299" y="10605"/>
                    <a:pt x="9549" y="10411"/>
                    <a:pt x="9788" y="10216"/>
                  </a:cubicBezTo>
                  <a:cubicBezTo>
                    <a:pt x="10027" y="10022"/>
                    <a:pt x="10254" y="9827"/>
                    <a:pt x="10489" y="9632"/>
                  </a:cubicBezTo>
                  <a:cubicBezTo>
                    <a:pt x="10724" y="9438"/>
                    <a:pt x="10967" y="9243"/>
                    <a:pt x="11209" y="9097"/>
                  </a:cubicBezTo>
                  <a:cubicBezTo>
                    <a:pt x="11452" y="8951"/>
                    <a:pt x="11694" y="8854"/>
                    <a:pt x="11933" y="8708"/>
                  </a:cubicBezTo>
                  <a:cubicBezTo>
                    <a:pt x="12172" y="8562"/>
                    <a:pt x="12407" y="8368"/>
                    <a:pt x="12645" y="8173"/>
                  </a:cubicBezTo>
                  <a:cubicBezTo>
                    <a:pt x="12884" y="7978"/>
                    <a:pt x="13127" y="7784"/>
                    <a:pt x="13358" y="7638"/>
                  </a:cubicBezTo>
                  <a:cubicBezTo>
                    <a:pt x="13589" y="7492"/>
                    <a:pt x="13809" y="7395"/>
                    <a:pt x="14085" y="7249"/>
                  </a:cubicBezTo>
                  <a:cubicBezTo>
                    <a:pt x="14362" y="7103"/>
                    <a:pt x="14696" y="6908"/>
                    <a:pt x="15014" y="6714"/>
                  </a:cubicBezTo>
                  <a:cubicBezTo>
                    <a:pt x="15332" y="6519"/>
                    <a:pt x="15635" y="6324"/>
                    <a:pt x="15927" y="6130"/>
                  </a:cubicBezTo>
                  <a:cubicBezTo>
                    <a:pt x="16219" y="5935"/>
                    <a:pt x="16499" y="5741"/>
                    <a:pt x="16776" y="5546"/>
                  </a:cubicBezTo>
                  <a:cubicBezTo>
                    <a:pt x="17053" y="5351"/>
                    <a:pt x="17325" y="5157"/>
                    <a:pt x="17591" y="4914"/>
                  </a:cubicBezTo>
                  <a:cubicBezTo>
                    <a:pt x="17856" y="4670"/>
                    <a:pt x="18114" y="4378"/>
                    <a:pt x="18394" y="4135"/>
                  </a:cubicBezTo>
                  <a:cubicBezTo>
                    <a:pt x="18675" y="3892"/>
                    <a:pt x="18978" y="3697"/>
                    <a:pt x="19258" y="3503"/>
                  </a:cubicBezTo>
                  <a:cubicBezTo>
                    <a:pt x="19539" y="3308"/>
                    <a:pt x="19796" y="3114"/>
                    <a:pt x="20069" y="2968"/>
                  </a:cubicBezTo>
                  <a:cubicBezTo>
                    <a:pt x="20342" y="2822"/>
                    <a:pt x="20630" y="2724"/>
                    <a:pt x="20857" y="2627"/>
                  </a:cubicBezTo>
                  <a:cubicBezTo>
                    <a:pt x="21085" y="2530"/>
                    <a:pt x="21251" y="2432"/>
                    <a:pt x="21365" y="1995"/>
                  </a:cubicBezTo>
                  <a:cubicBezTo>
                    <a:pt x="21479" y="1557"/>
                    <a:pt x="21539" y="77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6935421" y="3944812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6954471" y="4097212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726121" y="713389"/>
              <a:ext cx="2825751" cy="56424"/>
            </a:xfrm>
            <a:prstGeom prst="rect">
              <a:avLst/>
            </a:prstGeom>
            <a:effectLst/>
          </p:spPr>
        </p:pic>
        <p:sp>
          <p:nvSpPr>
            <p:cNvPr id="272" name="Line"/>
            <p:cNvSpPr/>
            <p:nvPr/>
          </p:nvSpPr>
          <p:spPr>
            <a:xfrm>
              <a:off x="7583626" y="3865348"/>
              <a:ext cx="145546" cy="483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57" fill="norm" stroke="1" extrusionOk="0">
                  <a:moveTo>
                    <a:pt x="12134" y="7220"/>
                  </a:moveTo>
                  <a:cubicBezTo>
                    <a:pt x="9629" y="9955"/>
                    <a:pt x="7125" y="12691"/>
                    <a:pt x="5247" y="14860"/>
                  </a:cubicBezTo>
                  <a:cubicBezTo>
                    <a:pt x="3368" y="17029"/>
                    <a:pt x="2116" y="18633"/>
                    <a:pt x="1334" y="19765"/>
                  </a:cubicBezTo>
                  <a:cubicBezTo>
                    <a:pt x="551" y="20897"/>
                    <a:pt x="238" y="21557"/>
                    <a:pt x="82" y="21557"/>
                  </a:cubicBezTo>
                  <a:cubicBezTo>
                    <a:pt x="-75" y="21557"/>
                    <a:pt x="-75" y="20897"/>
                    <a:pt x="708" y="19199"/>
                  </a:cubicBezTo>
                  <a:cubicBezTo>
                    <a:pt x="1490" y="17501"/>
                    <a:pt x="3055" y="14766"/>
                    <a:pt x="4934" y="11936"/>
                  </a:cubicBezTo>
                  <a:cubicBezTo>
                    <a:pt x="6812" y="9106"/>
                    <a:pt x="9003" y="6182"/>
                    <a:pt x="10568" y="4296"/>
                  </a:cubicBezTo>
                  <a:cubicBezTo>
                    <a:pt x="12134" y="2409"/>
                    <a:pt x="13073" y="1560"/>
                    <a:pt x="14012" y="947"/>
                  </a:cubicBezTo>
                  <a:cubicBezTo>
                    <a:pt x="14951" y="334"/>
                    <a:pt x="15890" y="-43"/>
                    <a:pt x="16516" y="4"/>
                  </a:cubicBezTo>
                  <a:cubicBezTo>
                    <a:pt x="17142" y="51"/>
                    <a:pt x="17455" y="523"/>
                    <a:pt x="18082" y="2268"/>
                  </a:cubicBezTo>
                  <a:cubicBezTo>
                    <a:pt x="18708" y="4013"/>
                    <a:pt x="19647" y="7031"/>
                    <a:pt x="20116" y="9484"/>
                  </a:cubicBezTo>
                  <a:cubicBezTo>
                    <a:pt x="20586" y="11936"/>
                    <a:pt x="20586" y="13823"/>
                    <a:pt x="20586" y="15237"/>
                  </a:cubicBezTo>
                  <a:cubicBezTo>
                    <a:pt x="20586" y="16652"/>
                    <a:pt x="20586" y="17595"/>
                    <a:pt x="20742" y="17784"/>
                  </a:cubicBezTo>
                  <a:cubicBezTo>
                    <a:pt x="20899" y="17973"/>
                    <a:pt x="21212" y="17407"/>
                    <a:pt x="21525" y="16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7614871" y="4097212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414543" y="2036373"/>
              <a:ext cx="3899563" cy="1207025"/>
            </a:xfrm>
            <a:prstGeom prst="rect">
              <a:avLst/>
            </a:prstGeom>
            <a:effectLst/>
          </p:spPr>
        </p:pic>
        <p:sp>
          <p:nvSpPr>
            <p:cNvPr id="276" name="Line"/>
            <p:cNvSpPr/>
            <p:nvPr/>
          </p:nvSpPr>
          <p:spPr>
            <a:xfrm>
              <a:off x="8410306" y="3985849"/>
              <a:ext cx="118966" cy="348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299" fill="norm" stroke="1" extrusionOk="0">
                  <a:moveTo>
                    <a:pt x="20931" y="2149"/>
                  </a:moveTo>
                  <a:cubicBezTo>
                    <a:pt x="18324" y="1244"/>
                    <a:pt x="15717" y="338"/>
                    <a:pt x="12365" y="80"/>
                  </a:cubicBezTo>
                  <a:cubicBezTo>
                    <a:pt x="9014" y="-179"/>
                    <a:pt x="4917" y="209"/>
                    <a:pt x="2497" y="1050"/>
                  </a:cubicBezTo>
                  <a:cubicBezTo>
                    <a:pt x="76" y="1890"/>
                    <a:pt x="-669" y="3184"/>
                    <a:pt x="634" y="4736"/>
                  </a:cubicBezTo>
                  <a:cubicBezTo>
                    <a:pt x="1938" y="6288"/>
                    <a:pt x="5290" y="8099"/>
                    <a:pt x="8828" y="10298"/>
                  </a:cubicBezTo>
                  <a:cubicBezTo>
                    <a:pt x="12365" y="12496"/>
                    <a:pt x="16090" y="15083"/>
                    <a:pt x="17765" y="16700"/>
                  </a:cubicBezTo>
                  <a:cubicBezTo>
                    <a:pt x="19441" y="18317"/>
                    <a:pt x="19069" y="18964"/>
                    <a:pt x="18324" y="19546"/>
                  </a:cubicBezTo>
                  <a:cubicBezTo>
                    <a:pt x="17579" y="20128"/>
                    <a:pt x="16462" y="20645"/>
                    <a:pt x="14414" y="20968"/>
                  </a:cubicBezTo>
                  <a:cubicBezTo>
                    <a:pt x="12365" y="21292"/>
                    <a:pt x="9386" y="21421"/>
                    <a:pt x="7710" y="21162"/>
                  </a:cubicBezTo>
                  <a:cubicBezTo>
                    <a:pt x="6034" y="20904"/>
                    <a:pt x="5662" y="20257"/>
                    <a:pt x="6965" y="19481"/>
                  </a:cubicBezTo>
                  <a:cubicBezTo>
                    <a:pt x="8269" y="18705"/>
                    <a:pt x="11248" y="17799"/>
                    <a:pt x="14228" y="16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8637221" y="3940924"/>
              <a:ext cx="96740" cy="35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298" fill="norm" stroke="1" extrusionOk="0">
                  <a:moveTo>
                    <a:pt x="6894" y="11156"/>
                  </a:moveTo>
                  <a:cubicBezTo>
                    <a:pt x="5055" y="11659"/>
                    <a:pt x="3217" y="12161"/>
                    <a:pt x="2987" y="13668"/>
                  </a:cubicBezTo>
                  <a:cubicBezTo>
                    <a:pt x="2757" y="15175"/>
                    <a:pt x="4136" y="17687"/>
                    <a:pt x="4826" y="19256"/>
                  </a:cubicBezTo>
                  <a:cubicBezTo>
                    <a:pt x="5515" y="20826"/>
                    <a:pt x="5515" y="21454"/>
                    <a:pt x="4826" y="21266"/>
                  </a:cubicBezTo>
                  <a:cubicBezTo>
                    <a:pt x="4136" y="21077"/>
                    <a:pt x="2757" y="20073"/>
                    <a:pt x="1838" y="17247"/>
                  </a:cubicBezTo>
                  <a:cubicBezTo>
                    <a:pt x="919" y="14421"/>
                    <a:pt x="460" y="9775"/>
                    <a:pt x="460" y="6887"/>
                  </a:cubicBezTo>
                  <a:cubicBezTo>
                    <a:pt x="460" y="3998"/>
                    <a:pt x="919" y="2868"/>
                    <a:pt x="1609" y="1989"/>
                  </a:cubicBezTo>
                  <a:cubicBezTo>
                    <a:pt x="2298" y="1110"/>
                    <a:pt x="3217" y="482"/>
                    <a:pt x="4826" y="168"/>
                  </a:cubicBezTo>
                  <a:cubicBezTo>
                    <a:pt x="6434" y="-146"/>
                    <a:pt x="8732" y="-146"/>
                    <a:pt x="12179" y="1298"/>
                  </a:cubicBezTo>
                  <a:cubicBezTo>
                    <a:pt x="15626" y="2742"/>
                    <a:pt x="20221" y="5631"/>
                    <a:pt x="20911" y="7891"/>
                  </a:cubicBezTo>
                  <a:cubicBezTo>
                    <a:pt x="21600" y="10152"/>
                    <a:pt x="18383" y="11784"/>
                    <a:pt x="14247" y="12977"/>
                  </a:cubicBezTo>
                  <a:cubicBezTo>
                    <a:pt x="10111" y="14170"/>
                    <a:pt x="5055" y="14924"/>
                    <a:pt x="0" y="15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8751521" y="4275012"/>
              <a:ext cx="50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9329371" y="4051588"/>
              <a:ext cx="184151" cy="3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74"/>
                  </a:moveTo>
                  <a:cubicBezTo>
                    <a:pt x="1241" y="-60"/>
                    <a:pt x="2483" y="-194"/>
                    <a:pt x="4469" y="1416"/>
                  </a:cubicBezTo>
                  <a:cubicBezTo>
                    <a:pt x="6455" y="3026"/>
                    <a:pt x="9186" y="6380"/>
                    <a:pt x="12166" y="10002"/>
                  </a:cubicBezTo>
                  <a:cubicBezTo>
                    <a:pt x="15145" y="13625"/>
                    <a:pt x="18372" y="17515"/>
                    <a:pt x="21600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9367471" y="4040062"/>
              <a:ext cx="2222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533"/>
                    <a:pt x="15429" y="5067"/>
                    <a:pt x="12549" y="7933"/>
                  </a:cubicBezTo>
                  <a:cubicBezTo>
                    <a:pt x="9669" y="10800"/>
                    <a:pt x="6994" y="14000"/>
                    <a:pt x="4937" y="16333"/>
                  </a:cubicBezTo>
                  <a:cubicBezTo>
                    <a:pt x="2880" y="18667"/>
                    <a:pt x="1440" y="201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9697671" y="4135312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6200"/>
                    <a:pt x="7800" y="10800"/>
                    <a:pt x="11400" y="7200"/>
                  </a:cubicBezTo>
                  <a:cubicBezTo>
                    <a:pt x="15000" y="3600"/>
                    <a:pt x="183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9684971" y="4294062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0065987" y="3920409"/>
              <a:ext cx="215885" cy="53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19" fill="norm" stroke="1" extrusionOk="0">
                  <a:moveTo>
                    <a:pt x="21389" y="1246"/>
                  </a:moveTo>
                  <a:cubicBezTo>
                    <a:pt x="18243" y="646"/>
                    <a:pt x="15098" y="46"/>
                    <a:pt x="12267" y="3"/>
                  </a:cubicBezTo>
                  <a:cubicBezTo>
                    <a:pt x="9436" y="-40"/>
                    <a:pt x="6919" y="474"/>
                    <a:pt x="5871" y="1374"/>
                  </a:cubicBezTo>
                  <a:cubicBezTo>
                    <a:pt x="4822" y="2274"/>
                    <a:pt x="5241" y="3560"/>
                    <a:pt x="6500" y="4931"/>
                  </a:cubicBezTo>
                  <a:cubicBezTo>
                    <a:pt x="7758" y="6303"/>
                    <a:pt x="9855" y="7760"/>
                    <a:pt x="10799" y="8960"/>
                  </a:cubicBezTo>
                  <a:cubicBezTo>
                    <a:pt x="11742" y="10160"/>
                    <a:pt x="11533" y="11103"/>
                    <a:pt x="10589" y="11874"/>
                  </a:cubicBezTo>
                  <a:cubicBezTo>
                    <a:pt x="9645" y="12646"/>
                    <a:pt x="7968" y="13246"/>
                    <a:pt x="6500" y="13589"/>
                  </a:cubicBezTo>
                  <a:cubicBezTo>
                    <a:pt x="5032" y="13931"/>
                    <a:pt x="3773" y="14017"/>
                    <a:pt x="2620" y="13974"/>
                  </a:cubicBezTo>
                  <a:cubicBezTo>
                    <a:pt x="1467" y="13931"/>
                    <a:pt x="418" y="13760"/>
                    <a:pt x="104" y="13460"/>
                  </a:cubicBezTo>
                  <a:cubicBezTo>
                    <a:pt x="-211" y="13160"/>
                    <a:pt x="208" y="12731"/>
                    <a:pt x="1152" y="12517"/>
                  </a:cubicBezTo>
                  <a:cubicBezTo>
                    <a:pt x="2096" y="12303"/>
                    <a:pt x="3564" y="12303"/>
                    <a:pt x="4612" y="12474"/>
                  </a:cubicBezTo>
                  <a:cubicBezTo>
                    <a:pt x="5661" y="12646"/>
                    <a:pt x="6290" y="12989"/>
                    <a:pt x="6709" y="13889"/>
                  </a:cubicBezTo>
                  <a:cubicBezTo>
                    <a:pt x="7129" y="14789"/>
                    <a:pt x="7339" y="16246"/>
                    <a:pt x="7234" y="17446"/>
                  </a:cubicBezTo>
                  <a:cubicBezTo>
                    <a:pt x="7129" y="18646"/>
                    <a:pt x="6709" y="19589"/>
                    <a:pt x="6605" y="20317"/>
                  </a:cubicBezTo>
                  <a:cubicBezTo>
                    <a:pt x="6500" y="21046"/>
                    <a:pt x="6709" y="21560"/>
                    <a:pt x="8387" y="21517"/>
                  </a:cubicBezTo>
                  <a:cubicBezTo>
                    <a:pt x="10065" y="21474"/>
                    <a:pt x="13210" y="20874"/>
                    <a:pt x="16356" y="20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0339021" y="4071812"/>
              <a:ext cx="2095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2939"/>
                    <a:pt x="5236" y="5878"/>
                    <a:pt x="7636" y="8743"/>
                  </a:cubicBezTo>
                  <a:cubicBezTo>
                    <a:pt x="10036" y="11608"/>
                    <a:pt x="12218" y="14400"/>
                    <a:pt x="14509" y="16531"/>
                  </a:cubicBezTo>
                  <a:cubicBezTo>
                    <a:pt x="16800" y="18661"/>
                    <a:pt x="19200" y="201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0347075" y="4008312"/>
              <a:ext cx="233247" cy="468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36" fill="norm" stroke="1" extrusionOk="0">
                  <a:moveTo>
                    <a:pt x="21443" y="0"/>
                  </a:moveTo>
                  <a:cubicBezTo>
                    <a:pt x="20470" y="0"/>
                    <a:pt x="19497" y="0"/>
                    <a:pt x="17746" y="1065"/>
                  </a:cubicBezTo>
                  <a:cubicBezTo>
                    <a:pt x="15994" y="2131"/>
                    <a:pt x="13465" y="4262"/>
                    <a:pt x="10935" y="6974"/>
                  </a:cubicBezTo>
                  <a:cubicBezTo>
                    <a:pt x="8405" y="9686"/>
                    <a:pt x="5875" y="12979"/>
                    <a:pt x="4221" y="15062"/>
                  </a:cubicBezTo>
                  <a:cubicBezTo>
                    <a:pt x="2567" y="17144"/>
                    <a:pt x="1789" y="18016"/>
                    <a:pt x="1108" y="18936"/>
                  </a:cubicBezTo>
                  <a:cubicBezTo>
                    <a:pt x="427" y="19857"/>
                    <a:pt x="-157" y="20825"/>
                    <a:pt x="38" y="21213"/>
                  </a:cubicBezTo>
                  <a:cubicBezTo>
                    <a:pt x="232" y="21600"/>
                    <a:pt x="1205" y="21406"/>
                    <a:pt x="2178" y="21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0625134" y="4211512"/>
              <a:ext cx="94888" cy="248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63" fill="norm" stroke="1" extrusionOk="0">
                  <a:moveTo>
                    <a:pt x="21050" y="0"/>
                  </a:moveTo>
                  <a:cubicBezTo>
                    <a:pt x="15415" y="4210"/>
                    <a:pt x="9780" y="8420"/>
                    <a:pt x="6493" y="11258"/>
                  </a:cubicBezTo>
                  <a:cubicBezTo>
                    <a:pt x="3207" y="14095"/>
                    <a:pt x="2267" y="15559"/>
                    <a:pt x="1328" y="16932"/>
                  </a:cubicBezTo>
                  <a:cubicBezTo>
                    <a:pt x="389" y="18305"/>
                    <a:pt x="-550" y="19586"/>
                    <a:pt x="389" y="20410"/>
                  </a:cubicBezTo>
                  <a:cubicBezTo>
                    <a:pt x="1328" y="21234"/>
                    <a:pt x="4146" y="21600"/>
                    <a:pt x="7198" y="21417"/>
                  </a:cubicBezTo>
                  <a:cubicBezTo>
                    <a:pt x="10250" y="21234"/>
                    <a:pt x="13537" y="20502"/>
                    <a:pt x="16824" y="19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0593021" y="4382962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800"/>
                    <a:pt x="10800" y="12000"/>
                    <a:pt x="14400" y="8400"/>
                  </a:cubicBezTo>
                  <a:cubicBezTo>
                    <a:pt x="18000" y="4800"/>
                    <a:pt x="198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0929571" y="4338512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800"/>
                    <a:pt x="14400" y="9600"/>
                    <a:pt x="10800" y="13200"/>
                  </a:cubicBezTo>
                  <a:cubicBezTo>
                    <a:pt x="7200" y="16800"/>
                    <a:pt x="36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1159617" y="4046412"/>
              <a:ext cx="74755" cy="35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21190" y="0"/>
                  </a:moveTo>
                  <a:cubicBezTo>
                    <a:pt x="16990" y="2846"/>
                    <a:pt x="12790" y="5691"/>
                    <a:pt x="9190" y="8989"/>
                  </a:cubicBezTo>
                  <a:cubicBezTo>
                    <a:pt x="5590" y="12287"/>
                    <a:pt x="2590" y="16038"/>
                    <a:pt x="1090" y="18366"/>
                  </a:cubicBezTo>
                  <a:cubicBezTo>
                    <a:pt x="-410" y="20695"/>
                    <a:pt x="-410" y="21600"/>
                    <a:pt x="1390" y="21600"/>
                  </a:cubicBezTo>
                  <a:cubicBezTo>
                    <a:pt x="3190" y="21600"/>
                    <a:pt x="6790" y="20695"/>
                    <a:pt x="10390" y="19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1132771" y="4224212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4400"/>
                    <a:pt x="8229" y="7200"/>
                    <a:pt x="11829" y="3600"/>
                  </a:cubicBezTo>
                  <a:cubicBezTo>
                    <a:pt x="15429" y="0"/>
                    <a:pt x="185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1387713" y="4179762"/>
              <a:ext cx="14790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600" fill="norm" stroke="1" extrusionOk="0">
                  <a:moveTo>
                    <a:pt x="1666" y="0"/>
                  </a:moveTo>
                  <a:cubicBezTo>
                    <a:pt x="766" y="960"/>
                    <a:pt x="-134" y="1920"/>
                    <a:pt x="16" y="2760"/>
                  </a:cubicBezTo>
                  <a:cubicBezTo>
                    <a:pt x="166" y="3600"/>
                    <a:pt x="1366" y="4320"/>
                    <a:pt x="4066" y="5400"/>
                  </a:cubicBezTo>
                  <a:cubicBezTo>
                    <a:pt x="6766" y="6480"/>
                    <a:pt x="10966" y="7920"/>
                    <a:pt x="14266" y="9600"/>
                  </a:cubicBezTo>
                  <a:cubicBezTo>
                    <a:pt x="17566" y="11280"/>
                    <a:pt x="19966" y="13200"/>
                    <a:pt x="20716" y="14760"/>
                  </a:cubicBezTo>
                  <a:cubicBezTo>
                    <a:pt x="21466" y="16320"/>
                    <a:pt x="20566" y="17520"/>
                    <a:pt x="17116" y="18600"/>
                  </a:cubicBezTo>
                  <a:cubicBezTo>
                    <a:pt x="13666" y="19680"/>
                    <a:pt x="7666" y="20640"/>
                    <a:pt x="16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1310571" y="4452812"/>
              <a:ext cx="2413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6457"/>
                    <a:pt x="8337" y="11314"/>
                    <a:pt x="11937" y="7714"/>
                  </a:cubicBezTo>
                  <a:cubicBezTo>
                    <a:pt x="15537" y="4114"/>
                    <a:pt x="18568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1629660" y="4230562"/>
              <a:ext cx="166298" cy="20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190" fill="norm" stroke="1" extrusionOk="0">
                  <a:moveTo>
                    <a:pt x="15187" y="4536"/>
                  </a:moveTo>
                  <a:cubicBezTo>
                    <a:pt x="15187" y="3456"/>
                    <a:pt x="15187" y="2376"/>
                    <a:pt x="14512" y="1944"/>
                  </a:cubicBezTo>
                  <a:cubicBezTo>
                    <a:pt x="13837" y="1512"/>
                    <a:pt x="12487" y="1728"/>
                    <a:pt x="10462" y="3348"/>
                  </a:cubicBezTo>
                  <a:cubicBezTo>
                    <a:pt x="8437" y="4968"/>
                    <a:pt x="5737" y="7992"/>
                    <a:pt x="3847" y="10584"/>
                  </a:cubicBezTo>
                  <a:cubicBezTo>
                    <a:pt x="1957" y="13176"/>
                    <a:pt x="877" y="15336"/>
                    <a:pt x="337" y="16956"/>
                  </a:cubicBezTo>
                  <a:cubicBezTo>
                    <a:pt x="-203" y="18576"/>
                    <a:pt x="-203" y="19656"/>
                    <a:pt x="1147" y="20412"/>
                  </a:cubicBezTo>
                  <a:cubicBezTo>
                    <a:pt x="2497" y="21168"/>
                    <a:pt x="5197" y="21600"/>
                    <a:pt x="8707" y="20628"/>
                  </a:cubicBezTo>
                  <a:cubicBezTo>
                    <a:pt x="12217" y="19656"/>
                    <a:pt x="16537" y="17280"/>
                    <a:pt x="18832" y="14904"/>
                  </a:cubicBezTo>
                  <a:cubicBezTo>
                    <a:pt x="21127" y="12528"/>
                    <a:pt x="21397" y="10152"/>
                    <a:pt x="21127" y="7668"/>
                  </a:cubicBezTo>
                  <a:cubicBezTo>
                    <a:pt x="20857" y="5184"/>
                    <a:pt x="20047" y="2592"/>
                    <a:pt x="192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1843971" y="4064376"/>
              <a:ext cx="65945" cy="509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67" fill="norm" stroke="1" extrusionOk="0">
                  <a:moveTo>
                    <a:pt x="10125" y="1920"/>
                  </a:moveTo>
                  <a:cubicBezTo>
                    <a:pt x="8775" y="1206"/>
                    <a:pt x="7425" y="492"/>
                    <a:pt x="8437" y="179"/>
                  </a:cubicBezTo>
                  <a:cubicBezTo>
                    <a:pt x="9450" y="-133"/>
                    <a:pt x="12825" y="-44"/>
                    <a:pt x="15862" y="492"/>
                  </a:cubicBezTo>
                  <a:cubicBezTo>
                    <a:pt x="18900" y="1027"/>
                    <a:pt x="21600" y="2009"/>
                    <a:pt x="20925" y="3527"/>
                  </a:cubicBezTo>
                  <a:cubicBezTo>
                    <a:pt x="20250" y="5044"/>
                    <a:pt x="16200" y="7097"/>
                    <a:pt x="12825" y="8569"/>
                  </a:cubicBezTo>
                  <a:cubicBezTo>
                    <a:pt x="9450" y="10042"/>
                    <a:pt x="6750" y="10935"/>
                    <a:pt x="6412" y="11604"/>
                  </a:cubicBezTo>
                  <a:cubicBezTo>
                    <a:pt x="6075" y="12274"/>
                    <a:pt x="8100" y="12720"/>
                    <a:pt x="11137" y="13523"/>
                  </a:cubicBezTo>
                  <a:cubicBezTo>
                    <a:pt x="14175" y="14327"/>
                    <a:pt x="18225" y="15487"/>
                    <a:pt x="18900" y="16603"/>
                  </a:cubicBezTo>
                  <a:cubicBezTo>
                    <a:pt x="19575" y="17718"/>
                    <a:pt x="16875" y="18789"/>
                    <a:pt x="13162" y="19593"/>
                  </a:cubicBezTo>
                  <a:cubicBezTo>
                    <a:pt x="9450" y="20396"/>
                    <a:pt x="4725" y="20931"/>
                    <a:pt x="0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1907471" y="4624262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515571" y="5221162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516"/>
                    <a:pt x="14400" y="3032"/>
                    <a:pt x="18000" y="6632"/>
                  </a:cubicBezTo>
                  <a:cubicBezTo>
                    <a:pt x="21600" y="10232"/>
                    <a:pt x="21600" y="159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515571" y="5113212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547348" y="5142285"/>
              <a:ext cx="178894" cy="18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422" fill="norm" stroke="1" extrusionOk="0">
                  <a:moveTo>
                    <a:pt x="15639" y="307"/>
                  </a:moveTo>
                  <a:cubicBezTo>
                    <a:pt x="12659" y="65"/>
                    <a:pt x="9680" y="-178"/>
                    <a:pt x="7197" y="186"/>
                  </a:cubicBezTo>
                  <a:cubicBezTo>
                    <a:pt x="4715" y="550"/>
                    <a:pt x="2728" y="1521"/>
                    <a:pt x="1487" y="2613"/>
                  </a:cubicBezTo>
                  <a:cubicBezTo>
                    <a:pt x="246" y="3705"/>
                    <a:pt x="-251" y="4919"/>
                    <a:pt x="121" y="5768"/>
                  </a:cubicBezTo>
                  <a:cubicBezTo>
                    <a:pt x="494" y="6618"/>
                    <a:pt x="1735" y="7103"/>
                    <a:pt x="4466" y="7588"/>
                  </a:cubicBezTo>
                  <a:cubicBezTo>
                    <a:pt x="7197" y="8074"/>
                    <a:pt x="11418" y="8559"/>
                    <a:pt x="14149" y="9044"/>
                  </a:cubicBezTo>
                  <a:cubicBezTo>
                    <a:pt x="16880" y="9530"/>
                    <a:pt x="18121" y="10015"/>
                    <a:pt x="19239" y="10622"/>
                  </a:cubicBezTo>
                  <a:cubicBezTo>
                    <a:pt x="20356" y="11229"/>
                    <a:pt x="21349" y="11957"/>
                    <a:pt x="20852" y="13413"/>
                  </a:cubicBezTo>
                  <a:cubicBezTo>
                    <a:pt x="20356" y="14869"/>
                    <a:pt x="18370" y="17053"/>
                    <a:pt x="15763" y="18510"/>
                  </a:cubicBezTo>
                  <a:cubicBezTo>
                    <a:pt x="13156" y="19966"/>
                    <a:pt x="9928" y="20694"/>
                    <a:pt x="6701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067468" y="5185379"/>
              <a:ext cx="229154" cy="9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170" fill="norm" stroke="1" extrusionOk="0">
                  <a:moveTo>
                    <a:pt x="14190" y="9895"/>
                  </a:moveTo>
                  <a:cubicBezTo>
                    <a:pt x="14190" y="7735"/>
                    <a:pt x="14190" y="5575"/>
                    <a:pt x="13012" y="3415"/>
                  </a:cubicBezTo>
                  <a:cubicBezTo>
                    <a:pt x="11834" y="1255"/>
                    <a:pt x="9477" y="-905"/>
                    <a:pt x="7121" y="391"/>
                  </a:cubicBezTo>
                  <a:cubicBezTo>
                    <a:pt x="4764" y="1687"/>
                    <a:pt x="2408" y="6439"/>
                    <a:pt x="1132" y="10111"/>
                  </a:cubicBezTo>
                  <a:cubicBezTo>
                    <a:pt x="-145" y="13783"/>
                    <a:pt x="-341" y="16375"/>
                    <a:pt x="543" y="18103"/>
                  </a:cubicBezTo>
                  <a:cubicBezTo>
                    <a:pt x="1426" y="19831"/>
                    <a:pt x="3390" y="20695"/>
                    <a:pt x="5452" y="19831"/>
                  </a:cubicBezTo>
                  <a:cubicBezTo>
                    <a:pt x="7514" y="18967"/>
                    <a:pt x="9674" y="16375"/>
                    <a:pt x="11343" y="13351"/>
                  </a:cubicBezTo>
                  <a:cubicBezTo>
                    <a:pt x="13012" y="10327"/>
                    <a:pt x="14190" y="6871"/>
                    <a:pt x="14681" y="6223"/>
                  </a:cubicBezTo>
                  <a:cubicBezTo>
                    <a:pt x="15172" y="5575"/>
                    <a:pt x="14975" y="7735"/>
                    <a:pt x="15368" y="9463"/>
                  </a:cubicBezTo>
                  <a:cubicBezTo>
                    <a:pt x="15761" y="11191"/>
                    <a:pt x="16743" y="12487"/>
                    <a:pt x="17823" y="13351"/>
                  </a:cubicBezTo>
                  <a:cubicBezTo>
                    <a:pt x="18903" y="14215"/>
                    <a:pt x="20081" y="14647"/>
                    <a:pt x="21259" y="15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906221" y="4975236"/>
              <a:ext cx="129952" cy="298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318" fill="norm" stroke="1" extrusionOk="0">
                  <a:moveTo>
                    <a:pt x="0" y="7127"/>
                  </a:moveTo>
                  <a:cubicBezTo>
                    <a:pt x="337" y="10148"/>
                    <a:pt x="675" y="13169"/>
                    <a:pt x="1350" y="15360"/>
                  </a:cubicBezTo>
                  <a:cubicBezTo>
                    <a:pt x="2025" y="17550"/>
                    <a:pt x="3037" y="18909"/>
                    <a:pt x="3544" y="18985"/>
                  </a:cubicBezTo>
                  <a:cubicBezTo>
                    <a:pt x="4050" y="19060"/>
                    <a:pt x="4050" y="17852"/>
                    <a:pt x="3712" y="15133"/>
                  </a:cubicBezTo>
                  <a:cubicBezTo>
                    <a:pt x="3375" y="12414"/>
                    <a:pt x="2700" y="8185"/>
                    <a:pt x="2362" y="5692"/>
                  </a:cubicBezTo>
                  <a:cubicBezTo>
                    <a:pt x="2025" y="3200"/>
                    <a:pt x="2025" y="2445"/>
                    <a:pt x="2194" y="1690"/>
                  </a:cubicBezTo>
                  <a:cubicBezTo>
                    <a:pt x="2362" y="934"/>
                    <a:pt x="2700" y="179"/>
                    <a:pt x="4050" y="28"/>
                  </a:cubicBezTo>
                  <a:cubicBezTo>
                    <a:pt x="5400" y="-123"/>
                    <a:pt x="7762" y="330"/>
                    <a:pt x="11137" y="1539"/>
                  </a:cubicBezTo>
                  <a:cubicBezTo>
                    <a:pt x="14512" y="2747"/>
                    <a:pt x="18900" y="4711"/>
                    <a:pt x="20250" y="7354"/>
                  </a:cubicBezTo>
                  <a:cubicBezTo>
                    <a:pt x="21600" y="9997"/>
                    <a:pt x="19912" y="13320"/>
                    <a:pt x="16875" y="15737"/>
                  </a:cubicBezTo>
                  <a:cubicBezTo>
                    <a:pt x="13838" y="18154"/>
                    <a:pt x="9450" y="19664"/>
                    <a:pt x="6412" y="20495"/>
                  </a:cubicBezTo>
                  <a:cubicBezTo>
                    <a:pt x="3375" y="21326"/>
                    <a:pt x="1687" y="21477"/>
                    <a:pt x="1519" y="21175"/>
                  </a:cubicBezTo>
                  <a:cubicBezTo>
                    <a:pt x="1350" y="20873"/>
                    <a:pt x="2700" y="20118"/>
                    <a:pt x="4387" y="19362"/>
                  </a:cubicBezTo>
                  <a:cubicBezTo>
                    <a:pt x="6075" y="18607"/>
                    <a:pt x="8100" y="17852"/>
                    <a:pt x="10125" y="17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2255471" y="5008911"/>
              <a:ext cx="63501" cy="25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1" fill="norm" stroke="1" extrusionOk="0">
                  <a:moveTo>
                    <a:pt x="21600" y="757"/>
                  </a:moveTo>
                  <a:cubicBezTo>
                    <a:pt x="19440" y="49"/>
                    <a:pt x="17280" y="-659"/>
                    <a:pt x="14760" y="1111"/>
                  </a:cubicBezTo>
                  <a:cubicBezTo>
                    <a:pt x="12240" y="2882"/>
                    <a:pt x="9360" y="7131"/>
                    <a:pt x="7560" y="10318"/>
                  </a:cubicBezTo>
                  <a:cubicBezTo>
                    <a:pt x="5760" y="13505"/>
                    <a:pt x="5040" y="15630"/>
                    <a:pt x="4680" y="17134"/>
                  </a:cubicBezTo>
                  <a:cubicBezTo>
                    <a:pt x="4320" y="18639"/>
                    <a:pt x="4320" y="19525"/>
                    <a:pt x="3600" y="20056"/>
                  </a:cubicBezTo>
                  <a:cubicBezTo>
                    <a:pt x="2880" y="20587"/>
                    <a:pt x="1440" y="20764"/>
                    <a:pt x="0" y="20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2128471" y="4967162"/>
              <a:ext cx="266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96"/>
                    <a:pt x="0" y="16591"/>
                    <a:pt x="1029" y="14400"/>
                  </a:cubicBezTo>
                  <a:cubicBezTo>
                    <a:pt x="2057" y="12209"/>
                    <a:pt x="4114" y="10330"/>
                    <a:pt x="7714" y="7983"/>
                  </a:cubicBezTo>
                  <a:cubicBezTo>
                    <a:pt x="11314" y="5635"/>
                    <a:pt x="16457" y="281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2490421" y="4944884"/>
              <a:ext cx="254001" cy="297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1080" y="8046"/>
                  </a:moveTo>
                  <a:cubicBezTo>
                    <a:pt x="900" y="7280"/>
                    <a:pt x="720" y="6514"/>
                    <a:pt x="630" y="6744"/>
                  </a:cubicBezTo>
                  <a:cubicBezTo>
                    <a:pt x="540" y="6974"/>
                    <a:pt x="540" y="8199"/>
                    <a:pt x="450" y="10574"/>
                  </a:cubicBezTo>
                  <a:cubicBezTo>
                    <a:pt x="360" y="12948"/>
                    <a:pt x="180" y="16472"/>
                    <a:pt x="90" y="18616"/>
                  </a:cubicBezTo>
                  <a:cubicBezTo>
                    <a:pt x="0" y="20761"/>
                    <a:pt x="0" y="21527"/>
                    <a:pt x="0" y="21527"/>
                  </a:cubicBezTo>
                  <a:cubicBezTo>
                    <a:pt x="0" y="21527"/>
                    <a:pt x="0" y="20761"/>
                    <a:pt x="450" y="18233"/>
                  </a:cubicBezTo>
                  <a:cubicBezTo>
                    <a:pt x="900" y="15706"/>
                    <a:pt x="1800" y="11416"/>
                    <a:pt x="2430" y="8429"/>
                  </a:cubicBezTo>
                  <a:cubicBezTo>
                    <a:pt x="3060" y="5442"/>
                    <a:pt x="3420" y="3757"/>
                    <a:pt x="3780" y="2378"/>
                  </a:cubicBezTo>
                  <a:cubicBezTo>
                    <a:pt x="4140" y="999"/>
                    <a:pt x="4500" y="-73"/>
                    <a:pt x="5040" y="4"/>
                  </a:cubicBezTo>
                  <a:cubicBezTo>
                    <a:pt x="5580" y="80"/>
                    <a:pt x="6300" y="1306"/>
                    <a:pt x="7380" y="2378"/>
                  </a:cubicBezTo>
                  <a:cubicBezTo>
                    <a:pt x="8460" y="3450"/>
                    <a:pt x="9900" y="4370"/>
                    <a:pt x="11070" y="4753"/>
                  </a:cubicBezTo>
                  <a:cubicBezTo>
                    <a:pt x="12240" y="5136"/>
                    <a:pt x="13140" y="4982"/>
                    <a:pt x="14490" y="4293"/>
                  </a:cubicBezTo>
                  <a:cubicBezTo>
                    <a:pt x="15840" y="3604"/>
                    <a:pt x="17640" y="2378"/>
                    <a:pt x="18540" y="2148"/>
                  </a:cubicBezTo>
                  <a:cubicBezTo>
                    <a:pt x="19440" y="1918"/>
                    <a:pt x="19440" y="2684"/>
                    <a:pt x="19620" y="4753"/>
                  </a:cubicBezTo>
                  <a:cubicBezTo>
                    <a:pt x="19800" y="6821"/>
                    <a:pt x="20160" y="10191"/>
                    <a:pt x="20520" y="12718"/>
                  </a:cubicBezTo>
                  <a:cubicBezTo>
                    <a:pt x="20880" y="15246"/>
                    <a:pt x="21240" y="16931"/>
                    <a:pt x="21600" y="186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2836833" y="4950239"/>
              <a:ext cx="244139" cy="19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193" fill="norm" stroke="1" extrusionOk="0">
                  <a:moveTo>
                    <a:pt x="12986" y="3149"/>
                  </a:moveTo>
                  <a:cubicBezTo>
                    <a:pt x="12802" y="2024"/>
                    <a:pt x="12617" y="899"/>
                    <a:pt x="12063" y="336"/>
                  </a:cubicBezTo>
                  <a:cubicBezTo>
                    <a:pt x="11509" y="-226"/>
                    <a:pt x="10586" y="-226"/>
                    <a:pt x="8648" y="1461"/>
                  </a:cubicBezTo>
                  <a:cubicBezTo>
                    <a:pt x="6709" y="3149"/>
                    <a:pt x="3756" y="6524"/>
                    <a:pt x="2002" y="9674"/>
                  </a:cubicBezTo>
                  <a:cubicBezTo>
                    <a:pt x="248" y="12824"/>
                    <a:pt x="-306" y="15749"/>
                    <a:pt x="156" y="17774"/>
                  </a:cubicBezTo>
                  <a:cubicBezTo>
                    <a:pt x="617" y="19799"/>
                    <a:pt x="2094" y="20924"/>
                    <a:pt x="5786" y="21149"/>
                  </a:cubicBezTo>
                  <a:cubicBezTo>
                    <a:pt x="9479" y="21374"/>
                    <a:pt x="15386" y="20699"/>
                    <a:pt x="21294" y="20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3169871" y="5221162"/>
              <a:ext cx="8427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600" fill="norm" stroke="1" extrusionOk="0">
                  <a:moveTo>
                    <a:pt x="20546" y="0"/>
                  </a:moveTo>
                  <a:cubicBezTo>
                    <a:pt x="21073" y="2118"/>
                    <a:pt x="21600" y="4235"/>
                    <a:pt x="18966" y="6988"/>
                  </a:cubicBezTo>
                  <a:cubicBezTo>
                    <a:pt x="16332" y="9741"/>
                    <a:pt x="10537" y="13129"/>
                    <a:pt x="6849" y="15671"/>
                  </a:cubicBezTo>
                  <a:cubicBezTo>
                    <a:pt x="3161" y="18212"/>
                    <a:pt x="1580" y="199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3646121" y="5005262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3614371" y="4920450"/>
              <a:ext cx="5080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1800" y="12793"/>
                    <a:pt x="3600" y="5170"/>
                    <a:pt x="7200" y="1993"/>
                  </a:cubicBezTo>
                  <a:cubicBezTo>
                    <a:pt x="10800" y="-1183"/>
                    <a:pt x="16200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3766771" y="4754421"/>
              <a:ext cx="119326" cy="409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25" fill="norm" stroke="1" extrusionOk="0">
                  <a:moveTo>
                    <a:pt x="18189" y="5125"/>
                  </a:moveTo>
                  <a:cubicBezTo>
                    <a:pt x="19326" y="4023"/>
                    <a:pt x="20463" y="2921"/>
                    <a:pt x="21032" y="2094"/>
                  </a:cubicBezTo>
                  <a:cubicBezTo>
                    <a:pt x="21600" y="1268"/>
                    <a:pt x="21600" y="717"/>
                    <a:pt x="19705" y="331"/>
                  </a:cubicBezTo>
                  <a:cubicBezTo>
                    <a:pt x="17811" y="-55"/>
                    <a:pt x="14021" y="-275"/>
                    <a:pt x="10421" y="662"/>
                  </a:cubicBezTo>
                  <a:cubicBezTo>
                    <a:pt x="6821" y="1598"/>
                    <a:pt x="3411" y="3692"/>
                    <a:pt x="1895" y="6447"/>
                  </a:cubicBezTo>
                  <a:cubicBezTo>
                    <a:pt x="379" y="9203"/>
                    <a:pt x="758" y="12619"/>
                    <a:pt x="758" y="15209"/>
                  </a:cubicBezTo>
                  <a:cubicBezTo>
                    <a:pt x="758" y="17798"/>
                    <a:pt x="379" y="19562"/>
                    <a:pt x="0" y="21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3677871" y="5024312"/>
              <a:ext cx="158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8327"/>
                    <a:pt x="576" y="15055"/>
                    <a:pt x="3456" y="11455"/>
                  </a:cubicBezTo>
                  <a:cubicBezTo>
                    <a:pt x="6336" y="7855"/>
                    <a:pt x="11808" y="3927"/>
                    <a:pt x="15264" y="1964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3925521" y="5221162"/>
              <a:ext cx="69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4566871" y="4852862"/>
              <a:ext cx="342901" cy="394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4136"/>
                  </a:moveTo>
                  <a:cubicBezTo>
                    <a:pt x="1333" y="7353"/>
                    <a:pt x="2667" y="10570"/>
                    <a:pt x="3533" y="13098"/>
                  </a:cubicBezTo>
                  <a:cubicBezTo>
                    <a:pt x="4400" y="15626"/>
                    <a:pt x="4800" y="17464"/>
                    <a:pt x="5133" y="18843"/>
                  </a:cubicBezTo>
                  <a:cubicBezTo>
                    <a:pt x="5467" y="20221"/>
                    <a:pt x="5733" y="21140"/>
                    <a:pt x="6067" y="21370"/>
                  </a:cubicBezTo>
                  <a:cubicBezTo>
                    <a:pt x="6400" y="21600"/>
                    <a:pt x="6800" y="21140"/>
                    <a:pt x="7467" y="19877"/>
                  </a:cubicBezTo>
                  <a:cubicBezTo>
                    <a:pt x="8133" y="18613"/>
                    <a:pt x="9067" y="16545"/>
                    <a:pt x="10667" y="13672"/>
                  </a:cubicBezTo>
                  <a:cubicBezTo>
                    <a:pt x="12267" y="10800"/>
                    <a:pt x="14533" y="7123"/>
                    <a:pt x="16133" y="4711"/>
                  </a:cubicBezTo>
                  <a:cubicBezTo>
                    <a:pt x="17733" y="2298"/>
                    <a:pt x="18667" y="1149"/>
                    <a:pt x="19467" y="574"/>
                  </a:cubicBezTo>
                  <a:cubicBezTo>
                    <a:pt x="20267" y="0"/>
                    <a:pt x="2093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4573221" y="5024312"/>
              <a:ext cx="3810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0" y="18720"/>
                    <a:pt x="5040" y="15840"/>
                    <a:pt x="8640" y="12240"/>
                  </a:cubicBezTo>
                  <a:cubicBezTo>
                    <a:pt x="12240" y="8640"/>
                    <a:pt x="16920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5464037" y="4852862"/>
              <a:ext cx="131535" cy="40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85" fill="norm" stroke="1" extrusionOk="0">
                  <a:moveTo>
                    <a:pt x="21306" y="0"/>
                  </a:moveTo>
                  <a:cubicBezTo>
                    <a:pt x="17535" y="3732"/>
                    <a:pt x="13763" y="7464"/>
                    <a:pt x="10163" y="10574"/>
                  </a:cubicBezTo>
                  <a:cubicBezTo>
                    <a:pt x="6563" y="13684"/>
                    <a:pt x="3135" y="16172"/>
                    <a:pt x="1420" y="17868"/>
                  </a:cubicBezTo>
                  <a:cubicBezTo>
                    <a:pt x="-294" y="19564"/>
                    <a:pt x="-294" y="20469"/>
                    <a:pt x="563" y="20978"/>
                  </a:cubicBezTo>
                  <a:cubicBezTo>
                    <a:pt x="1420" y="21487"/>
                    <a:pt x="3135" y="21600"/>
                    <a:pt x="6735" y="21374"/>
                  </a:cubicBezTo>
                  <a:cubicBezTo>
                    <a:pt x="10335" y="21148"/>
                    <a:pt x="15820" y="20582"/>
                    <a:pt x="21306" y="20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5398721" y="5087812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5347921" y="515131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5347921" y="5100512"/>
              <a:ext cx="342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9800"/>
                    <a:pt x="7200" y="18000"/>
                    <a:pt x="10800" y="14400"/>
                  </a:cubicBezTo>
                  <a:cubicBezTo>
                    <a:pt x="14400" y="10800"/>
                    <a:pt x="18000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5855921" y="503701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5830521" y="5208462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233650" y="6083504"/>
              <a:ext cx="234374" cy="5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58" fill="norm" stroke="1" extrusionOk="0">
                  <a:moveTo>
                    <a:pt x="4581" y="7329"/>
                  </a:moveTo>
                  <a:cubicBezTo>
                    <a:pt x="4002" y="8866"/>
                    <a:pt x="3423" y="10403"/>
                    <a:pt x="3038" y="12466"/>
                  </a:cubicBezTo>
                  <a:cubicBezTo>
                    <a:pt x="2652" y="14529"/>
                    <a:pt x="2459" y="17117"/>
                    <a:pt x="2170" y="18776"/>
                  </a:cubicBezTo>
                  <a:cubicBezTo>
                    <a:pt x="1881" y="20434"/>
                    <a:pt x="1495" y="21162"/>
                    <a:pt x="1109" y="21324"/>
                  </a:cubicBezTo>
                  <a:cubicBezTo>
                    <a:pt x="723" y="21486"/>
                    <a:pt x="338" y="21082"/>
                    <a:pt x="145" y="19828"/>
                  </a:cubicBezTo>
                  <a:cubicBezTo>
                    <a:pt x="-48" y="18574"/>
                    <a:pt x="-48" y="16470"/>
                    <a:pt x="145" y="14165"/>
                  </a:cubicBezTo>
                  <a:cubicBezTo>
                    <a:pt x="338" y="11859"/>
                    <a:pt x="723" y="9351"/>
                    <a:pt x="1398" y="7207"/>
                  </a:cubicBezTo>
                  <a:cubicBezTo>
                    <a:pt x="2073" y="5064"/>
                    <a:pt x="3038" y="3284"/>
                    <a:pt x="4291" y="2111"/>
                  </a:cubicBezTo>
                  <a:cubicBezTo>
                    <a:pt x="5545" y="938"/>
                    <a:pt x="7088" y="371"/>
                    <a:pt x="8920" y="129"/>
                  </a:cubicBezTo>
                  <a:cubicBezTo>
                    <a:pt x="10752" y="-114"/>
                    <a:pt x="12873" y="-33"/>
                    <a:pt x="14898" y="533"/>
                  </a:cubicBezTo>
                  <a:cubicBezTo>
                    <a:pt x="16923" y="1099"/>
                    <a:pt x="18852" y="2151"/>
                    <a:pt x="20009" y="3122"/>
                  </a:cubicBezTo>
                  <a:cubicBezTo>
                    <a:pt x="21166" y="4093"/>
                    <a:pt x="21552" y="4983"/>
                    <a:pt x="21263" y="5792"/>
                  </a:cubicBezTo>
                  <a:cubicBezTo>
                    <a:pt x="20973" y="6601"/>
                    <a:pt x="20009" y="7329"/>
                    <a:pt x="16923" y="7976"/>
                  </a:cubicBezTo>
                  <a:cubicBezTo>
                    <a:pt x="13838" y="8623"/>
                    <a:pt x="8631" y="9189"/>
                    <a:pt x="5545" y="9553"/>
                  </a:cubicBezTo>
                  <a:cubicBezTo>
                    <a:pt x="2459" y="9917"/>
                    <a:pt x="1495" y="10079"/>
                    <a:pt x="531" y="10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398221" y="6338762"/>
              <a:ext cx="222251" cy="220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4937"/>
                  </a:moveTo>
                  <a:cubicBezTo>
                    <a:pt x="2057" y="4526"/>
                    <a:pt x="4114" y="4114"/>
                    <a:pt x="5966" y="4731"/>
                  </a:cubicBezTo>
                  <a:cubicBezTo>
                    <a:pt x="7817" y="5349"/>
                    <a:pt x="9463" y="6994"/>
                    <a:pt x="10697" y="9463"/>
                  </a:cubicBezTo>
                  <a:cubicBezTo>
                    <a:pt x="11931" y="11931"/>
                    <a:pt x="12754" y="15223"/>
                    <a:pt x="12857" y="17383"/>
                  </a:cubicBezTo>
                  <a:cubicBezTo>
                    <a:pt x="12960" y="19543"/>
                    <a:pt x="12343" y="20571"/>
                    <a:pt x="11520" y="21086"/>
                  </a:cubicBezTo>
                  <a:cubicBezTo>
                    <a:pt x="10697" y="21600"/>
                    <a:pt x="9669" y="21600"/>
                    <a:pt x="8949" y="20571"/>
                  </a:cubicBezTo>
                  <a:cubicBezTo>
                    <a:pt x="8229" y="19543"/>
                    <a:pt x="7817" y="17486"/>
                    <a:pt x="8537" y="14914"/>
                  </a:cubicBezTo>
                  <a:cubicBezTo>
                    <a:pt x="9257" y="12343"/>
                    <a:pt x="11109" y="9257"/>
                    <a:pt x="13474" y="6686"/>
                  </a:cubicBezTo>
                  <a:cubicBezTo>
                    <a:pt x="15840" y="4114"/>
                    <a:pt x="1872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972013" y="6078412"/>
              <a:ext cx="143759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19383" y="0"/>
                  </a:moveTo>
                  <a:cubicBezTo>
                    <a:pt x="15000" y="1738"/>
                    <a:pt x="10618" y="3476"/>
                    <a:pt x="7331" y="5379"/>
                  </a:cubicBezTo>
                  <a:cubicBezTo>
                    <a:pt x="4044" y="7283"/>
                    <a:pt x="1852" y="9352"/>
                    <a:pt x="757" y="11214"/>
                  </a:cubicBezTo>
                  <a:cubicBezTo>
                    <a:pt x="-339" y="13076"/>
                    <a:pt x="-339" y="14731"/>
                    <a:pt x="1383" y="16221"/>
                  </a:cubicBezTo>
                  <a:cubicBezTo>
                    <a:pt x="3104" y="17710"/>
                    <a:pt x="6548" y="19034"/>
                    <a:pt x="10148" y="19903"/>
                  </a:cubicBezTo>
                  <a:cubicBezTo>
                    <a:pt x="13748" y="20772"/>
                    <a:pt x="17504" y="21186"/>
                    <a:pt x="212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2287221" y="6211762"/>
              <a:ext cx="2032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2929"/>
                    <a:pt x="6750" y="5858"/>
                    <a:pt x="9900" y="8847"/>
                  </a:cubicBezTo>
                  <a:cubicBezTo>
                    <a:pt x="13050" y="11837"/>
                    <a:pt x="15975" y="14888"/>
                    <a:pt x="17888" y="17024"/>
                  </a:cubicBezTo>
                  <a:cubicBezTo>
                    <a:pt x="19800" y="19159"/>
                    <a:pt x="20700" y="203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2363421" y="6167312"/>
              <a:ext cx="1841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10" y="914"/>
                    <a:pt x="18621" y="1829"/>
                    <a:pt x="16759" y="3429"/>
                  </a:cubicBezTo>
                  <a:cubicBezTo>
                    <a:pt x="14897" y="5029"/>
                    <a:pt x="12662" y="7314"/>
                    <a:pt x="10055" y="9829"/>
                  </a:cubicBezTo>
                  <a:cubicBezTo>
                    <a:pt x="7448" y="12343"/>
                    <a:pt x="4469" y="15086"/>
                    <a:pt x="2731" y="17086"/>
                  </a:cubicBezTo>
                  <a:cubicBezTo>
                    <a:pt x="993" y="19086"/>
                    <a:pt x="497" y="203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622551" y="6465762"/>
              <a:ext cx="77421" cy="23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13" fill="norm" stroke="1" extrusionOk="0">
                  <a:moveTo>
                    <a:pt x="9094" y="0"/>
                  </a:moveTo>
                  <a:cubicBezTo>
                    <a:pt x="6758" y="4476"/>
                    <a:pt x="4423" y="8951"/>
                    <a:pt x="2672" y="12259"/>
                  </a:cubicBezTo>
                  <a:cubicBezTo>
                    <a:pt x="921" y="15568"/>
                    <a:pt x="-247" y="17708"/>
                    <a:pt x="45" y="19168"/>
                  </a:cubicBezTo>
                  <a:cubicBezTo>
                    <a:pt x="337" y="20627"/>
                    <a:pt x="2088" y="21405"/>
                    <a:pt x="4715" y="21503"/>
                  </a:cubicBezTo>
                  <a:cubicBezTo>
                    <a:pt x="7342" y="21600"/>
                    <a:pt x="10845" y="21016"/>
                    <a:pt x="13764" y="20432"/>
                  </a:cubicBezTo>
                  <a:cubicBezTo>
                    <a:pt x="16683" y="19849"/>
                    <a:pt x="19018" y="19265"/>
                    <a:pt x="21353" y="18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2585671" y="6592762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2763471" y="6643562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2807921" y="6624512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2941271" y="6630862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3277821" y="6313362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3258771" y="6414962"/>
              <a:ext cx="2095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1091" y="17280"/>
                    <a:pt x="2182" y="21600"/>
                    <a:pt x="5782" y="19440"/>
                  </a:cubicBezTo>
                  <a:cubicBezTo>
                    <a:pt x="9382" y="17280"/>
                    <a:pt x="15491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3677871" y="6319712"/>
              <a:ext cx="87195" cy="384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54" fill="norm" stroke="1" extrusionOk="0">
                  <a:moveTo>
                    <a:pt x="9257" y="0"/>
                  </a:moveTo>
                  <a:cubicBezTo>
                    <a:pt x="11314" y="3204"/>
                    <a:pt x="13371" y="6409"/>
                    <a:pt x="15686" y="9376"/>
                  </a:cubicBezTo>
                  <a:cubicBezTo>
                    <a:pt x="18000" y="12343"/>
                    <a:pt x="20571" y="15073"/>
                    <a:pt x="21086" y="17031"/>
                  </a:cubicBezTo>
                  <a:cubicBezTo>
                    <a:pt x="21600" y="18989"/>
                    <a:pt x="20057" y="20176"/>
                    <a:pt x="18000" y="20829"/>
                  </a:cubicBezTo>
                  <a:cubicBezTo>
                    <a:pt x="15943" y="21481"/>
                    <a:pt x="13371" y="21600"/>
                    <a:pt x="10800" y="21541"/>
                  </a:cubicBezTo>
                  <a:cubicBezTo>
                    <a:pt x="8229" y="21481"/>
                    <a:pt x="5657" y="21244"/>
                    <a:pt x="3857" y="20532"/>
                  </a:cubicBezTo>
                  <a:cubicBezTo>
                    <a:pt x="2057" y="19820"/>
                    <a:pt x="1029" y="18633"/>
                    <a:pt x="0" y="17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3658821" y="6180012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4033471" y="5881562"/>
              <a:ext cx="88901" cy="1111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275"/>
                    <a:pt x="21600" y="2551"/>
                    <a:pt x="20829" y="3785"/>
                  </a:cubicBezTo>
                  <a:cubicBezTo>
                    <a:pt x="20057" y="5019"/>
                    <a:pt x="18514" y="6213"/>
                    <a:pt x="16971" y="7488"/>
                  </a:cubicBezTo>
                  <a:cubicBezTo>
                    <a:pt x="15429" y="8763"/>
                    <a:pt x="13886" y="10121"/>
                    <a:pt x="11829" y="11541"/>
                  </a:cubicBezTo>
                  <a:cubicBezTo>
                    <a:pt x="9771" y="12960"/>
                    <a:pt x="7200" y="14441"/>
                    <a:pt x="5400" y="15634"/>
                  </a:cubicBezTo>
                  <a:cubicBezTo>
                    <a:pt x="3600" y="16827"/>
                    <a:pt x="2571" y="17733"/>
                    <a:pt x="1800" y="18679"/>
                  </a:cubicBezTo>
                  <a:cubicBezTo>
                    <a:pt x="1029" y="19625"/>
                    <a:pt x="514" y="206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4331921" y="6243512"/>
              <a:ext cx="2413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3" y="2483"/>
                    <a:pt x="4926" y="4966"/>
                    <a:pt x="7768" y="7945"/>
                  </a:cubicBezTo>
                  <a:cubicBezTo>
                    <a:pt x="10611" y="10924"/>
                    <a:pt x="13832" y="14400"/>
                    <a:pt x="16200" y="16759"/>
                  </a:cubicBezTo>
                  <a:cubicBezTo>
                    <a:pt x="18568" y="19117"/>
                    <a:pt x="20084" y="203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4356098" y="6237112"/>
              <a:ext cx="236174" cy="389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88" fill="norm" stroke="1" extrusionOk="0">
                  <a:moveTo>
                    <a:pt x="21519" y="352"/>
                  </a:moveTo>
                  <a:cubicBezTo>
                    <a:pt x="20555" y="119"/>
                    <a:pt x="19590" y="-113"/>
                    <a:pt x="18723" y="61"/>
                  </a:cubicBezTo>
                  <a:cubicBezTo>
                    <a:pt x="17855" y="235"/>
                    <a:pt x="17083" y="816"/>
                    <a:pt x="15830" y="2500"/>
                  </a:cubicBezTo>
                  <a:cubicBezTo>
                    <a:pt x="14576" y="4184"/>
                    <a:pt x="12840" y="6971"/>
                    <a:pt x="10623" y="9816"/>
                  </a:cubicBezTo>
                  <a:cubicBezTo>
                    <a:pt x="8405" y="12661"/>
                    <a:pt x="5705" y="15564"/>
                    <a:pt x="4065" y="17248"/>
                  </a:cubicBezTo>
                  <a:cubicBezTo>
                    <a:pt x="2426" y="18932"/>
                    <a:pt x="1848" y="19397"/>
                    <a:pt x="1269" y="19919"/>
                  </a:cubicBezTo>
                  <a:cubicBezTo>
                    <a:pt x="690" y="20442"/>
                    <a:pt x="112" y="21022"/>
                    <a:pt x="15" y="21255"/>
                  </a:cubicBezTo>
                  <a:cubicBezTo>
                    <a:pt x="-81" y="21487"/>
                    <a:pt x="305" y="21371"/>
                    <a:pt x="690" y="21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4615121" y="6478462"/>
              <a:ext cx="59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600" fill="norm" stroke="1" extrusionOk="0">
                  <a:moveTo>
                    <a:pt x="18774" y="0"/>
                  </a:moveTo>
                  <a:cubicBezTo>
                    <a:pt x="15794" y="2263"/>
                    <a:pt x="12815" y="4526"/>
                    <a:pt x="9836" y="7406"/>
                  </a:cubicBezTo>
                  <a:cubicBezTo>
                    <a:pt x="6856" y="10286"/>
                    <a:pt x="3877" y="13783"/>
                    <a:pt x="2015" y="16046"/>
                  </a:cubicBezTo>
                  <a:cubicBezTo>
                    <a:pt x="153" y="18309"/>
                    <a:pt x="-592" y="19337"/>
                    <a:pt x="525" y="20160"/>
                  </a:cubicBezTo>
                  <a:cubicBezTo>
                    <a:pt x="1642" y="20983"/>
                    <a:pt x="4622" y="21600"/>
                    <a:pt x="8346" y="21600"/>
                  </a:cubicBezTo>
                  <a:cubicBezTo>
                    <a:pt x="12070" y="21600"/>
                    <a:pt x="16539" y="20983"/>
                    <a:pt x="21008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4566871" y="6592762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4871671" y="6421312"/>
              <a:ext cx="952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4858971" y="6522912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5220921" y="6362422"/>
              <a:ext cx="31751" cy="12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377"/>
                  </a:moveTo>
                  <a:cubicBezTo>
                    <a:pt x="4320" y="984"/>
                    <a:pt x="8640" y="-410"/>
                    <a:pt x="10800" y="113"/>
                  </a:cubicBezTo>
                  <a:cubicBezTo>
                    <a:pt x="12960" y="635"/>
                    <a:pt x="12960" y="3074"/>
                    <a:pt x="14400" y="6906"/>
                  </a:cubicBezTo>
                  <a:cubicBezTo>
                    <a:pt x="15840" y="10738"/>
                    <a:pt x="18720" y="15964"/>
                    <a:pt x="21600" y="21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5233621" y="6218112"/>
              <a:ext cx="2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18514" y="0"/>
                  </a:moveTo>
                  <a:cubicBezTo>
                    <a:pt x="13886" y="4800"/>
                    <a:pt x="9257" y="9600"/>
                    <a:pt x="10029" y="13800"/>
                  </a:cubicBezTo>
                  <a:cubicBezTo>
                    <a:pt x="10800" y="18000"/>
                    <a:pt x="16971" y="21600"/>
                    <a:pt x="19286" y="20400"/>
                  </a:cubicBezTo>
                  <a:cubicBezTo>
                    <a:pt x="21600" y="19200"/>
                    <a:pt x="20057" y="13200"/>
                    <a:pt x="16200" y="12600"/>
                  </a:cubicBezTo>
                  <a:cubicBezTo>
                    <a:pt x="12343" y="12000"/>
                    <a:pt x="6171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5360621" y="6637212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5741621" y="6287962"/>
              <a:ext cx="2095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55" y="3287"/>
                    <a:pt x="6109" y="6574"/>
                    <a:pt x="9709" y="10174"/>
                  </a:cubicBezTo>
                  <a:cubicBezTo>
                    <a:pt x="13309" y="13774"/>
                    <a:pt x="17455" y="1768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5741621" y="6262562"/>
              <a:ext cx="2667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71" y="2160"/>
                    <a:pt x="17143" y="4320"/>
                    <a:pt x="14400" y="6900"/>
                  </a:cubicBezTo>
                  <a:cubicBezTo>
                    <a:pt x="11657" y="9480"/>
                    <a:pt x="8400" y="12480"/>
                    <a:pt x="5914" y="15000"/>
                  </a:cubicBezTo>
                  <a:cubicBezTo>
                    <a:pt x="3429" y="17520"/>
                    <a:pt x="1714" y="195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6025916" y="6516562"/>
              <a:ext cx="58606" cy="192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402" fill="norm" stroke="1" extrusionOk="0">
                  <a:moveTo>
                    <a:pt x="20622" y="0"/>
                  </a:moveTo>
                  <a:cubicBezTo>
                    <a:pt x="13919" y="6104"/>
                    <a:pt x="7215" y="12209"/>
                    <a:pt x="3491" y="15965"/>
                  </a:cubicBezTo>
                  <a:cubicBezTo>
                    <a:pt x="-233" y="19722"/>
                    <a:pt x="-978" y="21130"/>
                    <a:pt x="1256" y="21365"/>
                  </a:cubicBezTo>
                  <a:cubicBezTo>
                    <a:pt x="3491" y="21600"/>
                    <a:pt x="8705" y="20661"/>
                    <a:pt x="13919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5995621" y="6643562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6160721" y="6649912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6294071" y="6611812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6490921" y="6395912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6478221" y="6491162"/>
              <a:ext cx="133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6686564" y="6351419"/>
              <a:ext cx="159958" cy="16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066" fill="norm" stroke="1" extrusionOk="0">
                  <a:moveTo>
                    <a:pt x="19773" y="7296"/>
                  </a:moveTo>
                  <a:cubicBezTo>
                    <a:pt x="19773" y="5946"/>
                    <a:pt x="19773" y="4596"/>
                    <a:pt x="19204" y="2976"/>
                  </a:cubicBezTo>
                  <a:cubicBezTo>
                    <a:pt x="18636" y="1356"/>
                    <a:pt x="17499" y="-534"/>
                    <a:pt x="14373" y="141"/>
                  </a:cubicBezTo>
                  <a:cubicBezTo>
                    <a:pt x="11246" y="816"/>
                    <a:pt x="6131" y="4056"/>
                    <a:pt x="3289" y="6351"/>
                  </a:cubicBezTo>
                  <a:cubicBezTo>
                    <a:pt x="446" y="8646"/>
                    <a:pt x="-122" y="9996"/>
                    <a:pt x="20" y="11211"/>
                  </a:cubicBezTo>
                  <a:cubicBezTo>
                    <a:pt x="162" y="12426"/>
                    <a:pt x="1015" y="13506"/>
                    <a:pt x="3431" y="13236"/>
                  </a:cubicBezTo>
                  <a:cubicBezTo>
                    <a:pt x="5846" y="12966"/>
                    <a:pt x="9825" y="11346"/>
                    <a:pt x="12241" y="9861"/>
                  </a:cubicBezTo>
                  <a:cubicBezTo>
                    <a:pt x="14657" y="8376"/>
                    <a:pt x="15510" y="7026"/>
                    <a:pt x="15936" y="7026"/>
                  </a:cubicBezTo>
                  <a:cubicBezTo>
                    <a:pt x="16362" y="7026"/>
                    <a:pt x="16362" y="8376"/>
                    <a:pt x="16789" y="10401"/>
                  </a:cubicBezTo>
                  <a:cubicBezTo>
                    <a:pt x="17215" y="12426"/>
                    <a:pt x="18067" y="15126"/>
                    <a:pt x="18920" y="17016"/>
                  </a:cubicBezTo>
                  <a:cubicBezTo>
                    <a:pt x="19773" y="18906"/>
                    <a:pt x="20625" y="19986"/>
                    <a:pt x="21478" y="21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6827471" y="6592762"/>
              <a:ext cx="88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7284671" y="6249862"/>
              <a:ext cx="1841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90" y="1129"/>
                    <a:pt x="2979" y="2259"/>
                    <a:pt x="5959" y="5153"/>
                  </a:cubicBezTo>
                  <a:cubicBezTo>
                    <a:pt x="8938" y="8047"/>
                    <a:pt x="13407" y="12706"/>
                    <a:pt x="16262" y="15741"/>
                  </a:cubicBezTo>
                  <a:cubicBezTo>
                    <a:pt x="19117" y="18776"/>
                    <a:pt x="20359" y="201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7297371" y="6224462"/>
              <a:ext cx="2349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903" y="3106"/>
                    <a:pt x="14205" y="6212"/>
                    <a:pt x="11092" y="8965"/>
                  </a:cubicBezTo>
                  <a:cubicBezTo>
                    <a:pt x="7978" y="11718"/>
                    <a:pt x="5449" y="14118"/>
                    <a:pt x="3697" y="16165"/>
                  </a:cubicBezTo>
                  <a:cubicBezTo>
                    <a:pt x="1946" y="18212"/>
                    <a:pt x="973" y="199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7540625" y="6465762"/>
              <a:ext cx="9329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21157" y="0"/>
                  </a:moveTo>
                  <a:cubicBezTo>
                    <a:pt x="16357" y="3600"/>
                    <a:pt x="11557" y="7200"/>
                    <a:pt x="7957" y="10238"/>
                  </a:cubicBezTo>
                  <a:cubicBezTo>
                    <a:pt x="4357" y="13275"/>
                    <a:pt x="1957" y="15750"/>
                    <a:pt x="757" y="17550"/>
                  </a:cubicBezTo>
                  <a:cubicBezTo>
                    <a:pt x="-443" y="19350"/>
                    <a:pt x="-443" y="20475"/>
                    <a:pt x="2437" y="21037"/>
                  </a:cubicBezTo>
                  <a:cubicBezTo>
                    <a:pt x="5317" y="21600"/>
                    <a:pt x="11077" y="21600"/>
                    <a:pt x="168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7500571" y="6599112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7672021" y="6611812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7811721" y="6555605"/>
              <a:ext cx="107951" cy="12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2980"/>
                  </a:moveTo>
                  <a:cubicBezTo>
                    <a:pt x="1271" y="1587"/>
                    <a:pt x="2541" y="193"/>
                    <a:pt x="4447" y="19"/>
                  </a:cubicBezTo>
                  <a:cubicBezTo>
                    <a:pt x="6353" y="-155"/>
                    <a:pt x="8894" y="890"/>
                    <a:pt x="10800" y="2110"/>
                  </a:cubicBezTo>
                  <a:cubicBezTo>
                    <a:pt x="12706" y="3329"/>
                    <a:pt x="13976" y="4722"/>
                    <a:pt x="13341" y="6987"/>
                  </a:cubicBezTo>
                  <a:cubicBezTo>
                    <a:pt x="12706" y="9251"/>
                    <a:pt x="10165" y="12387"/>
                    <a:pt x="8047" y="14651"/>
                  </a:cubicBezTo>
                  <a:cubicBezTo>
                    <a:pt x="5929" y="16916"/>
                    <a:pt x="4235" y="18310"/>
                    <a:pt x="4659" y="19355"/>
                  </a:cubicBezTo>
                  <a:cubicBezTo>
                    <a:pt x="5082" y="20400"/>
                    <a:pt x="7624" y="21097"/>
                    <a:pt x="10800" y="21271"/>
                  </a:cubicBezTo>
                  <a:cubicBezTo>
                    <a:pt x="13976" y="21445"/>
                    <a:pt x="17788" y="21097"/>
                    <a:pt x="21600" y="20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8021271" y="6408612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8033971" y="6503862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8287971" y="6199062"/>
              <a:ext cx="142555" cy="323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63" fill="norm" stroke="1" extrusionOk="0">
                  <a:moveTo>
                    <a:pt x="18106" y="0"/>
                  </a:moveTo>
                  <a:cubicBezTo>
                    <a:pt x="15882" y="2525"/>
                    <a:pt x="13659" y="5049"/>
                    <a:pt x="11594" y="7995"/>
                  </a:cubicBezTo>
                  <a:cubicBezTo>
                    <a:pt x="9529" y="10940"/>
                    <a:pt x="7624" y="14306"/>
                    <a:pt x="6353" y="16410"/>
                  </a:cubicBezTo>
                  <a:cubicBezTo>
                    <a:pt x="5082" y="18514"/>
                    <a:pt x="4447" y="19356"/>
                    <a:pt x="4606" y="19356"/>
                  </a:cubicBezTo>
                  <a:cubicBezTo>
                    <a:pt x="4765" y="19356"/>
                    <a:pt x="5718" y="18514"/>
                    <a:pt x="6829" y="17813"/>
                  </a:cubicBezTo>
                  <a:cubicBezTo>
                    <a:pt x="7941" y="17112"/>
                    <a:pt x="9212" y="16551"/>
                    <a:pt x="11276" y="16200"/>
                  </a:cubicBezTo>
                  <a:cubicBezTo>
                    <a:pt x="13341" y="15849"/>
                    <a:pt x="16200" y="15709"/>
                    <a:pt x="18106" y="15990"/>
                  </a:cubicBezTo>
                  <a:cubicBezTo>
                    <a:pt x="20012" y="16270"/>
                    <a:pt x="20965" y="16971"/>
                    <a:pt x="21282" y="17673"/>
                  </a:cubicBezTo>
                  <a:cubicBezTo>
                    <a:pt x="21600" y="18374"/>
                    <a:pt x="21282" y="19075"/>
                    <a:pt x="19694" y="19777"/>
                  </a:cubicBezTo>
                  <a:cubicBezTo>
                    <a:pt x="18106" y="20478"/>
                    <a:pt x="15247" y="21179"/>
                    <a:pt x="11753" y="21390"/>
                  </a:cubicBezTo>
                  <a:cubicBezTo>
                    <a:pt x="8259" y="21600"/>
                    <a:pt x="4129" y="21319"/>
                    <a:pt x="0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8383221" y="6599112"/>
              <a:ext cx="107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59" y="4431"/>
                    <a:pt x="16518" y="8862"/>
                    <a:pt x="12918" y="12462"/>
                  </a:cubicBezTo>
                  <a:cubicBezTo>
                    <a:pt x="9318" y="16062"/>
                    <a:pt x="4659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8662621" y="659911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8795971" y="6592762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8891221" y="6592762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9018221" y="6199426"/>
              <a:ext cx="207784" cy="526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99" fill="norm" stroke="1" extrusionOk="0">
                  <a:moveTo>
                    <a:pt x="0" y="245"/>
                  </a:moveTo>
                  <a:cubicBezTo>
                    <a:pt x="1069" y="72"/>
                    <a:pt x="2139" y="-101"/>
                    <a:pt x="3850" y="72"/>
                  </a:cubicBezTo>
                  <a:cubicBezTo>
                    <a:pt x="5560" y="245"/>
                    <a:pt x="7913" y="763"/>
                    <a:pt x="10693" y="1929"/>
                  </a:cubicBezTo>
                  <a:cubicBezTo>
                    <a:pt x="13473" y="3096"/>
                    <a:pt x="16681" y="4910"/>
                    <a:pt x="18713" y="7070"/>
                  </a:cubicBezTo>
                  <a:cubicBezTo>
                    <a:pt x="20745" y="9230"/>
                    <a:pt x="21600" y="11736"/>
                    <a:pt x="20531" y="13896"/>
                  </a:cubicBezTo>
                  <a:cubicBezTo>
                    <a:pt x="19461" y="16056"/>
                    <a:pt x="16467" y="17870"/>
                    <a:pt x="13366" y="19080"/>
                  </a:cubicBezTo>
                  <a:cubicBezTo>
                    <a:pt x="10265" y="20289"/>
                    <a:pt x="7057" y="20894"/>
                    <a:pt x="3850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9392871" y="6459412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9418271" y="6618162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9792921" y="6198246"/>
              <a:ext cx="173801" cy="45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19" fill="norm" stroke="1" extrusionOk="0">
                  <a:moveTo>
                    <a:pt x="781" y="10394"/>
                  </a:moveTo>
                  <a:cubicBezTo>
                    <a:pt x="520" y="13156"/>
                    <a:pt x="260" y="15918"/>
                    <a:pt x="130" y="17594"/>
                  </a:cubicBezTo>
                  <a:cubicBezTo>
                    <a:pt x="0" y="19271"/>
                    <a:pt x="0" y="19863"/>
                    <a:pt x="0" y="20405"/>
                  </a:cubicBezTo>
                  <a:cubicBezTo>
                    <a:pt x="0" y="20948"/>
                    <a:pt x="0" y="21441"/>
                    <a:pt x="130" y="21293"/>
                  </a:cubicBezTo>
                  <a:cubicBezTo>
                    <a:pt x="260" y="21145"/>
                    <a:pt x="520" y="20356"/>
                    <a:pt x="1301" y="18137"/>
                  </a:cubicBezTo>
                  <a:cubicBezTo>
                    <a:pt x="2082" y="15918"/>
                    <a:pt x="3383" y="12268"/>
                    <a:pt x="5075" y="9260"/>
                  </a:cubicBezTo>
                  <a:cubicBezTo>
                    <a:pt x="6766" y="6252"/>
                    <a:pt x="8848" y="3885"/>
                    <a:pt x="10410" y="2455"/>
                  </a:cubicBezTo>
                  <a:cubicBezTo>
                    <a:pt x="11971" y="1025"/>
                    <a:pt x="13012" y="531"/>
                    <a:pt x="14313" y="236"/>
                  </a:cubicBezTo>
                  <a:cubicBezTo>
                    <a:pt x="15614" y="-60"/>
                    <a:pt x="17176" y="-159"/>
                    <a:pt x="18477" y="433"/>
                  </a:cubicBezTo>
                  <a:cubicBezTo>
                    <a:pt x="19778" y="1025"/>
                    <a:pt x="20819" y="2307"/>
                    <a:pt x="21210" y="3441"/>
                  </a:cubicBezTo>
                  <a:cubicBezTo>
                    <a:pt x="21600" y="4575"/>
                    <a:pt x="21340" y="5562"/>
                    <a:pt x="19648" y="6400"/>
                  </a:cubicBezTo>
                  <a:cubicBezTo>
                    <a:pt x="17957" y="7238"/>
                    <a:pt x="14834" y="7929"/>
                    <a:pt x="12101" y="8471"/>
                  </a:cubicBezTo>
                  <a:cubicBezTo>
                    <a:pt x="9369" y="9014"/>
                    <a:pt x="7027" y="9408"/>
                    <a:pt x="4684" y="9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9888171" y="6465762"/>
              <a:ext cx="171451" cy="16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4154"/>
                  </a:moveTo>
                  <a:cubicBezTo>
                    <a:pt x="1067" y="3323"/>
                    <a:pt x="2133" y="2492"/>
                    <a:pt x="3200" y="2492"/>
                  </a:cubicBezTo>
                  <a:cubicBezTo>
                    <a:pt x="4267" y="2492"/>
                    <a:pt x="5333" y="3323"/>
                    <a:pt x="6667" y="5262"/>
                  </a:cubicBezTo>
                  <a:cubicBezTo>
                    <a:pt x="8000" y="7200"/>
                    <a:pt x="9600" y="10246"/>
                    <a:pt x="10400" y="12462"/>
                  </a:cubicBezTo>
                  <a:cubicBezTo>
                    <a:pt x="11200" y="14677"/>
                    <a:pt x="11200" y="16062"/>
                    <a:pt x="10933" y="17446"/>
                  </a:cubicBezTo>
                  <a:cubicBezTo>
                    <a:pt x="10667" y="18831"/>
                    <a:pt x="10133" y="20215"/>
                    <a:pt x="9200" y="20908"/>
                  </a:cubicBezTo>
                  <a:cubicBezTo>
                    <a:pt x="8267" y="21600"/>
                    <a:pt x="6933" y="21600"/>
                    <a:pt x="6000" y="20077"/>
                  </a:cubicBezTo>
                  <a:cubicBezTo>
                    <a:pt x="5067" y="18554"/>
                    <a:pt x="4533" y="15508"/>
                    <a:pt x="7200" y="11908"/>
                  </a:cubicBezTo>
                  <a:cubicBezTo>
                    <a:pt x="9867" y="8308"/>
                    <a:pt x="15733" y="41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0221854" y="6224462"/>
              <a:ext cx="16796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1426" y="0"/>
                  </a:moveTo>
                  <a:cubicBezTo>
                    <a:pt x="18456" y="443"/>
                    <a:pt x="15486" y="886"/>
                    <a:pt x="12246" y="2437"/>
                  </a:cubicBezTo>
                  <a:cubicBezTo>
                    <a:pt x="9006" y="3988"/>
                    <a:pt x="5496" y="6646"/>
                    <a:pt x="3336" y="9471"/>
                  </a:cubicBezTo>
                  <a:cubicBezTo>
                    <a:pt x="1176" y="12295"/>
                    <a:pt x="366" y="15286"/>
                    <a:pt x="96" y="17114"/>
                  </a:cubicBezTo>
                  <a:cubicBezTo>
                    <a:pt x="-174" y="18942"/>
                    <a:pt x="96" y="19606"/>
                    <a:pt x="1311" y="20160"/>
                  </a:cubicBezTo>
                  <a:cubicBezTo>
                    <a:pt x="2526" y="20714"/>
                    <a:pt x="4686" y="21157"/>
                    <a:pt x="68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0377121" y="6345112"/>
              <a:ext cx="1079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5354"/>
                    <a:pt x="11859" y="10708"/>
                    <a:pt x="15459" y="14308"/>
                  </a:cubicBezTo>
                  <a:cubicBezTo>
                    <a:pt x="19059" y="17908"/>
                    <a:pt x="20329" y="197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10345371" y="6338762"/>
              <a:ext cx="1841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72" y="2283"/>
                    <a:pt x="15145" y="4566"/>
                    <a:pt x="11545" y="7727"/>
                  </a:cubicBezTo>
                  <a:cubicBezTo>
                    <a:pt x="7945" y="10888"/>
                    <a:pt x="3972" y="14927"/>
                    <a:pt x="1986" y="17385"/>
                  </a:cubicBezTo>
                  <a:cubicBezTo>
                    <a:pt x="0" y="19844"/>
                    <a:pt x="0" y="207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0501267" y="6497512"/>
              <a:ext cx="60005" cy="22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511" fill="norm" stroke="1" extrusionOk="0">
                  <a:moveTo>
                    <a:pt x="21115" y="0"/>
                  </a:moveTo>
                  <a:cubicBezTo>
                    <a:pt x="14412" y="5600"/>
                    <a:pt x="7708" y="11200"/>
                    <a:pt x="3984" y="14500"/>
                  </a:cubicBezTo>
                  <a:cubicBezTo>
                    <a:pt x="260" y="17800"/>
                    <a:pt x="-485" y="18800"/>
                    <a:pt x="260" y="19700"/>
                  </a:cubicBezTo>
                  <a:cubicBezTo>
                    <a:pt x="1005" y="20600"/>
                    <a:pt x="3239" y="21400"/>
                    <a:pt x="6963" y="21500"/>
                  </a:cubicBezTo>
                  <a:cubicBezTo>
                    <a:pt x="10687" y="21600"/>
                    <a:pt x="15901" y="21000"/>
                    <a:pt x="21115" y="20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0491421" y="6643562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4400"/>
                    <a:pt x="3600" y="7200"/>
                    <a:pt x="7200" y="36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0599371" y="6656262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10629004" y="6624512"/>
              <a:ext cx="846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0739071" y="6624512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0827971" y="6465762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0822782" y="6535612"/>
              <a:ext cx="144890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0407" fill="norm" stroke="1" extrusionOk="0">
                  <a:moveTo>
                    <a:pt x="2608" y="5891"/>
                  </a:moveTo>
                  <a:cubicBezTo>
                    <a:pt x="1065" y="11782"/>
                    <a:pt x="-478" y="17673"/>
                    <a:pt x="139" y="19636"/>
                  </a:cubicBezTo>
                  <a:cubicBezTo>
                    <a:pt x="756" y="21600"/>
                    <a:pt x="3533" y="19636"/>
                    <a:pt x="7391" y="15709"/>
                  </a:cubicBezTo>
                  <a:cubicBezTo>
                    <a:pt x="11248" y="11782"/>
                    <a:pt x="16185" y="5891"/>
                    <a:pt x="211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0993071" y="6440362"/>
              <a:ext cx="98131" cy="334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75" fill="norm" stroke="1" extrusionOk="0">
                  <a:moveTo>
                    <a:pt x="12409" y="0"/>
                  </a:moveTo>
                  <a:cubicBezTo>
                    <a:pt x="11949" y="1494"/>
                    <a:pt x="11489" y="2989"/>
                    <a:pt x="12868" y="5162"/>
                  </a:cubicBezTo>
                  <a:cubicBezTo>
                    <a:pt x="14247" y="7336"/>
                    <a:pt x="17464" y="10189"/>
                    <a:pt x="19302" y="12702"/>
                  </a:cubicBezTo>
                  <a:cubicBezTo>
                    <a:pt x="21140" y="15215"/>
                    <a:pt x="21600" y="17389"/>
                    <a:pt x="21140" y="18815"/>
                  </a:cubicBezTo>
                  <a:cubicBezTo>
                    <a:pt x="20681" y="20242"/>
                    <a:pt x="19302" y="20921"/>
                    <a:pt x="17234" y="21260"/>
                  </a:cubicBezTo>
                  <a:cubicBezTo>
                    <a:pt x="15166" y="21600"/>
                    <a:pt x="12409" y="21600"/>
                    <a:pt x="9421" y="20785"/>
                  </a:cubicBezTo>
                  <a:cubicBezTo>
                    <a:pt x="6434" y="19970"/>
                    <a:pt x="3217" y="18340"/>
                    <a:pt x="0" y="16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1005771" y="6357812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1168754" y="6097462"/>
              <a:ext cx="8468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350"/>
                    <a:pt x="0" y="2700"/>
                    <a:pt x="0" y="4725"/>
                  </a:cubicBezTo>
                  <a:cubicBezTo>
                    <a:pt x="0" y="6750"/>
                    <a:pt x="10800" y="9450"/>
                    <a:pt x="10800" y="11925"/>
                  </a:cubicBezTo>
                  <a:cubicBezTo>
                    <a:pt x="10800" y="14400"/>
                    <a:pt x="0" y="16650"/>
                    <a:pt x="0" y="18225"/>
                  </a:cubicBezTo>
                  <a:cubicBezTo>
                    <a:pt x="0" y="19800"/>
                    <a:pt x="10800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1291521" y="6319712"/>
              <a:ext cx="1079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4136"/>
                    <a:pt x="9318" y="8272"/>
                    <a:pt x="12918" y="11872"/>
                  </a:cubicBezTo>
                  <a:cubicBezTo>
                    <a:pt x="16518" y="15472"/>
                    <a:pt x="19059" y="185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1282729" y="6345112"/>
              <a:ext cx="154843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0"/>
                  </a:moveTo>
                  <a:cubicBezTo>
                    <a:pt x="16975" y="4390"/>
                    <a:pt x="12596" y="8780"/>
                    <a:pt x="9385" y="11854"/>
                  </a:cubicBezTo>
                  <a:cubicBezTo>
                    <a:pt x="6175" y="14927"/>
                    <a:pt x="4131" y="16683"/>
                    <a:pt x="2526" y="18088"/>
                  </a:cubicBezTo>
                  <a:cubicBezTo>
                    <a:pt x="921" y="19493"/>
                    <a:pt x="-247" y="20546"/>
                    <a:pt x="45" y="21073"/>
                  </a:cubicBezTo>
                  <a:cubicBezTo>
                    <a:pt x="337" y="21600"/>
                    <a:pt x="2088" y="21600"/>
                    <a:pt x="38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1444455" y="6459412"/>
              <a:ext cx="5661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21398" y="0"/>
                  </a:moveTo>
                  <a:cubicBezTo>
                    <a:pt x="14998" y="4670"/>
                    <a:pt x="8598" y="9341"/>
                    <a:pt x="4998" y="12162"/>
                  </a:cubicBezTo>
                  <a:cubicBezTo>
                    <a:pt x="1398" y="14984"/>
                    <a:pt x="598" y="15957"/>
                    <a:pt x="198" y="17027"/>
                  </a:cubicBezTo>
                  <a:cubicBezTo>
                    <a:pt x="-202" y="18097"/>
                    <a:pt x="-202" y="19265"/>
                    <a:pt x="2198" y="20043"/>
                  </a:cubicBezTo>
                  <a:cubicBezTo>
                    <a:pt x="4598" y="20822"/>
                    <a:pt x="9398" y="21211"/>
                    <a:pt x="141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1424871" y="6618162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1647121" y="6478462"/>
              <a:ext cx="825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1609021" y="6561012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1869371" y="6484812"/>
              <a:ext cx="31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1875721" y="6368068"/>
              <a:ext cx="33954" cy="2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18321" fill="norm" stroke="1" extrusionOk="0">
                  <a:moveTo>
                    <a:pt x="0" y="12878"/>
                  </a:moveTo>
                  <a:cubicBezTo>
                    <a:pt x="6353" y="16478"/>
                    <a:pt x="12706" y="20078"/>
                    <a:pt x="16518" y="17378"/>
                  </a:cubicBezTo>
                  <a:cubicBezTo>
                    <a:pt x="20329" y="14678"/>
                    <a:pt x="21600" y="5678"/>
                    <a:pt x="19059" y="2078"/>
                  </a:cubicBezTo>
                  <a:cubicBezTo>
                    <a:pt x="16518" y="-1522"/>
                    <a:pt x="10165" y="278"/>
                    <a:pt x="3812" y="2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1812221" y="6224462"/>
              <a:ext cx="220112" cy="533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500" fill="norm" stroke="1" extrusionOk="0">
                  <a:moveTo>
                    <a:pt x="15746" y="0"/>
                  </a:moveTo>
                  <a:cubicBezTo>
                    <a:pt x="17159" y="2049"/>
                    <a:pt x="18572" y="4098"/>
                    <a:pt x="19682" y="6531"/>
                  </a:cubicBezTo>
                  <a:cubicBezTo>
                    <a:pt x="20793" y="8964"/>
                    <a:pt x="21600" y="11782"/>
                    <a:pt x="20389" y="14130"/>
                  </a:cubicBezTo>
                  <a:cubicBezTo>
                    <a:pt x="19178" y="16477"/>
                    <a:pt x="15948" y="18356"/>
                    <a:pt x="12819" y="19551"/>
                  </a:cubicBezTo>
                  <a:cubicBezTo>
                    <a:pt x="9690" y="20746"/>
                    <a:pt x="6662" y="21258"/>
                    <a:pt x="4542" y="21429"/>
                  </a:cubicBezTo>
                  <a:cubicBezTo>
                    <a:pt x="2422" y="21600"/>
                    <a:pt x="1211" y="21429"/>
                    <a:pt x="0" y="21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9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93495" y="5683493"/>
              <a:ext cx="11355277" cy="1449020"/>
            </a:xfrm>
            <a:prstGeom prst="rect">
              <a:avLst/>
            </a:prstGeom>
            <a:effectLst/>
          </p:spPr>
        </p:pic>
        <p:pic>
          <p:nvPicPr>
            <p:cNvPr id="39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461721" y="5551362"/>
              <a:ext cx="10693401" cy="654051"/>
            </a:xfrm>
            <a:prstGeom prst="rect">
              <a:avLst/>
            </a:prstGeom>
            <a:effectLst/>
          </p:spPr>
        </p:pic>
        <p:pic>
          <p:nvPicPr>
            <p:cNvPr id="39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69308" y="7205365"/>
              <a:ext cx="441614" cy="659515"/>
            </a:xfrm>
            <a:prstGeom prst="rect">
              <a:avLst/>
            </a:prstGeom>
            <a:effectLst/>
          </p:spPr>
        </p:pic>
        <p:pic>
          <p:nvPicPr>
            <p:cNvPr id="39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409204" y="7487848"/>
              <a:ext cx="255718" cy="233488"/>
            </a:xfrm>
            <a:prstGeom prst="rect">
              <a:avLst/>
            </a:prstGeom>
            <a:effectLst/>
          </p:spPr>
        </p:pic>
        <p:pic>
          <p:nvPicPr>
            <p:cNvPr id="40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607771" y="7430962"/>
              <a:ext cx="196851" cy="306985"/>
            </a:xfrm>
            <a:prstGeom prst="rect">
              <a:avLst/>
            </a:prstGeom>
            <a:effectLst/>
          </p:spPr>
        </p:pic>
        <p:pic>
          <p:nvPicPr>
            <p:cNvPr id="40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817321" y="7259512"/>
              <a:ext cx="107157" cy="457201"/>
            </a:xfrm>
            <a:prstGeom prst="rect">
              <a:avLst/>
            </a:prstGeom>
            <a:effectLst/>
          </p:spPr>
        </p:pic>
        <p:pic>
          <p:nvPicPr>
            <p:cNvPr id="40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846633" y="7367462"/>
              <a:ext cx="173889" cy="285751"/>
            </a:xfrm>
            <a:prstGeom prst="rect">
              <a:avLst/>
            </a:prstGeom>
            <a:effectLst/>
          </p:spPr>
        </p:pic>
        <p:pic>
          <p:nvPicPr>
            <p:cNvPr id="40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951150" y="7404388"/>
              <a:ext cx="192034" cy="282469"/>
            </a:xfrm>
            <a:prstGeom prst="rect">
              <a:avLst/>
            </a:prstGeom>
            <a:effectLst/>
          </p:spPr>
        </p:pic>
        <p:pic>
          <p:nvPicPr>
            <p:cNvPr id="40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109421" y="7386512"/>
              <a:ext cx="209551" cy="295366"/>
            </a:xfrm>
            <a:prstGeom prst="rect">
              <a:avLst/>
            </a:prstGeom>
            <a:effectLst/>
          </p:spPr>
        </p:pic>
        <p:pic>
          <p:nvPicPr>
            <p:cNvPr id="41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268171" y="7399212"/>
              <a:ext cx="86008" cy="292101"/>
            </a:xfrm>
            <a:prstGeom prst="rect">
              <a:avLst/>
            </a:prstGeom>
            <a:effectLst/>
          </p:spPr>
        </p:pic>
        <p:pic>
          <p:nvPicPr>
            <p:cNvPr id="413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230071" y="7316662"/>
              <a:ext cx="152401" cy="76201"/>
            </a:xfrm>
            <a:prstGeom prst="rect">
              <a:avLst/>
            </a:prstGeom>
            <a:effectLst/>
          </p:spPr>
        </p:pic>
        <p:pic>
          <p:nvPicPr>
            <p:cNvPr id="41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332679" y="7381690"/>
              <a:ext cx="221243" cy="246123"/>
            </a:xfrm>
            <a:prstGeom prst="rect">
              <a:avLst/>
            </a:prstGeom>
            <a:effectLst/>
          </p:spPr>
        </p:pic>
        <p:pic>
          <p:nvPicPr>
            <p:cNvPr id="41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547571" y="7375802"/>
              <a:ext cx="188152" cy="281871"/>
            </a:xfrm>
            <a:prstGeom prst="rect">
              <a:avLst/>
            </a:prstGeom>
            <a:effectLst/>
          </p:spPr>
        </p:pic>
        <p:pic>
          <p:nvPicPr>
            <p:cNvPr id="419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103378" y="7154649"/>
              <a:ext cx="225797" cy="549364"/>
            </a:xfrm>
            <a:prstGeom prst="rect">
              <a:avLst/>
            </a:prstGeom>
            <a:effectLst/>
          </p:spPr>
        </p:pic>
        <p:pic>
          <p:nvPicPr>
            <p:cNvPr id="42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3220671" y="7348412"/>
              <a:ext cx="247651" cy="287868"/>
            </a:xfrm>
            <a:prstGeom prst="rect">
              <a:avLst/>
            </a:prstGeom>
            <a:effectLst/>
          </p:spPr>
        </p:pic>
        <p:pic>
          <p:nvPicPr>
            <p:cNvPr id="423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3405855" y="7401543"/>
              <a:ext cx="208517" cy="252187"/>
            </a:xfrm>
            <a:prstGeom prst="rect">
              <a:avLst/>
            </a:prstGeom>
            <a:effectLst/>
          </p:spPr>
        </p:pic>
        <p:pic>
          <p:nvPicPr>
            <p:cNvPr id="425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3526747" y="7399191"/>
              <a:ext cx="272993" cy="545124"/>
            </a:xfrm>
            <a:prstGeom prst="rect">
              <a:avLst/>
            </a:prstGeom>
            <a:effectLst/>
          </p:spPr>
        </p:pic>
        <p:pic>
          <p:nvPicPr>
            <p:cNvPr id="427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3757761" y="7389261"/>
              <a:ext cx="256661" cy="279088"/>
            </a:xfrm>
            <a:prstGeom prst="rect">
              <a:avLst/>
            </a:prstGeom>
            <a:effectLst/>
          </p:spPr>
        </p:pic>
        <p:pic>
          <p:nvPicPr>
            <p:cNvPr id="429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3944571" y="7310312"/>
              <a:ext cx="215901" cy="353861"/>
            </a:xfrm>
            <a:prstGeom prst="rect">
              <a:avLst/>
            </a:prstGeom>
            <a:effectLst/>
          </p:spPr>
        </p:pic>
        <p:pic>
          <p:nvPicPr>
            <p:cNvPr id="431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218056" y="7119812"/>
              <a:ext cx="177366" cy="537760"/>
            </a:xfrm>
            <a:prstGeom prst="rect">
              <a:avLst/>
            </a:prstGeom>
            <a:effectLst/>
          </p:spPr>
        </p:pic>
        <p:pic>
          <p:nvPicPr>
            <p:cNvPr id="433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4058871" y="7367462"/>
              <a:ext cx="381001" cy="94309"/>
            </a:xfrm>
            <a:prstGeom prst="rect">
              <a:avLst/>
            </a:prstGeom>
            <a:effectLst/>
          </p:spPr>
        </p:pic>
        <p:pic>
          <p:nvPicPr>
            <p:cNvPr id="435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4312871" y="7373812"/>
              <a:ext cx="277294" cy="507506"/>
            </a:xfrm>
            <a:prstGeom prst="rect">
              <a:avLst/>
            </a:prstGeom>
            <a:effectLst/>
          </p:spPr>
        </p:pic>
        <p:pic>
          <p:nvPicPr>
            <p:cNvPr id="437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154121" y="6765271"/>
              <a:ext cx="4711701" cy="106892"/>
            </a:xfrm>
            <a:prstGeom prst="rect">
              <a:avLst/>
            </a:prstGeom>
            <a:effectLst/>
          </p:spPr>
        </p:pic>
        <p:pic>
          <p:nvPicPr>
            <p:cNvPr id="439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2217371" y="6786156"/>
              <a:ext cx="1504951" cy="117757"/>
            </a:xfrm>
            <a:prstGeom prst="rect">
              <a:avLst/>
            </a:prstGeom>
            <a:effectLst/>
          </p:spPr>
        </p:pic>
        <p:pic>
          <p:nvPicPr>
            <p:cNvPr id="441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1208713" y="6758127"/>
              <a:ext cx="588692" cy="82286"/>
            </a:xfrm>
            <a:prstGeom prst="rect">
              <a:avLst/>
            </a:prstGeom>
            <a:effectLst/>
          </p:spPr>
        </p:pic>
        <p:sp>
          <p:nvSpPr>
            <p:cNvPr id="443" name="Line"/>
            <p:cNvSpPr/>
            <p:nvPr/>
          </p:nvSpPr>
          <p:spPr>
            <a:xfrm>
              <a:off x="9659571" y="5927226"/>
              <a:ext cx="2451101" cy="97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4812" y="1663"/>
                  </a:moveTo>
                  <a:cubicBezTo>
                    <a:pt x="4812" y="1429"/>
                    <a:pt x="4812" y="1194"/>
                    <a:pt x="4673" y="889"/>
                  </a:cubicBezTo>
                  <a:cubicBezTo>
                    <a:pt x="4533" y="583"/>
                    <a:pt x="4253" y="208"/>
                    <a:pt x="3954" y="67"/>
                  </a:cubicBezTo>
                  <a:cubicBezTo>
                    <a:pt x="3656" y="-74"/>
                    <a:pt x="3339" y="20"/>
                    <a:pt x="2975" y="231"/>
                  </a:cubicBezTo>
                  <a:cubicBezTo>
                    <a:pt x="2611" y="443"/>
                    <a:pt x="2201" y="771"/>
                    <a:pt x="1865" y="1241"/>
                  </a:cubicBezTo>
                  <a:cubicBezTo>
                    <a:pt x="1530" y="1710"/>
                    <a:pt x="1268" y="2321"/>
                    <a:pt x="1082" y="3143"/>
                  </a:cubicBezTo>
                  <a:cubicBezTo>
                    <a:pt x="895" y="3964"/>
                    <a:pt x="783" y="4997"/>
                    <a:pt x="653" y="6265"/>
                  </a:cubicBezTo>
                  <a:cubicBezTo>
                    <a:pt x="522" y="7533"/>
                    <a:pt x="373" y="9036"/>
                    <a:pt x="280" y="10139"/>
                  </a:cubicBezTo>
                  <a:cubicBezTo>
                    <a:pt x="187" y="11243"/>
                    <a:pt x="149" y="11947"/>
                    <a:pt x="103" y="12816"/>
                  </a:cubicBezTo>
                  <a:cubicBezTo>
                    <a:pt x="56" y="13684"/>
                    <a:pt x="0" y="14717"/>
                    <a:pt x="0" y="15609"/>
                  </a:cubicBezTo>
                  <a:cubicBezTo>
                    <a:pt x="0" y="16502"/>
                    <a:pt x="56" y="17253"/>
                    <a:pt x="140" y="17816"/>
                  </a:cubicBezTo>
                  <a:cubicBezTo>
                    <a:pt x="224" y="18380"/>
                    <a:pt x="336" y="18756"/>
                    <a:pt x="532" y="19037"/>
                  </a:cubicBezTo>
                  <a:cubicBezTo>
                    <a:pt x="727" y="19319"/>
                    <a:pt x="1007" y="19507"/>
                    <a:pt x="1362" y="19648"/>
                  </a:cubicBezTo>
                  <a:cubicBezTo>
                    <a:pt x="1716" y="19789"/>
                    <a:pt x="2145" y="19883"/>
                    <a:pt x="2705" y="19929"/>
                  </a:cubicBezTo>
                  <a:cubicBezTo>
                    <a:pt x="3264" y="19976"/>
                    <a:pt x="3954" y="19976"/>
                    <a:pt x="4607" y="19976"/>
                  </a:cubicBezTo>
                  <a:cubicBezTo>
                    <a:pt x="5260" y="19976"/>
                    <a:pt x="5876" y="19976"/>
                    <a:pt x="6435" y="20000"/>
                  </a:cubicBezTo>
                  <a:cubicBezTo>
                    <a:pt x="6995" y="20023"/>
                    <a:pt x="7498" y="20070"/>
                    <a:pt x="7965" y="20141"/>
                  </a:cubicBezTo>
                  <a:cubicBezTo>
                    <a:pt x="8431" y="20211"/>
                    <a:pt x="8860" y="20305"/>
                    <a:pt x="9280" y="20423"/>
                  </a:cubicBezTo>
                  <a:cubicBezTo>
                    <a:pt x="9699" y="20540"/>
                    <a:pt x="10110" y="20681"/>
                    <a:pt x="10511" y="20798"/>
                  </a:cubicBezTo>
                  <a:cubicBezTo>
                    <a:pt x="10912" y="20916"/>
                    <a:pt x="11304" y="21009"/>
                    <a:pt x="11714" y="21103"/>
                  </a:cubicBezTo>
                  <a:cubicBezTo>
                    <a:pt x="12124" y="21197"/>
                    <a:pt x="12553" y="21291"/>
                    <a:pt x="13020" y="21362"/>
                  </a:cubicBezTo>
                  <a:cubicBezTo>
                    <a:pt x="13486" y="21432"/>
                    <a:pt x="13990" y="21479"/>
                    <a:pt x="14624" y="21503"/>
                  </a:cubicBezTo>
                  <a:cubicBezTo>
                    <a:pt x="15258" y="21526"/>
                    <a:pt x="16023" y="21526"/>
                    <a:pt x="16769" y="21526"/>
                  </a:cubicBezTo>
                  <a:cubicBezTo>
                    <a:pt x="17515" y="21526"/>
                    <a:pt x="18242" y="21526"/>
                    <a:pt x="18709" y="21456"/>
                  </a:cubicBezTo>
                  <a:cubicBezTo>
                    <a:pt x="19175" y="21385"/>
                    <a:pt x="19380" y="21244"/>
                    <a:pt x="19530" y="20963"/>
                  </a:cubicBezTo>
                  <a:cubicBezTo>
                    <a:pt x="19679" y="20681"/>
                    <a:pt x="19772" y="20258"/>
                    <a:pt x="19884" y="19883"/>
                  </a:cubicBezTo>
                  <a:cubicBezTo>
                    <a:pt x="19996" y="19507"/>
                    <a:pt x="20126" y="19178"/>
                    <a:pt x="20229" y="18779"/>
                  </a:cubicBezTo>
                  <a:cubicBezTo>
                    <a:pt x="20332" y="18380"/>
                    <a:pt x="20406" y="17910"/>
                    <a:pt x="20499" y="17488"/>
                  </a:cubicBezTo>
                  <a:cubicBezTo>
                    <a:pt x="20593" y="17065"/>
                    <a:pt x="20705" y="16689"/>
                    <a:pt x="20891" y="16149"/>
                  </a:cubicBezTo>
                  <a:cubicBezTo>
                    <a:pt x="21078" y="15609"/>
                    <a:pt x="21339" y="14905"/>
                    <a:pt x="21600" y="14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10046921" y="5923132"/>
              <a:ext cx="2070101" cy="491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0" y="21541"/>
                  </a:moveTo>
                  <a:cubicBezTo>
                    <a:pt x="21512" y="20150"/>
                    <a:pt x="21423" y="18760"/>
                    <a:pt x="21324" y="17601"/>
                  </a:cubicBezTo>
                  <a:cubicBezTo>
                    <a:pt x="21225" y="16442"/>
                    <a:pt x="21114" y="15515"/>
                    <a:pt x="20926" y="14542"/>
                  </a:cubicBezTo>
                  <a:cubicBezTo>
                    <a:pt x="20739" y="13568"/>
                    <a:pt x="20474" y="12549"/>
                    <a:pt x="20164" y="11575"/>
                  </a:cubicBezTo>
                  <a:cubicBezTo>
                    <a:pt x="19855" y="10602"/>
                    <a:pt x="19502" y="9675"/>
                    <a:pt x="19104" y="8841"/>
                  </a:cubicBezTo>
                  <a:cubicBezTo>
                    <a:pt x="18707" y="8006"/>
                    <a:pt x="18265" y="7265"/>
                    <a:pt x="17625" y="6569"/>
                  </a:cubicBezTo>
                  <a:cubicBezTo>
                    <a:pt x="16984" y="5874"/>
                    <a:pt x="16145" y="5225"/>
                    <a:pt x="15372" y="4715"/>
                  </a:cubicBezTo>
                  <a:cubicBezTo>
                    <a:pt x="14599" y="4205"/>
                    <a:pt x="13892" y="3835"/>
                    <a:pt x="13174" y="3464"/>
                  </a:cubicBezTo>
                  <a:cubicBezTo>
                    <a:pt x="12456" y="3093"/>
                    <a:pt x="11728" y="2722"/>
                    <a:pt x="10921" y="2490"/>
                  </a:cubicBezTo>
                  <a:cubicBezTo>
                    <a:pt x="10115" y="2259"/>
                    <a:pt x="9232" y="2166"/>
                    <a:pt x="8492" y="2027"/>
                  </a:cubicBezTo>
                  <a:cubicBezTo>
                    <a:pt x="7752" y="1888"/>
                    <a:pt x="7156" y="1702"/>
                    <a:pt x="6537" y="1563"/>
                  </a:cubicBezTo>
                  <a:cubicBezTo>
                    <a:pt x="5919" y="1424"/>
                    <a:pt x="5279" y="1332"/>
                    <a:pt x="4649" y="1193"/>
                  </a:cubicBezTo>
                  <a:cubicBezTo>
                    <a:pt x="4020" y="1053"/>
                    <a:pt x="3401" y="868"/>
                    <a:pt x="2816" y="636"/>
                  </a:cubicBezTo>
                  <a:cubicBezTo>
                    <a:pt x="2231" y="405"/>
                    <a:pt x="1679" y="126"/>
                    <a:pt x="1281" y="34"/>
                  </a:cubicBezTo>
                  <a:cubicBezTo>
                    <a:pt x="883" y="-59"/>
                    <a:pt x="640" y="34"/>
                    <a:pt x="453" y="405"/>
                  </a:cubicBezTo>
                  <a:cubicBezTo>
                    <a:pt x="265" y="775"/>
                    <a:pt x="133" y="1424"/>
                    <a:pt x="0" y="2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9189671" y="7545262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0" y="14400"/>
                    <a:pt x="6720" y="7200"/>
                    <a:pt x="10320" y="3600"/>
                  </a:cubicBezTo>
                  <a:cubicBezTo>
                    <a:pt x="13920" y="0"/>
                    <a:pt x="177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9176971" y="7684962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4400"/>
                    <a:pt x="10924" y="7200"/>
                    <a:pt x="14524" y="3600"/>
                  </a:cubicBezTo>
                  <a:cubicBezTo>
                    <a:pt x="18124" y="0"/>
                    <a:pt x="1986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9866099" y="7340018"/>
              <a:ext cx="205628" cy="504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65" fill="norm" stroke="1" extrusionOk="0">
                  <a:moveTo>
                    <a:pt x="4282" y="6567"/>
                  </a:moveTo>
                  <a:cubicBezTo>
                    <a:pt x="3621" y="8547"/>
                    <a:pt x="2960" y="10527"/>
                    <a:pt x="2409" y="12822"/>
                  </a:cubicBezTo>
                  <a:cubicBezTo>
                    <a:pt x="1858" y="15117"/>
                    <a:pt x="1417" y="17727"/>
                    <a:pt x="1086" y="19302"/>
                  </a:cubicBezTo>
                  <a:cubicBezTo>
                    <a:pt x="756" y="20877"/>
                    <a:pt x="535" y="21417"/>
                    <a:pt x="425" y="21462"/>
                  </a:cubicBezTo>
                  <a:cubicBezTo>
                    <a:pt x="315" y="21507"/>
                    <a:pt x="315" y="21057"/>
                    <a:pt x="205" y="19077"/>
                  </a:cubicBezTo>
                  <a:cubicBezTo>
                    <a:pt x="94" y="17097"/>
                    <a:pt x="-126" y="13587"/>
                    <a:pt x="94" y="10797"/>
                  </a:cubicBezTo>
                  <a:cubicBezTo>
                    <a:pt x="315" y="8007"/>
                    <a:pt x="976" y="5937"/>
                    <a:pt x="1968" y="4452"/>
                  </a:cubicBezTo>
                  <a:cubicBezTo>
                    <a:pt x="2960" y="2967"/>
                    <a:pt x="4282" y="2067"/>
                    <a:pt x="6266" y="1392"/>
                  </a:cubicBezTo>
                  <a:cubicBezTo>
                    <a:pt x="8250" y="717"/>
                    <a:pt x="10894" y="267"/>
                    <a:pt x="12768" y="87"/>
                  </a:cubicBezTo>
                  <a:cubicBezTo>
                    <a:pt x="14641" y="-93"/>
                    <a:pt x="15743" y="-3"/>
                    <a:pt x="16956" y="447"/>
                  </a:cubicBezTo>
                  <a:cubicBezTo>
                    <a:pt x="18168" y="897"/>
                    <a:pt x="19490" y="1707"/>
                    <a:pt x="20262" y="2562"/>
                  </a:cubicBezTo>
                  <a:cubicBezTo>
                    <a:pt x="21033" y="3417"/>
                    <a:pt x="21254" y="4317"/>
                    <a:pt x="21364" y="4992"/>
                  </a:cubicBezTo>
                  <a:cubicBezTo>
                    <a:pt x="21474" y="5667"/>
                    <a:pt x="21474" y="6117"/>
                    <a:pt x="20482" y="6702"/>
                  </a:cubicBezTo>
                  <a:cubicBezTo>
                    <a:pt x="19490" y="7287"/>
                    <a:pt x="17507" y="8007"/>
                    <a:pt x="14531" y="8547"/>
                  </a:cubicBezTo>
                  <a:cubicBezTo>
                    <a:pt x="11556" y="9087"/>
                    <a:pt x="7588" y="9447"/>
                    <a:pt x="3621" y="9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0059621" y="7811962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10046921" y="7716712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0148521" y="7792912"/>
              <a:ext cx="57151" cy="297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9600" y="0"/>
                  </a:moveTo>
                  <a:cubicBezTo>
                    <a:pt x="13600" y="3677"/>
                    <a:pt x="17600" y="7353"/>
                    <a:pt x="19600" y="10340"/>
                  </a:cubicBezTo>
                  <a:cubicBezTo>
                    <a:pt x="21600" y="13328"/>
                    <a:pt x="21600" y="15626"/>
                    <a:pt x="21600" y="17157"/>
                  </a:cubicBezTo>
                  <a:cubicBezTo>
                    <a:pt x="21600" y="18689"/>
                    <a:pt x="21600" y="19455"/>
                    <a:pt x="20400" y="20145"/>
                  </a:cubicBezTo>
                  <a:cubicBezTo>
                    <a:pt x="19200" y="20834"/>
                    <a:pt x="16800" y="21447"/>
                    <a:pt x="13600" y="21523"/>
                  </a:cubicBezTo>
                  <a:cubicBezTo>
                    <a:pt x="10400" y="21600"/>
                    <a:pt x="6400" y="21140"/>
                    <a:pt x="4000" y="20068"/>
                  </a:cubicBezTo>
                  <a:cubicBezTo>
                    <a:pt x="1600" y="18996"/>
                    <a:pt x="800" y="17311"/>
                    <a:pt x="0" y="15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0199321" y="7678612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9" name="Drawing"/>
          <p:cNvGrpSpPr/>
          <p:nvPr/>
        </p:nvGrpSpPr>
        <p:grpSpPr>
          <a:xfrm>
            <a:off x="377535" y="1377813"/>
            <a:ext cx="12595515" cy="7828405"/>
            <a:chOff x="-38099" y="0"/>
            <a:chExt cx="12595514" cy="7828403"/>
          </a:xfrm>
        </p:grpSpPr>
        <p:sp>
          <p:nvSpPr>
            <p:cNvPr id="2006" name="Line"/>
            <p:cNvSpPr/>
            <p:nvPr/>
          </p:nvSpPr>
          <p:spPr>
            <a:xfrm>
              <a:off x="776353" y="295664"/>
              <a:ext cx="166898" cy="48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906" fill="norm" stroke="1" extrusionOk="0">
                  <a:moveTo>
                    <a:pt x="75" y="9181"/>
                  </a:moveTo>
                  <a:cubicBezTo>
                    <a:pt x="75" y="12568"/>
                    <a:pt x="75" y="15954"/>
                    <a:pt x="210" y="18196"/>
                  </a:cubicBezTo>
                  <a:cubicBezTo>
                    <a:pt x="345" y="20439"/>
                    <a:pt x="615" y="21537"/>
                    <a:pt x="480" y="20530"/>
                  </a:cubicBezTo>
                  <a:cubicBezTo>
                    <a:pt x="345" y="19523"/>
                    <a:pt x="-195" y="16412"/>
                    <a:pt x="75" y="13391"/>
                  </a:cubicBezTo>
                  <a:cubicBezTo>
                    <a:pt x="345" y="10371"/>
                    <a:pt x="1425" y="7442"/>
                    <a:pt x="3315" y="5245"/>
                  </a:cubicBezTo>
                  <a:cubicBezTo>
                    <a:pt x="5205" y="3049"/>
                    <a:pt x="7905" y="1584"/>
                    <a:pt x="10065" y="806"/>
                  </a:cubicBezTo>
                  <a:cubicBezTo>
                    <a:pt x="12225" y="29"/>
                    <a:pt x="13845" y="-63"/>
                    <a:pt x="15330" y="29"/>
                  </a:cubicBezTo>
                  <a:cubicBezTo>
                    <a:pt x="16815" y="120"/>
                    <a:pt x="18165" y="395"/>
                    <a:pt x="19245" y="1035"/>
                  </a:cubicBezTo>
                  <a:cubicBezTo>
                    <a:pt x="20325" y="1676"/>
                    <a:pt x="21135" y="2683"/>
                    <a:pt x="21270" y="3873"/>
                  </a:cubicBezTo>
                  <a:cubicBezTo>
                    <a:pt x="21405" y="5062"/>
                    <a:pt x="20865" y="6435"/>
                    <a:pt x="18975" y="7442"/>
                  </a:cubicBezTo>
                  <a:cubicBezTo>
                    <a:pt x="17085" y="8449"/>
                    <a:pt x="13845" y="9090"/>
                    <a:pt x="11010" y="9410"/>
                  </a:cubicBezTo>
                  <a:cubicBezTo>
                    <a:pt x="8175" y="9730"/>
                    <a:pt x="5745" y="9730"/>
                    <a:pt x="4395" y="9410"/>
                  </a:cubicBezTo>
                  <a:cubicBezTo>
                    <a:pt x="3045" y="9090"/>
                    <a:pt x="2775" y="8449"/>
                    <a:pt x="2505" y="7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929337" y="94974"/>
              <a:ext cx="95251" cy="13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9" fill="norm" stroke="1" extrusionOk="0">
                  <a:moveTo>
                    <a:pt x="0" y="10013"/>
                  </a:moveTo>
                  <a:cubicBezTo>
                    <a:pt x="480" y="11674"/>
                    <a:pt x="960" y="13336"/>
                    <a:pt x="1200" y="15662"/>
                  </a:cubicBezTo>
                  <a:cubicBezTo>
                    <a:pt x="1440" y="17988"/>
                    <a:pt x="1440" y="20979"/>
                    <a:pt x="1200" y="20979"/>
                  </a:cubicBezTo>
                  <a:cubicBezTo>
                    <a:pt x="960" y="20979"/>
                    <a:pt x="480" y="17988"/>
                    <a:pt x="480" y="14831"/>
                  </a:cubicBezTo>
                  <a:cubicBezTo>
                    <a:pt x="480" y="11674"/>
                    <a:pt x="960" y="8351"/>
                    <a:pt x="1920" y="5859"/>
                  </a:cubicBezTo>
                  <a:cubicBezTo>
                    <a:pt x="2880" y="3367"/>
                    <a:pt x="4320" y="1705"/>
                    <a:pt x="6240" y="708"/>
                  </a:cubicBezTo>
                  <a:cubicBezTo>
                    <a:pt x="8160" y="-289"/>
                    <a:pt x="10560" y="-621"/>
                    <a:pt x="13200" y="2370"/>
                  </a:cubicBezTo>
                  <a:cubicBezTo>
                    <a:pt x="15840" y="5361"/>
                    <a:pt x="18720" y="11674"/>
                    <a:pt x="21600" y="17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1081737" y="133350"/>
              <a:ext cx="952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800"/>
                    <a:pt x="2880" y="12000"/>
                    <a:pt x="6480" y="8400"/>
                  </a:cubicBezTo>
                  <a:cubicBezTo>
                    <a:pt x="10080" y="4800"/>
                    <a:pt x="1584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1215087" y="635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1329387" y="62230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1780237" y="246560"/>
              <a:ext cx="233427" cy="530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73" fill="norm" stroke="1" extrusionOk="0">
                  <a:moveTo>
                    <a:pt x="2335" y="7502"/>
                  </a:moveTo>
                  <a:cubicBezTo>
                    <a:pt x="1946" y="9387"/>
                    <a:pt x="1557" y="11273"/>
                    <a:pt x="1265" y="13459"/>
                  </a:cubicBezTo>
                  <a:cubicBezTo>
                    <a:pt x="973" y="15644"/>
                    <a:pt x="778" y="18130"/>
                    <a:pt x="584" y="19587"/>
                  </a:cubicBezTo>
                  <a:cubicBezTo>
                    <a:pt x="389" y="21044"/>
                    <a:pt x="195" y="21473"/>
                    <a:pt x="97" y="21473"/>
                  </a:cubicBezTo>
                  <a:cubicBezTo>
                    <a:pt x="0" y="21473"/>
                    <a:pt x="0" y="21044"/>
                    <a:pt x="0" y="19159"/>
                  </a:cubicBezTo>
                  <a:cubicBezTo>
                    <a:pt x="0" y="17273"/>
                    <a:pt x="0" y="13930"/>
                    <a:pt x="486" y="11016"/>
                  </a:cubicBezTo>
                  <a:cubicBezTo>
                    <a:pt x="973" y="8102"/>
                    <a:pt x="1946" y="5616"/>
                    <a:pt x="3016" y="3944"/>
                  </a:cubicBezTo>
                  <a:cubicBezTo>
                    <a:pt x="4086" y="2273"/>
                    <a:pt x="5254" y="1416"/>
                    <a:pt x="7200" y="816"/>
                  </a:cubicBezTo>
                  <a:cubicBezTo>
                    <a:pt x="9146" y="216"/>
                    <a:pt x="11870" y="-127"/>
                    <a:pt x="14011" y="44"/>
                  </a:cubicBezTo>
                  <a:cubicBezTo>
                    <a:pt x="16151" y="216"/>
                    <a:pt x="17708" y="902"/>
                    <a:pt x="18876" y="1716"/>
                  </a:cubicBezTo>
                  <a:cubicBezTo>
                    <a:pt x="20043" y="2530"/>
                    <a:pt x="20822" y="3473"/>
                    <a:pt x="21211" y="4244"/>
                  </a:cubicBezTo>
                  <a:cubicBezTo>
                    <a:pt x="21600" y="5016"/>
                    <a:pt x="21600" y="5616"/>
                    <a:pt x="20724" y="6130"/>
                  </a:cubicBezTo>
                  <a:cubicBezTo>
                    <a:pt x="19849" y="6644"/>
                    <a:pt x="18097" y="7073"/>
                    <a:pt x="15568" y="7287"/>
                  </a:cubicBezTo>
                  <a:cubicBezTo>
                    <a:pt x="13038" y="7502"/>
                    <a:pt x="9730" y="7502"/>
                    <a:pt x="7200" y="7630"/>
                  </a:cubicBezTo>
                  <a:cubicBezTo>
                    <a:pt x="4670" y="7759"/>
                    <a:pt x="2919" y="8016"/>
                    <a:pt x="1168" y="8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2319987" y="555535"/>
              <a:ext cx="146051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5635" y="10884"/>
                    <a:pt x="11270" y="1066"/>
                    <a:pt x="14870" y="84"/>
                  </a:cubicBezTo>
                  <a:cubicBezTo>
                    <a:pt x="18470" y="-898"/>
                    <a:pt x="20035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2275537" y="698500"/>
              <a:ext cx="234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6800"/>
                    <a:pt x="10897" y="12000"/>
                    <a:pt x="14497" y="8400"/>
                  </a:cubicBezTo>
                  <a:cubicBezTo>
                    <a:pt x="18097" y="4800"/>
                    <a:pt x="1984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2844775" y="213364"/>
              <a:ext cx="233296" cy="52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81" fill="norm" stroke="1" extrusionOk="0">
                  <a:moveTo>
                    <a:pt x="7727" y="9435"/>
                  </a:moveTo>
                  <a:cubicBezTo>
                    <a:pt x="6956" y="9089"/>
                    <a:pt x="6184" y="8744"/>
                    <a:pt x="5606" y="8830"/>
                  </a:cubicBezTo>
                  <a:cubicBezTo>
                    <a:pt x="5027" y="8916"/>
                    <a:pt x="4641" y="9435"/>
                    <a:pt x="4159" y="10904"/>
                  </a:cubicBezTo>
                  <a:cubicBezTo>
                    <a:pt x="3677" y="12372"/>
                    <a:pt x="3099" y="14792"/>
                    <a:pt x="2713" y="16433"/>
                  </a:cubicBezTo>
                  <a:cubicBezTo>
                    <a:pt x="2327" y="18075"/>
                    <a:pt x="2134" y="18939"/>
                    <a:pt x="1845" y="19716"/>
                  </a:cubicBezTo>
                  <a:cubicBezTo>
                    <a:pt x="1556" y="20494"/>
                    <a:pt x="1170" y="21185"/>
                    <a:pt x="881" y="21272"/>
                  </a:cubicBezTo>
                  <a:cubicBezTo>
                    <a:pt x="591" y="21358"/>
                    <a:pt x="399" y="20840"/>
                    <a:pt x="206" y="19155"/>
                  </a:cubicBezTo>
                  <a:cubicBezTo>
                    <a:pt x="13" y="17470"/>
                    <a:pt x="-180" y="14619"/>
                    <a:pt x="302" y="11724"/>
                  </a:cubicBezTo>
                  <a:cubicBezTo>
                    <a:pt x="784" y="8830"/>
                    <a:pt x="1941" y="5892"/>
                    <a:pt x="3774" y="3819"/>
                  </a:cubicBezTo>
                  <a:cubicBezTo>
                    <a:pt x="5606" y="1745"/>
                    <a:pt x="8113" y="536"/>
                    <a:pt x="10909" y="147"/>
                  </a:cubicBezTo>
                  <a:cubicBezTo>
                    <a:pt x="13706" y="-242"/>
                    <a:pt x="16791" y="190"/>
                    <a:pt x="18720" y="881"/>
                  </a:cubicBezTo>
                  <a:cubicBezTo>
                    <a:pt x="20649" y="1572"/>
                    <a:pt x="21420" y="2523"/>
                    <a:pt x="21227" y="3516"/>
                  </a:cubicBezTo>
                  <a:cubicBezTo>
                    <a:pt x="21034" y="4510"/>
                    <a:pt x="19877" y="5547"/>
                    <a:pt x="17177" y="6281"/>
                  </a:cubicBezTo>
                  <a:cubicBezTo>
                    <a:pt x="14477" y="7016"/>
                    <a:pt x="10234" y="7448"/>
                    <a:pt x="7824" y="7491"/>
                  </a:cubicBezTo>
                  <a:cubicBezTo>
                    <a:pt x="5413" y="7534"/>
                    <a:pt x="4834" y="7188"/>
                    <a:pt x="4256" y="6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3127659" y="0"/>
              <a:ext cx="134807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3796" y="7855"/>
                  </a:moveTo>
                  <a:cubicBezTo>
                    <a:pt x="3463" y="9491"/>
                    <a:pt x="3131" y="11127"/>
                    <a:pt x="2466" y="13091"/>
                  </a:cubicBezTo>
                  <a:cubicBezTo>
                    <a:pt x="1802" y="15055"/>
                    <a:pt x="805" y="17345"/>
                    <a:pt x="306" y="17018"/>
                  </a:cubicBezTo>
                  <a:cubicBezTo>
                    <a:pt x="-192" y="16691"/>
                    <a:pt x="-192" y="13745"/>
                    <a:pt x="1137" y="10800"/>
                  </a:cubicBezTo>
                  <a:cubicBezTo>
                    <a:pt x="2466" y="7855"/>
                    <a:pt x="5125" y="4909"/>
                    <a:pt x="8116" y="2945"/>
                  </a:cubicBezTo>
                  <a:cubicBezTo>
                    <a:pt x="11106" y="982"/>
                    <a:pt x="14430" y="0"/>
                    <a:pt x="16756" y="0"/>
                  </a:cubicBezTo>
                  <a:cubicBezTo>
                    <a:pt x="19082" y="0"/>
                    <a:pt x="20411" y="982"/>
                    <a:pt x="20910" y="4745"/>
                  </a:cubicBezTo>
                  <a:cubicBezTo>
                    <a:pt x="21408" y="8509"/>
                    <a:pt x="21076" y="15055"/>
                    <a:pt x="207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554687" y="857250"/>
              <a:ext cx="495301" cy="117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0"/>
                  </a:moveTo>
                  <a:cubicBezTo>
                    <a:pt x="646" y="6171"/>
                    <a:pt x="1292" y="12343"/>
                    <a:pt x="1800" y="16200"/>
                  </a:cubicBezTo>
                  <a:cubicBezTo>
                    <a:pt x="2308" y="20057"/>
                    <a:pt x="2677" y="21600"/>
                    <a:pt x="3415" y="21407"/>
                  </a:cubicBezTo>
                  <a:cubicBezTo>
                    <a:pt x="4154" y="21214"/>
                    <a:pt x="5262" y="19286"/>
                    <a:pt x="6046" y="17743"/>
                  </a:cubicBezTo>
                  <a:cubicBezTo>
                    <a:pt x="6831" y="16200"/>
                    <a:pt x="7292" y="15043"/>
                    <a:pt x="7708" y="13886"/>
                  </a:cubicBezTo>
                  <a:cubicBezTo>
                    <a:pt x="8123" y="12729"/>
                    <a:pt x="8492" y="11571"/>
                    <a:pt x="8862" y="12729"/>
                  </a:cubicBezTo>
                  <a:cubicBezTo>
                    <a:pt x="9231" y="13886"/>
                    <a:pt x="9600" y="17357"/>
                    <a:pt x="10015" y="18900"/>
                  </a:cubicBezTo>
                  <a:cubicBezTo>
                    <a:pt x="10431" y="20443"/>
                    <a:pt x="10892" y="20057"/>
                    <a:pt x="11815" y="19093"/>
                  </a:cubicBezTo>
                  <a:cubicBezTo>
                    <a:pt x="12738" y="18129"/>
                    <a:pt x="14123" y="16586"/>
                    <a:pt x="15554" y="15621"/>
                  </a:cubicBezTo>
                  <a:cubicBezTo>
                    <a:pt x="16985" y="14657"/>
                    <a:pt x="18462" y="14271"/>
                    <a:pt x="19477" y="14464"/>
                  </a:cubicBezTo>
                  <a:cubicBezTo>
                    <a:pt x="20492" y="14657"/>
                    <a:pt x="21046" y="15429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2764487" y="906827"/>
              <a:ext cx="488951" cy="67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7" fill="norm" stroke="1" extrusionOk="0">
                  <a:moveTo>
                    <a:pt x="0" y="12160"/>
                  </a:moveTo>
                  <a:cubicBezTo>
                    <a:pt x="281" y="14779"/>
                    <a:pt x="561" y="17397"/>
                    <a:pt x="1590" y="17724"/>
                  </a:cubicBezTo>
                  <a:cubicBezTo>
                    <a:pt x="2618" y="18051"/>
                    <a:pt x="4395" y="16088"/>
                    <a:pt x="5564" y="15106"/>
                  </a:cubicBezTo>
                  <a:cubicBezTo>
                    <a:pt x="6732" y="14124"/>
                    <a:pt x="7294" y="14124"/>
                    <a:pt x="7808" y="14124"/>
                  </a:cubicBezTo>
                  <a:cubicBezTo>
                    <a:pt x="8322" y="14124"/>
                    <a:pt x="8790" y="14124"/>
                    <a:pt x="9164" y="15433"/>
                  </a:cubicBezTo>
                  <a:cubicBezTo>
                    <a:pt x="9538" y="16742"/>
                    <a:pt x="9818" y="19360"/>
                    <a:pt x="10192" y="20342"/>
                  </a:cubicBezTo>
                  <a:cubicBezTo>
                    <a:pt x="10566" y="21324"/>
                    <a:pt x="11034" y="20669"/>
                    <a:pt x="12296" y="17724"/>
                  </a:cubicBezTo>
                  <a:cubicBezTo>
                    <a:pt x="13558" y="14779"/>
                    <a:pt x="15616" y="9542"/>
                    <a:pt x="17112" y="5942"/>
                  </a:cubicBezTo>
                  <a:cubicBezTo>
                    <a:pt x="18608" y="2342"/>
                    <a:pt x="19543" y="379"/>
                    <a:pt x="20197" y="51"/>
                  </a:cubicBezTo>
                  <a:cubicBezTo>
                    <a:pt x="20852" y="-276"/>
                    <a:pt x="21226" y="1033"/>
                    <a:pt x="21600" y="2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300687" y="1211189"/>
              <a:ext cx="215901" cy="458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78"/>
                  </a:moveTo>
                  <a:cubicBezTo>
                    <a:pt x="18847" y="-21"/>
                    <a:pt x="16094" y="-120"/>
                    <a:pt x="13659" y="425"/>
                  </a:cubicBezTo>
                  <a:cubicBezTo>
                    <a:pt x="11224" y="970"/>
                    <a:pt x="9106" y="2159"/>
                    <a:pt x="6882" y="3942"/>
                  </a:cubicBezTo>
                  <a:cubicBezTo>
                    <a:pt x="4659" y="5726"/>
                    <a:pt x="2329" y="8104"/>
                    <a:pt x="1165" y="10432"/>
                  </a:cubicBezTo>
                  <a:cubicBezTo>
                    <a:pt x="0" y="12761"/>
                    <a:pt x="0" y="15040"/>
                    <a:pt x="0" y="16427"/>
                  </a:cubicBezTo>
                  <a:cubicBezTo>
                    <a:pt x="0" y="17814"/>
                    <a:pt x="0" y="18309"/>
                    <a:pt x="106" y="19003"/>
                  </a:cubicBezTo>
                  <a:cubicBezTo>
                    <a:pt x="212" y="19697"/>
                    <a:pt x="424" y="20588"/>
                    <a:pt x="2541" y="21034"/>
                  </a:cubicBezTo>
                  <a:cubicBezTo>
                    <a:pt x="4659" y="21480"/>
                    <a:pt x="8682" y="21480"/>
                    <a:pt x="11859" y="21430"/>
                  </a:cubicBezTo>
                  <a:cubicBezTo>
                    <a:pt x="15035" y="21381"/>
                    <a:pt x="17365" y="21282"/>
                    <a:pt x="19694" y="21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618187" y="1238250"/>
              <a:ext cx="19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649937" y="1261019"/>
              <a:ext cx="38101" cy="4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6000" y="1118"/>
                    <a:pt x="12000" y="-1582"/>
                    <a:pt x="15600" y="1118"/>
                  </a:cubicBezTo>
                  <a:cubicBezTo>
                    <a:pt x="19200" y="3818"/>
                    <a:pt x="20400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576068" y="1213761"/>
              <a:ext cx="143720" cy="5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55" fill="norm" stroke="1" extrusionOk="0">
                  <a:moveTo>
                    <a:pt x="1533" y="21255"/>
                  </a:moveTo>
                  <a:cubicBezTo>
                    <a:pt x="594" y="17255"/>
                    <a:pt x="-345" y="13255"/>
                    <a:pt x="125" y="9655"/>
                  </a:cubicBezTo>
                  <a:cubicBezTo>
                    <a:pt x="594" y="6055"/>
                    <a:pt x="2472" y="2855"/>
                    <a:pt x="5446" y="1255"/>
                  </a:cubicBezTo>
                  <a:cubicBezTo>
                    <a:pt x="8420" y="-345"/>
                    <a:pt x="12490" y="-345"/>
                    <a:pt x="15307" y="855"/>
                  </a:cubicBezTo>
                  <a:cubicBezTo>
                    <a:pt x="18125" y="2055"/>
                    <a:pt x="19690" y="4455"/>
                    <a:pt x="21255" y="6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723886" y="1301750"/>
              <a:ext cx="70396" cy="55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1154" fill="norm" stroke="1" extrusionOk="0">
                  <a:moveTo>
                    <a:pt x="17319" y="2400"/>
                  </a:moveTo>
                  <a:cubicBezTo>
                    <a:pt x="14233" y="2400"/>
                    <a:pt x="11148" y="2400"/>
                    <a:pt x="8371" y="3600"/>
                  </a:cubicBezTo>
                  <a:cubicBezTo>
                    <a:pt x="5593" y="4800"/>
                    <a:pt x="3125" y="7200"/>
                    <a:pt x="1582" y="10400"/>
                  </a:cubicBezTo>
                  <a:cubicBezTo>
                    <a:pt x="39" y="13600"/>
                    <a:pt x="-578" y="17600"/>
                    <a:pt x="656" y="19600"/>
                  </a:cubicBezTo>
                  <a:cubicBezTo>
                    <a:pt x="1891" y="21600"/>
                    <a:pt x="4976" y="21600"/>
                    <a:pt x="8062" y="20000"/>
                  </a:cubicBezTo>
                  <a:cubicBezTo>
                    <a:pt x="11148" y="18400"/>
                    <a:pt x="14233" y="15200"/>
                    <a:pt x="16702" y="12000"/>
                  </a:cubicBezTo>
                  <a:cubicBezTo>
                    <a:pt x="19171" y="8800"/>
                    <a:pt x="21022" y="5600"/>
                    <a:pt x="20405" y="3600"/>
                  </a:cubicBezTo>
                  <a:cubicBezTo>
                    <a:pt x="19788" y="1600"/>
                    <a:pt x="16702" y="800"/>
                    <a:pt x="1361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961087" y="1257300"/>
              <a:ext cx="254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400"/>
                    <a:pt x="7200" y="4800"/>
                    <a:pt x="3600" y="8400"/>
                  </a:cubicBezTo>
                  <a:cubicBezTo>
                    <a:pt x="0" y="12000"/>
                    <a:pt x="0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024587" y="1250950"/>
              <a:ext cx="12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920992" y="1222556"/>
              <a:ext cx="122646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050" fill="norm" stroke="1" extrusionOk="0">
                  <a:moveTo>
                    <a:pt x="345" y="21050"/>
                  </a:moveTo>
                  <a:cubicBezTo>
                    <a:pt x="-21" y="16354"/>
                    <a:pt x="-387" y="11659"/>
                    <a:pt x="894" y="7902"/>
                  </a:cubicBezTo>
                  <a:cubicBezTo>
                    <a:pt x="2176" y="4146"/>
                    <a:pt x="5105" y="1328"/>
                    <a:pt x="8766" y="389"/>
                  </a:cubicBezTo>
                  <a:cubicBezTo>
                    <a:pt x="12427" y="-550"/>
                    <a:pt x="16820" y="389"/>
                    <a:pt x="21213" y="1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1113487" y="129540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1208737" y="132715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1373837" y="1327150"/>
              <a:ext cx="57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1627837" y="1187450"/>
              <a:ext cx="1397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36" y="6300"/>
                    <a:pt x="10473" y="12600"/>
                    <a:pt x="6873" y="16200"/>
                  </a:cubicBezTo>
                  <a:cubicBezTo>
                    <a:pt x="3273" y="19800"/>
                    <a:pt x="1636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1767537" y="1181100"/>
              <a:ext cx="317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637050" y="1193800"/>
              <a:ext cx="174938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1195" y="21600"/>
                  </a:moveTo>
                  <a:cubicBezTo>
                    <a:pt x="423" y="16800"/>
                    <a:pt x="-348" y="12000"/>
                    <a:pt x="166" y="8400"/>
                  </a:cubicBezTo>
                  <a:cubicBezTo>
                    <a:pt x="681" y="4800"/>
                    <a:pt x="2481" y="2400"/>
                    <a:pt x="6209" y="1200"/>
                  </a:cubicBezTo>
                  <a:cubicBezTo>
                    <a:pt x="9938" y="0"/>
                    <a:pt x="15595" y="0"/>
                    <a:pt x="212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1850087" y="1244600"/>
              <a:ext cx="317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1881568" y="1289050"/>
              <a:ext cx="7647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17588" y="0"/>
                  </a:moveTo>
                  <a:cubicBezTo>
                    <a:pt x="14669" y="720"/>
                    <a:pt x="11750" y="1440"/>
                    <a:pt x="8248" y="3240"/>
                  </a:cubicBezTo>
                  <a:cubicBezTo>
                    <a:pt x="4745" y="5040"/>
                    <a:pt x="659" y="7920"/>
                    <a:pt x="75" y="10080"/>
                  </a:cubicBezTo>
                  <a:cubicBezTo>
                    <a:pt x="-509" y="12240"/>
                    <a:pt x="2410" y="13680"/>
                    <a:pt x="6496" y="15480"/>
                  </a:cubicBezTo>
                  <a:cubicBezTo>
                    <a:pt x="10583" y="17280"/>
                    <a:pt x="15837" y="19440"/>
                    <a:pt x="210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713437" y="1450662"/>
              <a:ext cx="3810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5577"/>
                  </a:moveTo>
                  <a:cubicBezTo>
                    <a:pt x="6000" y="1977"/>
                    <a:pt x="12000" y="-1623"/>
                    <a:pt x="15600" y="777"/>
                  </a:cubicBezTo>
                  <a:cubicBezTo>
                    <a:pt x="19200" y="3177"/>
                    <a:pt x="20400" y="11577"/>
                    <a:pt x="21600" y="19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726137" y="15430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726137" y="16129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637237" y="1644650"/>
              <a:ext cx="1079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745187" y="1644650"/>
              <a:ext cx="571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618187" y="1648883"/>
              <a:ext cx="209551" cy="5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27" y="15429"/>
                    <a:pt x="3055" y="9257"/>
                    <a:pt x="5891" y="5400"/>
                  </a:cubicBezTo>
                  <a:cubicBezTo>
                    <a:pt x="8727" y="1543"/>
                    <a:pt x="12873" y="0"/>
                    <a:pt x="15709" y="0"/>
                  </a:cubicBezTo>
                  <a:cubicBezTo>
                    <a:pt x="18545" y="0"/>
                    <a:pt x="20073" y="1543"/>
                    <a:pt x="21600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781209" y="1733550"/>
              <a:ext cx="94999" cy="8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410" fill="norm" stroke="1" extrusionOk="0">
                  <a:moveTo>
                    <a:pt x="18375" y="0"/>
                  </a:moveTo>
                  <a:cubicBezTo>
                    <a:pt x="16077" y="0"/>
                    <a:pt x="13779" y="0"/>
                    <a:pt x="10792" y="1662"/>
                  </a:cubicBezTo>
                  <a:cubicBezTo>
                    <a:pt x="7804" y="3323"/>
                    <a:pt x="4128" y="6646"/>
                    <a:pt x="2060" y="9692"/>
                  </a:cubicBezTo>
                  <a:cubicBezTo>
                    <a:pt x="-8" y="12738"/>
                    <a:pt x="-468" y="15508"/>
                    <a:pt x="451" y="17446"/>
                  </a:cubicBezTo>
                  <a:cubicBezTo>
                    <a:pt x="1370" y="19385"/>
                    <a:pt x="3668" y="20492"/>
                    <a:pt x="6196" y="21046"/>
                  </a:cubicBezTo>
                  <a:cubicBezTo>
                    <a:pt x="8723" y="21600"/>
                    <a:pt x="11481" y="21600"/>
                    <a:pt x="14238" y="20492"/>
                  </a:cubicBezTo>
                  <a:cubicBezTo>
                    <a:pt x="16996" y="19385"/>
                    <a:pt x="19753" y="17169"/>
                    <a:pt x="20443" y="14954"/>
                  </a:cubicBezTo>
                  <a:cubicBezTo>
                    <a:pt x="21132" y="12738"/>
                    <a:pt x="19753" y="10523"/>
                    <a:pt x="18375" y="8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1069037" y="1670050"/>
              <a:ext cx="698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4114"/>
                    <a:pt x="8509" y="8229"/>
                    <a:pt x="4909" y="11829"/>
                  </a:cubicBezTo>
                  <a:cubicBezTo>
                    <a:pt x="1309" y="15429"/>
                    <a:pt x="655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1151587" y="1663700"/>
              <a:ext cx="190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1056337" y="1644650"/>
              <a:ext cx="114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4400"/>
                    <a:pt x="1600" y="7200"/>
                    <a:pt x="5200" y="3600"/>
                  </a:cubicBezTo>
                  <a:cubicBezTo>
                    <a:pt x="8800" y="0"/>
                    <a:pt x="15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1227787" y="1739900"/>
              <a:ext cx="571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1323037" y="1790700"/>
              <a:ext cx="57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1551637" y="1783126"/>
              <a:ext cx="635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600" y="4868"/>
                    <a:pt x="7200" y="-1303"/>
                    <a:pt x="10800" y="240"/>
                  </a:cubicBezTo>
                  <a:cubicBezTo>
                    <a:pt x="14400" y="1783"/>
                    <a:pt x="18000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1710387" y="1689100"/>
              <a:ext cx="53247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14954" y="0"/>
                  </a:moveTo>
                  <a:cubicBezTo>
                    <a:pt x="18277" y="900"/>
                    <a:pt x="21600" y="1800"/>
                    <a:pt x="20769" y="3150"/>
                  </a:cubicBezTo>
                  <a:cubicBezTo>
                    <a:pt x="19938" y="4500"/>
                    <a:pt x="14954" y="6300"/>
                    <a:pt x="10800" y="9450"/>
                  </a:cubicBezTo>
                  <a:cubicBezTo>
                    <a:pt x="6646" y="12600"/>
                    <a:pt x="3323" y="17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1773887" y="1689100"/>
              <a:ext cx="444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1640537" y="1644650"/>
              <a:ext cx="2984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" y="18327"/>
                    <a:pt x="306" y="15055"/>
                    <a:pt x="1532" y="12436"/>
                  </a:cubicBezTo>
                  <a:cubicBezTo>
                    <a:pt x="2757" y="9818"/>
                    <a:pt x="5055" y="7855"/>
                    <a:pt x="8579" y="5891"/>
                  </a:cubicBezTo>
                  <a:cubicBezTo>
                    <a:pt x="12102" y="3927"/>
                    <a:pt x="16851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1869137" y="1746250"/>
              <a:ext cx="12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64"/>
                    <a:pt x="7200" y="11127"/>
                    <a:pt x="3600" y="14727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1866980" y="1812835"/>
              <a:ext cx="91059" cy="66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291" fill="norm" stroke="1" extrusionOk="0">
                  <a:moveTo>
                    <a:pt x="13755" y="5091"/>
                  </a:moveTo>
                  <a:cubicBezTo>
                    <a:pt x="12283" y="2391"/>
                    <a:pt x="10810" y="-309"/>
                    <a:pt x="8601" y="29"/>
                  </a:cubicBezTo>
                  <a:cubicBezTo>
                    <a:pt x="6392" y="366"/>
                    <a:pt x="3446" y="3741"/>
                    <a:pt x="1728" y="7116"/>
                  </a:cubicBezTo>
                  <a:cubicBezTo>
                    <a:pt x="10" y="10491"/>
                    <a:pt x="-481" y="13866"/>
                    <a:pt x="501" y="16228"/>
                  </a:cubicBezTo>
                  <a:cubicBezTo>
                    <a:pt x="1483" y="18591"/>
                    <a:pt x="3937" y="19941"/>
                    <a:pt x="7619" y="20616"/>
                  </a:cubicBezTo>
                  <a:cubicBezTo>
                    <a:pt x="11301" y="21291"/>
                    <a:pt x="16210" y="21291"/>
                    <a:pt x="21119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1973600" y="1359405"/>
              <a:ext cx="247683" cy="53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80" fill="norm" stroke="1" extrusionOk="0">
                  <a:moveTo>
                    <a:pt x="844" y="2521"/>
                  </a:moveTo>
                  <a:cubicBezTo>
                    <a:pt x="300" y="1928"/>
                    <a:pt x="-245" y="1335"/>
                    <a:pt x="118" y="954"/>
                  </a:cubicBezTo>
                  <a:cubicBezTo>
                    <a:pt x="481" y="573"/>
                    <a:pt x="1752" y="404"/>
                    <a:pt x="4837" y="276"/>
                  </a:cubicBezTo>
                  <a:cubicBezTo>
                    <a:pt x="7923" y="149"/>
                    <a:pt x="12824" y="65"/>
                    <a:pt x="15819" y="22"/>
                  </a:cubicBezTo>
                  <a:cubicBezTo>
                    <a:pt x="18814" y="-20"/>
                    <a:pt x="19903" y="-20"/>
                    <a:pt x="20538" y="192"/>
                  </a:cubicBezTo>
                  <a:cubicBezTo>
                    <a:pt x="21173" y="404"/>
                    <a:pt x="21355" y="827"/>
                    <a:pt x="21173" y="1928"/>
                  </a:cubicBezTo>
                  <a:cubicBezTo>
                    <a:pt x="20992" y="3029"/>
                    <a:pt x="20447" y="4808"/>
                    <a:pt x="19903" y="6968"/>
                  </a:cubicBezTo>
                  <a:cubicBezTo>
                    <a:pt x="19358" y="9128"/>
                    <a:pt x="18814" y="11669"/>
                    <a:pt x="18905" y="13618"/>
                  </a:cubicBezTo>
                  <a:cubicBezTo>
                    <a:pt x="18995" y="15566"/>
                    <a:pt x="19721" y="16921"/>
                    <a:pt x="20084" y="17811"/>
                  </a:cubicBezTo>
                  <a:cubicBezTo>
                    <a:pt x="20447" y="18700"/>
                    <a:pt x="20447" y="19124"/>
                    <a:pt x="18269" y="19674"/>
                  </a:cubicBezTo>
                  <a:cubicBezTo>
                    <a:pt x="16091" y="20225"/>
                    <a:pt x="11735" y="20902"/>
                    <a:pt x="7379" y="21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3083167" y="1067741"/>
              <a:ext cx="329022" cy="62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94" fill="norm" stroke="1" extrusionOk="0">
                  <a:moveTo>
                    <a:pt x="21523" y="406"/>
                  </a:moveTo>
                  <a:cubicBezTo>
                    <a:pt x="19308" y="187"/>
                    <a:pt x="17092" y="-33"/>
                    <a:pt x="14738" y="4"/>
                  </a:cubicBezTo>
                  <a:cubicBezTo>
                    <a:pt x="12385" y="40"/>
                    <a:pt x="9892" y="333"/>
                    <a:pt x="7746" y="1139"/>
                  </a:cubicBezTo>
                  <a:cubicBezTo>
                    <a:pt x="5600" y="1944"/>
                    <a:pt x="3800" y="3262"/>
                    <a:pt x="3038" y="4946"/>
                  </a:cubicBezTo>
                  <a:cubicBezTo>
                    <a:pt x="2277" y="6630"/>
                    <a:pt x="2554" y="8680"/>
                    <a:pt x="2485" y="10840"/>
                  </a:cubicBezTo>
                  <a:cubicBezTo>
                    <a:pt x="2415" y="13000"/>
                    <a:pt x="2000" y="15270"/>
                    <a:pt x="1515" y="16844"/>
                  </a:cubicBezTo>
                  <a:cubicBezTo>
                    <a:pt x="1031" y="18419"/>
                    <a:pt x="477" y="19297"/>
                    <a:pt x="200" y="19920"/>
                  </a:cubicBezTo>
                  <a:cubicBezTo>
                    <a:pt x="-77" y="20542"/>
                    <a:pt x="-77" y="20908"/>
                    <a:pt x="269" y="21164"/>
                  </a:cubicBezTo>
                  <a:cubicBezTo>
                    <a:pt x="615" y="21421"/>
                    <a:pt x="1308" y="21567"/>
                    <a:pt x="3592" y="21457"/>
                  </a:cubicBezTo>
                  <a:cubicBezTo>
                    <a:pt x="5877" y="21347"/>
                    <a:pt x="9754" y="20981"/>
                    <a:pt x="12177" y="20725"/>
                  </a:cubicBezTo>
                  <a:cubicBezTo>
                    <a:pt x="14600" y="20469"/>
                    <a:pt x="15569" y="20322"/>
                    <a:pt x="16538" y="20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3570937" y="1085850"/>
              <a:ext cx="762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3672537" y="1092200"/>
              <a:ext cx="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3540889" y="1039283"/>
              <a:ext cx="220549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069" y="21600"/>
                  </a:moveTo>
                  <a:cubicBezTo>
                    <a:pt x="452" y="18514"/>
                    <a:pt x="-165" y="15429"/>
                    <a:pt x="41" y="12343"/>
                  </a:cubicBezTo>
                  <a:cubicBezTo>
                    <a:pt x="246" y="9257"/>
                    <a:pt x="1275" y="6171"/>
                    <a:pt x="4566" y="3857"/>
                  </a:cubicBezTo>
                  <a:cubicBezTo>
                    <a:pt x="7858" y="1543"/>
                    <a:pt x="13412" y="0"/>
                    <a:pt x="16601" y="0"/>
                  </a:cubicBezTo>
                  <a:cubicBezTo>
                    <a:pt x="19789" y="0"/>
                    <a:pt x="20612" y="1543"/>
                    <a:pt x="21435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3762381" y="1174750"/>
              <a:ext cx="74314" cy="5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00" fill="norm" stroke="1" extrusionOk="0">
                  <a:moveTo>
                    <a:pt x="12333" y="0"/>
                  </a:moveTo>
                  <a:cubicBezTo>
                    <a:pt x="9333" y="1600"/>
                    <a:pt x="6333" y="3200"/>
                    <a:pt x="3933" y="5600"/>
                  </a:cubicBezTo>
                  <a:cubicBezTo>
                    <a:pt x="1533" y="8000"/>
                    <a:pt x="-267" y="11200"/>
                    <a:pt x="33" y="14000"/>
                  </a:cubicBezTo>
                  <a:cubicBezTo>
                    <a:pt x="333" y="16800"/>
                    <a:pt x="2733" y="19200"/>
                    <a:pt x="5733" y="20400"/>
                  </a:cubicBezTo>
                  <a:cubicBezTo>
                    <a:pt x="8733" y="21600"/>
                    <a:pt x="12333" y="21600"/>
                    <a:pt x="15333" y="20400"/>
                  </a:cubicBezTo>
                  <a:cubicBezTo>
                    <a:pt x="18333" y="19200"/>
                    <a:pt x="20733" y="16800"/>
                    <a:pt x="21033" y="14000"/>
                  </a:cubicBezTo>
                  <a:cubicBezTo>
                    <a:pt x="21333" y="11200"/>
                    <a:pt x="19533" y="8000"/>
                    <a:pt x="16533" y="6800"/>
                  </a:cubicBezTo>
                  <a:cubicBezTo>
                    <a:pt x="13533" y="5600"/>
                    <a:pt x="9333" y="6400"/>
                    <a:pt x="5133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4131449" y="1054100"/>
              <a:ext cx="55440" cy="10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0804" fill="norm" stroke="1" extrusionOk="0">
                  <a:moveTo>
                    <a:pt x="20953" y="0"/>
                  </a:moveTo>
                  <a:cubicBezTo>
                    <a:pt x="15353" y="3668"/>
                    <a:pt x="9753" y="7336"/>
                    <a:pt x="5753" y="11208"/>
                  </a:cubicBezTo>
                  <a:cubicBezTo>
                    <a:pt x="1753" y="15079"/>
                    <a:pt x="-647" y="19155"/>
                    <a:pt x="153" y="20377"/>
                  </a:cubicBezTo>
                  <a:cubicBezTo>
                    <a:pt x="953" y="21600"/>
                    <a:pt x="4953" y="19970"/>
                    <a:pt x="8953" y="18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4174187" y="1072883"/>
              <a:ext cx="33954" cy="108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237" fill="norm" stroke="1" extrusionOk="0">
                  <a:moveTo>
                    <a:pt x="3812" y="6283"/>
                  </a:moveTo>
                  <a:cubicBezTo>
                    <a:pt x="10165" y="3375"/>
                    <a:pt x="16518" y="468"/>
                    <a:pt x="19059" y="52"/>
                  </a:cubicBezTo>
                  <a:cubicBezTo>
                    <a:pt x="21600" y="-363"/>
                    <a:pt x="20329" y="1714"/>
                    <a:pt x="16518" y="5660"/>
                  </a:cubicBezTo>
                  <a:cubicBezTo>
                    <a:pt x="12706" y="9606"/>
                    <a:pt x="6353" y="15422"/>
                    <a:pt x="0" y="21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4082843" y="1041400"/>
              <a:ext cx="180246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90" y="21600"/>
                  </a:moveTo>
                  <a:cubicBezTo>
                    <a:pt x="39" y="17100"/>
                    <a:pt x="-212" y="12600"/>
                    <a:pt x="290" y="9900"/>
                  </a:cubicBezTo>
                  <a:cubicBezTo>
                    <a:pt x="793" y="7200"/>
                    <a:pt x="2048" y="6300"/>
                    <a:pt x="5690" y="4950"/>
                  </a:cubicBezTo>
                  <a:cubicBezTo>
                    <a:pt x="9332" y="3600"/>
                    <a:pt x="15360" y="1800"/>
                    <a:pt x="213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4263087" y="1136650"/>
              <a:ext cx="571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920"/>
                    <a:pt x="13600" y="3840"/>
                    <a:pt x="10000" y="7440"/>
                  </a:cubicBezTo>
                  <a:cubicBezTo>
                    <a:pt x="6400" y="11040"/>
                    <a:pt x="3200" y="163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4364687" y="11811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4466287" y="1174750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4618687" y="1174750"/>
              <a:ext cx="44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4872687" y="1079500"/>
              <a:ext cx="1206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2520"/>
                    <a:pt x="14021" y="5040"/>
                    <a:pt x="10421" y="8640"/>
                  </a:cubicBezTo>
                  <a:cubicBezTo>
                    <a:pt x="6821" y="12240"/>
                    <a:pt x="3411" y="169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4929837" y="1073150"/>
              <a:ext cx="1079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2618"/>
                    <a:pt x="14824" y="5236"/>
                    <a:pt x="11224" y="8836"/>
                  </a:cubicBezTo>
                  <a:cubicBezTo>
                    <a:pt x="7624" y="12436"/>
                    <a:pt x="3812" y="170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4842384" y="1063343"/>
              <a:ext cx="227155" cy="6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27" fill="norm" stroke="1" extrusionOk="0">
                  <a:moveTo>
                    <a:pt x="2863" y="21327"/>
                  </a:moveTo>
                  <a:cubicBezTo>
                    <a:pt x="1863" y="19093"/>
                    <a:pt x="863" y="16858"/>
                    <a:pt x="363" y="13879"/>
                  </a:cubicBezTo>
                  <a:cubicBezTo>
                    <a:pt x="-137" y="10899"/>
                    <a:pt x="-137" y="7175"/>
                    <a:pt x="463" y="4568"/>
                  </a:cubicBezTo>
                  <a:cubicBezTo>
                    <a:pt x="1063" y="1961"/>
                    <a:pt x="2263" y="472"/>
                    <a:pt x="5863" y="99"/>
                  </a:cubicBezTo>
                  <a:cubicBezTo>
                    <a:pt x="9463" y="-273"/>
                    <a:pt x="15463" y="472"/>
                    <a:pt x="21463" y="1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4993337" y="1104900"/>
              <a:ext cx="571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3600"/>
                    <a:pt x="15200" y="7200"/>
                    <a:pt x="11600" y="10800"/>
                  </a:cubicBezTo>
                  <a:cubicBezTo>
                    <a:pt x="8000" y="14400"/>
                    <a:pt x="40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5028126" y="1171315"/>
              <a:ext cx="98563" cy="6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345" fill="norm" stroke="1" extrusionOk="0">
                  <a:moveTo>
                    <a:pt x="15236" y="3120"/>
                  </a:moveTo>
                  <a:cubicBezTo>
                    <a:pt x="13032" y="1770"/>
                    <a:pt x="10828" y="420"/>
                    <a:pt x="8404" y="82"/>
                  </a:cubicBezTo>
                  <a:cubicBezTo>
                    <a:pt x="5979" y="-255"/>
                    <a:pt x="3334" y="420"/>
                    <a:pt x="1571" y="2445"/>
                  </a:cubicBezTo>
                  <a:cubicBezTo>
                    <a:pt x="-192" y="4470"/>
                    <a:pt x="-1074" y="7845"/>
                    <a:pt x="2232" y="11220"/>
                  </a:cubicBezTo>
                  <a:cubicBezTo>
                    <a:pt x="5538" y="14595"/>
                    <a:pt x="13032" y="17970"/>
                    <a:pt x="20526" y="21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3532837" y="140335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3570937" y="147320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3450287" y="1587500"/>
              <a:ext cx="825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5400"/>
                    <a:pt x="8308" y="10800"/>
                    <a:pt x="4708" y="14400"/>
                  </a:cubicBezTo>
                  <a:cubicBezTo>
                    <a:pt x="1108" y="18000"/>
                    <a:pt x="554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3526487" y="1612900"/>
              <a:ext cx="444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3431237" y="1600149"/>
              <a:ext cx="228601" cy="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20847"/>
                  </a:moveTo>
                  <a:cubicBezTo>
                    <a:pt x="0" y="16990"/>
                    <a:pt x="0" y="13133"/>
                    <a:pt x="2500" y="9276"/>
                  </a:cubicBezTo>
                  <a:cubicBezTo>
                    <a:pt x="5000" y="5418"/>
                    <a:pt x="10000" y="1561"/>
                    <a:pt x="13600" y="404"/>
                  </a:cubicBezTo>
                  <a:cubicBezTo>
                    <a:pt x="17200" y="-753"/>
                    <a:pt x="19400" y="790"/>
                    <a:pt x="21600" y="2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3578938" y="1682750"/>
              <a:ext cx="102467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600" fill="norm" stroke="1" extrusionOk="0">
                  <a:moveTo>
                    <a:pt x="10031" y="0"/>
                  </a:moveTo>
                  <a:cubicBezTo>
                    <a:pt x="6575" y="3979"/>
                    <a:pt x="3119" y="7958"/>
                    <a:pt x="1391" y="11368"/>
                  </a:cubicBezTo>
                  <a:cubicBezTo>
                    <a:pt x="-337" y="14779"/>
                    <a:pt x="-337" y="17621"/>
                    <a:pt x="743" y="19326"/>
                  </a:cubicBezTo>
                  <a:cubicBezTo>
                    <a:pt x="1823" y="21032"/>
                    <a:pt x="3983" y="21600"/>
                    <a:pt x="6359" y="21600"/>
                  </a:cubicBezTo>
                  <a:cubicBezTo>
                    <a:pt x="8735" y="21600"/>
                    <a:pt x="11327" y="21032"/>
                    <a:pt x="13703" y="20179"/>
                  </a:cubicBezTo>
                  <a:cubicBezTo>
                    <a:pt x="16079" y="19326"/>
                    <a:pt x="18239" y="18189"/>
                    <a:pt x="19535" y="16200"/>
                  </a:cubicBezTo>
                  <a:cubicBezTo>
                    <a:pt x="20831" y="14211"/>
                    <a:pt x="21263" y="11368"/>
                    <a:pt x="20615" y="9095"/>
                  </a:cubicBezTo>
                  <a:cubicBezTo>
                    <a:pt x="19967" y="6821"/>
                    <a:pt x="18239" y="5116"/>
                    <a:pt x="16511" y="3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3824937" y="167005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4129737" y="1682750"/>
              <a:ext cx="50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4288487" y="1689100"/>
              <a:ext cx="50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4428187" y="168910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4707587" y="1549400"/>
              <a:ext cx="1206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4777437" y="1581150"/>
              <a:ext cx="952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200" y="3600"/>
                  </a:cubicBezTo>
                  <a:cubicBezTo>
                    <a:pt x="9600" y="7200"/>
                    <a:pt x="48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4675837" y="1530350"/>
              <a:ext cx="2984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" y="18831"/>
                    <a:pt x="613" y="16062"/>
                    <a:pt x="2604" y="12738"/>
                  </a:cubicBezTo>
                  <a:cubicBezTo>
                    <a:pt x="4596" y="9415"/>
                    <a:pt x="8272" y="5538"/>
                    <a:pt x="11719" y="3323"/>
                  </a:cubicBezTo>
                  <a:cubicBezTo>
                    <a:pt x="15166" y="1108"/>
                    <a:pt x="18383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4855754" y="1638300"/>
              <a:ext cx="4235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429"/>
                    <a:pt x="0" y="6857"/>
                    <a:pt x="0" y="10457"/>
                  </a:cubicBezTo>
                  <a:cubicBezTo>
                    <a:pt x="0" y="14057"/>
                    <a:pt x="10800" y="178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4879042" y="1687876"/>
              <a:ext cx="101597" cy="5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235" fill="norm" stroke="1" extrusionOk="0">
                  <a:moveTo>
                    <a:pt x="15868" y="3091"/>
                  </a:moveTo>
                  <a:cubicBezTo>
                    <a:pt x="13664" y="1363"/>
                    <a:pt x="11460" y="-365"/>
                    <a:pt x="9036" y="67"/>
                  </a:cubicBezTo>
                  <a:cubicBezTo>
                    <a:pt x="6611" y="499"/>
                    <a:pt x="3966" y="3091"/>
                    <a:pt x="2203" y="6547"/>
                  </a:cubicBezTo>
                  <a:cubicBezTo>
                    <a:pt x="440" y="10003"/>
                    <a:pt x="-442" y="14323"/>
                    <a:pt x="219" y="16483"/>
                  </a:cubicBezTo>
                  <a:cubicBezTo>
                    <a:pt x="880" y="18643"/>
                    <a:pt x="3085" y="18643"/>
                    <a:pt x="6831" y="19075"/>
                  </a:cubicBezTo>
                  <a:cubicBezTo>
                    <a:pt x="10578" y="19507"/>
                    <a:pt x="15868" y="20371"/>
                    <a:pt x="21158" y="21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5120337" y="1080508"/>
              <a:ext cx="277205" cy="780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72" fill="norm" stroke="1" extrusionOk="0">
                  <a:moveTo>
                    <a:pt x="6382" y="1728"/>
                  </a:moveTo>
                  <a:cubicBezTo>
                    <a:pt x="6218" y="1435"/>
                    <a:pt x="6055" y="1143"/>
                    <a:pt x="6218" y="850"/>
                  </a:cubicBezTo>
                  <a:cubicBezTo>
                    <a:pt x="6382" y="557"/>
                    <a:pt x="6873" y="265"/>
                    <a:pt x="8509" y="118"/>
                  </a:cubicBezTo>
                  <a:cubicBezTo>
                    <a:pt x="10145" y="-28"/>
                    <a:pt x="12927" y="-28"/>
                    <a:pt x="14727" y="60"/>
                  </a:cubicBezTo>
                  <a:cubicBezTo>
                    <a:pt x="16527" y="148"/>
                    <a:pt x="17345" y="323"/>
                    <a:pt x="18327" y="557"/>
                  </a:cubicBezTo>
                  <a:cubicBezTo>
                    <a:pt x="19309" y="792"/>
                    <a:pt x="20455" y="1084"/>
                    <a:pt x="21027" y="1406"/>
                  </a:cubicBezTo>
                  <a:cubicBezTo>
                    <a:pt x="21600" y="1728"/>
                    <a:pt x="21600" y="2079"/>
                    <a:pt x="20782" y="3074"/>
                  </a:cubicBezTo>
                  <a:cubicBezTo>
                    <a:pt x="19964" y="4070"/>
                    <a:pt x="18327" y="5709"/>
                    <a:pt x="17100" y="7611"/>
                  </a:cubicBezTo>
                  <a:cubicBezTo>
                    <a:pt x="15873" y="9513"/>
                    <a:pt x="15055" y="11679"/>
                    <a:pt x="14482" y="13435"/>
                  </a:cubicBezTo>
                  <a:cubicBezTo>
                    <a:pt x="13909" y="15192"/>
                    <a:pt x="13582" y="16538"/>
                    <a:pt x="13418" y="17562"/>
                  </a:cubicBezTo>
                  <a:cubicBezTo>
                    <a:pt x="13255" y="18587"/>
                    <a:pt x="13255" y="19289"/>
                    <a:pt x="13009" y="19757"/>
                  </a:cubicBezTo>
                  <a:cubicBezTo>
                    <a:pt x="12764" y="20226"/>
                    <a:pt x="12273" y="20460"/>
                    <a:pt x="10718" y="20518"/>
                  </a:cubicBezTo>
                  <a:cubicBezTo>
                    <a:pt x="9164" y="20577"/>
                    <a:pt x="6545" y="20460"/>
                    <a:pt x="4582" y="20606"/>
                  </a:cubicBezTo>
                  <a:cubicBezTo>
                    <a:pt x="2618" y="20752"/>
                    <a:pt x="1309" y="21162"/>
                    <a:pt x="0" y="21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153149" y="2744515"/>
              <a:ext cx="418766" cy="1005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57" fill="norm" stroke="1" extrusionOk="0">
                  <a:moveTo>
                    <a:pt x="21474" y="656"/>
                  </a:moveTo>
                  <a:cubicBezTo>
                    <a:pt x="21257" y="429"/>
                    <a:pt x="21040" y="202"/>
                    <a:pt x="20660" y="88"/>
                  </a:cubicBezTo>
                  <a:cubicBezTo>
                    <a:pt x="20280" y="-25"/>
                    <a:pt x="19737" y="-25"/>
                    <a:pt x="17512" y="66"/>
                  </a:cubicBezTo>
                  <a:cubicBezTo>
                    <a:pt x="15287" y="157"/>
                    <a:pt x="11380" y="338"/>
                    <a:pt x="8720" y="565"/>
                  </a:cubicBezTo>
                  <a:cubicBezTo>
                    <a:pt x="6061" y="792"/>
                    <a:pt x="4650" y="1064"/>
                    <a:pt x="3673" y="1586"/>
                  </a:cubicBezTo>
                  <a:cubicBezTo>
                    <a:pt x="2696" y="2108"/>
                    <a:pt x="2153" y="2879"/>
                    <a:pt x="2099" y="3900"/>
                  </a:cubicBezTo>
                  <a:cubicBezTo>
                    <a:pt x="2045" y="4921"/>
                    <a:pt x="2479" y="6192"/>
                    <a:pt x="2750" y="7576"/>
                  </a:cubicBezTo>
                  <a:cubicBezTo>
                    <a:pt x="3022" y="8960"/>
                    <a:pt x="3130" y="10457"/>
                    <a:pt x="3022" y="12091"/>
                  </a:cubicBezTo>
                  <a:cubicBezTo>
                    <a:pt x="2913" y="13725"/>
                    <a:pt x="2588" y="15494"/>
                    <a:pt x="2153" y="16742"/>
                  </a:cubicBezTo>
                  <a:cubicBezTo>
                    <a:pt x="1719" y="17990"/>
                    <a:pt x="1177" y="18716"/>
                    <a:pt x="851" y="19215"/>
                  </a:cubicBezTo>
                  <a:cubicBezTo>
                    <a:pt x="525" y="19714"/>
                    <a:pt x="417" y="19987"/>
                    <a:pt x="254" y="20304"/>
                  </a:cubicBezTo>
                  <a:cubicBezTo>
                    <a:pt x="91" y="20622"/>
                    <a:pt x="-126" y="20985"/>
                    <a:pt x="91" y="21212"/>
                  </a:cubicBezTo>
                  <a:cubicBezTo>
                    <a:pt x="308" y="21439"/>
                    <a:pt x="959" y="21530"/>
                    <a:pt x="3076" y="21552"/>
                  </a:cubicBezTo>
                  <a:cubicBezTo>
                    <a:pt x="5193" y="21575"/>
                    <a:pt x="8775" y="21530"/>
                    <a:pt x="11597" y="21303"/>
                  </a:cubicBezTo>
                  <a:cubicBezTo>
                    <a:pt x="14419" y="21076"/>
                    <a:pt x="16481" y="20667"/>
                    <a:pt x="18543" y="20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1727821" y="2800486"/>
              <a:ext cx="66344" cy="21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295" fill="norm" stroke="1" extrusionOk="0">
                  <a:moveTo>
                    <a:pt x="21157" y="0"/>
                  </a:moveTo>
                  <a:cubicBezTo>
                    <a:pt x="14407" y="5815"/>
                    <a:pt x="7657" y="11631"/>
                    <a:pt x="3944" y="15369"/>
                  </a:cubicBezTo>
                  <a:cubicBezTo>
                    <a:pt x="232" y="19108"/>
                    <a:pt x="-443" y="20769"/>
                    <a:pt x="232" y="21185"/>
                  </a:cubicBezTo>
                  <a:cubicBezTo>
                    <a:pt x="907" y="21600"/>
                    <a:pt x="2932" y="20769"/>
                    <a:pt x="4957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825914" y="2817419"/>
              <a:ext cx="38101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55"/>
                  </a:moveTo>
                  <a:cubicBezTo>
                    <a:pt x="4800" y="1227"/>
                    <a:pt x="9600" y="0"/>
                    <a:pt x="12600" y="0"/>
                  </a:cubicBezTo>
                  <a:cubicBezTo>
                    <a:pt x="15600" y="0"/>
                    <a:pt x="16800" y="1227"/>
                    <a:pt x="18000" y="5032"/>
                  </a:cubicBezTo>
                  <a:cubicBezTo>
                    <a:pt x="19200" y="8836"/>
                    <a:pt x="20400" y="152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660230" y="2780885"/>
              <a:ext cx="248235" cy="5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0961" fill="norm" stroke="1" extrusionOk="0">
                  <a:moveTo>
                    <a:pt x="1139" y="20961"/>
                  </a:moveTo>
                  <a:cubicBezTo>
                    <a:pt x="413" y="18369"/>
                    <a:pt x="-313" y="15777"/>
                    <a:pt x="141" y="12753"/>
                  </a:cubicBezTo>
                  <a:cubicBezTo>
                    <a:pt x="595" y="9729"/>
                    <a:pt x="2228" y="6273"/>
                    <a:pt x="5132" y="3681"/>
                  </a:cubicBezTo>
                  <a:cubicBezTo>
                    <a:pt x="8037" y="1089"/>
                    <a:pt x="12211" y="-639"/>
                    <a:pt x="15116" y="225"/>
                  </a:cubicBezTo>
                  <a:cubicBezTo>
                    <a:pt x="18020" y="1089"/>
                    <a:pt x="19653" y="4545"/>
                    <a:pt x="21287" y="80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974098" y="3003686"/>
              <a:ext cx="150267" cy="9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050" fill="norm" stroke="1" extrusionOk="0">
                  <a:moveTo>
                    <a:pt x="7797" y="0"/>
                  </a:moveTo>
                  <a:cubicBezTo>
                    <a:pt x="6297" y="470"/>
                    <a:pt x="4797" y="939"/>
                    <a:pt x="3447" y="3287"/>
                  </a:cubicBezTo>
                  <a:cubicBezTo>
                    <a:pt x="2097" y="5635"/>
                    <a:pt x="897" y="9861"/>
                    <a:pt x="297" y="13383"/>
                  </a:cubicBezTo>
                  <a:cubicBezTo>
                    <a:pt x="-303" y="16904"/>
                    <a:pt x="-303" y="19722"/>
                    <a:pt x="3297" y="20661"/>
                  </a:cubicBezTo>
                  <a:cubicBezTo>
                    <a:pt x="6897" y="21600"/>
                    <a:pt x="14097" y="20661"/>
                    <a:pt x="21297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2714905" y="2794621"/>
              <a:ext cx="53803" cy="190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4" h="21308" fill="norm" stroke="1" extrusionOk="0">
                  <a:moveTo>
                    <a:pt x="19203" y="2082"/>
                  </a:moveTo>
                  <a:cubicBezTo>
                    <a:pt x="20003" y="895"/>
                    <a:pt x="20803" y="-292"/>
                    <a:pt x="20003" y="64"/>
                  </a:cubicBezTo>
                  <a:cubicBezTo>
                    <a:pt x="19203" y="420"/>
                    <a:pt x="16803" y="2319"/>
                    <a:pt x="13603" y="5523"/>
                  </a:cubicBezTo>
                  <a:cubicBezTo>
                    <a:pt x="10403" y="8728"/>
                    <a:pt x="6403" y="13238"/>
                    <a:pt x="3603" y="16086"/>
                  </a:cubicBezTo>
                  <a:cubicBezTo>
                    <a:pt x="803" y="18934"/>
                    <a:pt x="-797" y="20121"/>
                    <a:pt x="403" y="20715"/>
                  </a:cubicBezTo>
                  <a:cubicBezTo>
                    <a:pt x="1603" y="21308"/>
                    <a:pt x="5603" y="21308"/>
                    <a:pt x="9603" y="21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2816514" y="2806836"/>
              <a:ext cx="317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2639665" y="2768736"/>
              <a:ext cx="3038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3983" y="21600"/>
                  </a:moveTo>
                  <a:cubicBezTo>
                    <a:pt x="3083" y="19543"/>
                    <a:pt x="2183" y="17486"/>
                    <a:pt x="1433" y="15429"/>
                  </a:cubicBezTo>
                  <a:cubicBezTo>
                    <a:pt x="683" y="13371"/>
                    <a:pt x="83" y="11314"/>
                    <a:pt x="8" y="9257"/>
                  </a:cubicBezTo>
                  <a:cubicBezTo>
                    <a:pt x="-67" y="7200"/>
                    <a:pt x="383" y="5143"/>
                    <a:pt x="2708" y="3343"/>
                  </a:cubicBezTo>
                  <a:cubicBezTo>
                    <a:pt x="5033" y="1543"/>
                    <a:pt x="9233" y="0"/>
                    <a:pt x="12683" y="0"/>
                  </a:cubicBezTo>
                  <a:cubicBezTo>
                    <a:pt x="16133" y="0"/>
                    <a:pt x="18833" y="1543"/>
                    <a:pt x="21533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2835564" y="2959236"/>
              <a:ext cx="1143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288"/>
                    <a:pt x="17600" y="576"/>
                    <a:pt x="15800" y="2016"/>
                  </a:cubicBezTo>
                  <a:cubicBezTo>
                    <a:pt x="14000" y="3456"/>
                    <a:pt x="12400" y="6048"/>
                    <a:pt x="12400" y="7920"/>
                  </a:cubicBezTo>
                  <a:cubicBezTo>
                    <a:pt x="12400" y="9792"/>
                    <a:pt x="14000" y="10944"/>
                    <a:pt x="15600" y="12096"/>
                  </a:cubicBezTo>
                  <a:cubicBezTo>
                    <a:pt x="17200" y="13248"/>
                    <a:pt x="18800" y="14400"/>
                    <a:pt x="17400" y="15984"/>
                  </a:cubicBezTo>
                  <a:cubicBezTo>
                    <a:pt x="16000" y="17568"/>
                    <a:pt x="11600" y="19584"/>
                    <a:pt x="8200" y="20592"/>
                  </a:cubicBezTo>
                  <a:cubicBezTo>
                    <a:pt x="4800" y="21600"/>
                    <a:pt x="240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756064" y="3511686"/>
              <a:ext cx="635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60"/>
                    <a:pt x="7200" y="11520"/>
                    <a:pt x="3600" y="1512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870364" y="3486286"/>
              <a:ext cx="25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709497" y="3506278"/>
              <a:ext cx="249768" cy="5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1831" y="21244"/>
                  </a:moveTo>
                  <a:cubicBezTo>
                    <a:pt x="915" y="18044"/>
                    <a:pt x="0" y="14844"/>
                    <a:pt x="0" y="12044"/>
                  </a:cubicBezTo>
                  <a:cubicBezTo>
                    <a:pt x="0" y="9244"/>
                    <a:pt x="915" y="6844"/>
                    <a:pt x="3569" y="4444"/>
                  </a:cubicBezTo>
                  <a:cubicBezTo>
                    <a:pt x="6224" y="2044"/>
                    <a:pt x="10617" y="-356"/>
                    <a:pt x="13912" y="44"/>
                  </a:cubicBezTo>
                  <a:cubicBezTo>
                    <a:pt x="17207" y="444"/>
                    <a:pt x="19403" y="3644"/>
                    <a:pt x="21600" y="6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936491" y="3645036"/>
              <a:ext cx="168824" cy="12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276" fill="norm" stroke="1" extrusionOk="0">
                  <a:moveTo>
                    <a:pt x="7576" y="0"/>
                  </a:moveTo>
                  <a:cubicBezTo>
                    <a:pt x="5205" y="2787"/>
                    <a:pt x="2834" y="5574"/>
                    <a:pt x="1386" y="8187"/>
                  </a:cubicBezTo>
                  <a:cubicBezTo>
                    <a:pt x="-63" y="10800"/>
                    <a:pt x="-590" y="13239"/>
                    <a:pt x="859" y="15503"/>
                  </a:cubicBezTo>
                  <a:cubicBezTo>
                    <a:pt x="2308" y="17768"/>
                    <a:pt x="5732" y="19858"/>
                    <a:pt x="9420" y="20729"/>
                  </a:cubicBezTo>
                  <a:cubicBezTo>
                    <a:pt x="13108" y="21600"/>
                    <a:pt x="17059" y="21252"/>
                    <a:pt x="21010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2738373" y="3492636"/>
              <a:ext cx="78142" cy="28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523" fill="norm" stroke="1" extrusionOk="0">
                  <a:moveTo>
                    <a:pt x="20984" y="0"/>
                  </a:moveTo>
                  <a:cubicBezTo>
                    <a:pt x="17005" y="4513"/>
                    <a:pt x="13026" y="9027"/>
                    <a:pt x="9616" y="12251"/>
                  </a:cubicBezTo>
                  <a:cubicBezTo>
                    <a:pt x="6205" y="15475"/>
                    <a:pt x="3363" y="17409"/>
                    <a:pt x="1658" y="18940"/>
                  </a:cubicBezTo>
                  <a:cubicBezTo>
                    <a:pt x="-48" y="20472"/>
                    <a:pt x="-616" y="21600"/>
                    <a:pt x="805" y="21519"/>
                  </a:cubicBezTo>
                  <a:cubicBezTo>
                    <a:pt x="2226" y="21439"/>
                    <a:pt x="5637" y="20149"/>
                    <a:pt x="9047" y="18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2841914" y="3518036"/>
              <a:ext cx="444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692"/>
                    <a:pt x="17486" y="7385"/>
                    <a:pt x="15429" y="10431"/>
                  </a:cubicBezTo>
                  <a:cubicBezTo>
                    <a:pt x="13371" y="13477"/>
                    <a:pt x="11314" y="15877"/>
                    <a:pt x="10286" y="17538"/>
                  </a:cubicBezTo>
                  <a:cubicBezTo>
                    <a:pt x="9257" y="19200"/>
                    <a:pt x="9257" y="20123"/>
                    <a:pt x="7714" y="20677"/>
                  </a:cubicBezTo>
                  <a:cubicBezTo>
                    <a:pt x="6171" y="21231"/>
                    <a:pt x="3086" y="214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2665064" y="3505699"/>
              <a:ext cx="329251" cy="7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0916" fill="norm" stroke="1" extrusionOk="0">
                  <a:moveTo>
                    <a:pt x="1184" y="20916"/>
                  </a:moveTo>
                  <a:cubicBezTo>
                    <a:pt x="630" y="19165"/>
                    <a:pt x="76" y="17413"/>
                    <a:pt x="7" y="15370"/>
                  </a:cubicBezTo>
                  <a:cubicBezTo>
                    <a:pt x="-62" y="13327"/>
                    <a:pt x="353" y="10992"/>
                    <a:pt x="2361" y="8073"/>
                  </a:cubicBezTo>
                  <a:cubicBezTo>
                    <a:pt x="4369" y="5154"/>
                    <a:pt x="7969" y="1651"/>
                    <a:pt x="11430" y="484"/>
                  </a:cubicBezTo>
                  <a:cubicBezTo>
                    <a:pt x="14892" y="-684"/>
                    <a:pt x="18215" y="484"/>
                    <a:pt x="21538" y="1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2953844" y="3657736"/>
              <a:ext cx="87831" cy="16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326" fill="norm" stroke="1" extrusionOk="0">
                  <a:moveTo>
                    <a:pt x="12618" y="0"/>
                  </a:moveTo>
                  <a:cubicBezTo>
                    <a:pt x="10107" y="281"/>
                    <a:pt x="7595" y="561"/>
                    <a:pt x="5335" y="1262"/>
                  </a:cubicBezTo>
                  <a:cubicBezTo>
                    <a:pt x="3074" y="1964"/>
                    <a:pt x="1065" y="3086"/>
                    <a:pt x="311" y="4348"/>
                  </a:cubicBezTo>
                  <a:cubicBezTo>
                    <a:pt x="-442" y="5610"/>
                    <a:pt x="60" y="7013"/>
                    <a:pt x="3074" y="8275"/>
                  </a:cubicBezTo>
                  <a:cubicBezTo>
                    <a:pt x="6088" y="9538"/>
                    <a:pt x="11614" y="10660"/>
                    <a:pt x="15130" y="11782"/>
                  </a:cubicBezTo>
                  <a:cubicBezTo>
                    <a:pt x="18646" y="12904"/>
                    <a:pt x="20153" y="14026"/>
                    <a:pt x="20656" y="15288"/>
                  </a:cubicBezTo>
                  <a:cubicBezTo>
                    <a:pt x="21158" y="16551"/>
                    <a:pt x="20656" y="17953"/>
                    <a:pt x="19149" y="18935"/>
                  </a:cubicBezTo>
                  <a:cubicBezTo>
                    <a:pt x="17642" y="19917"/>
                    <a:pt x="15130" y="20478"/>
                    <a:pt x="12618" y="20899"/>
                  </a:cubicBezTo>
                  <a:cubicBezTo>
                    <a:pt x="10107" y="21319"/>
                    <a:pt x="7595" y="21600"/>
                    <a:pt x="6088" y="20899"/>
                  </a:cubicBezTo>
                  <a:cubicBezTo>
                    <a:pt x="4581" y="20197"/>
                    <a:pt x="4079" y="18514"/>
                    <a:pt x="3577" y="16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3214670" y="2741219"/>
              <a:ext cx="315632" cy="118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128" y="1076"/>
                  </a:moveTo>
                  <a:cubicBezTo>
                    <a:pt x="-15" y="884"/>
                    <a:pt x="-158" y="692"/>
                    <a:pt x="414" y="538"/>
                  </a:cubicBezTo>
                  <a:cubicBezTo>
                    <a:pt x="986" y="384"/>
                    <a:pt x="2274" y="269"/>
                    <a:pt x="4777" y="173"/>
                  </a:cubicBezTo>
                  <a:cubicBezTo>
                    <a:pt x="7280" y="77"/>
                    <a:pt x="11000" y="0"/>
                    <a:pt x="13217" y="0"/>
                  </a:cubicBezTo>
                  <a:cubicBezTo>
                    <a:pt x="15434" y="0"/>
                    <a:pt x="16149" y="77"/>
                    <a:pt x="16578" y="231"/>
                  </a:cubicBezTo>
                  <a:cubicBezTo>
                    <a:pt x="17008" y="384"/>
                    <a:pt x="17151" y="615"/>
                    <a:pt x="17008" y="1364"/>
                  </a:cubicBezTo>
                  <a:cubicBezTo>
                    <a:pt x="16865" y="2114"/>
                    <a:pt x="16435" y="3382"/>
                    <a:pt x="16149" y="4708"/>
                  </a:cubicBezTo>
                  <a:cubicBezTo>
                    <a:pt x="15863" y="6034"/>
                    <a:pt x="15720" y="7418"/>
                    <a:pt x="15792" y="8725"/>
                  </a:cubicBezTo>
                  <a:cubicBezTo>
                    <a:pt x="15863" y="10031"/>
                    <a:pt x="16149" y="11261"/>
                    <a:pt x="16507" y="12587"/>
                  </a:cubicBezTo>
                  <a:cubicBezTo>
                    <a:pt x="16865" y="13913"/>
                    <a:pt x="17294" y="15335"/>
                    <a:pt x="17866" y="16604"/>
                  </a:cubicBezTo>
                  <a:cubicBezTo>
                    <a:pt x="18438" y="17872"/>
                    <a:pt x="19153" y="18986"/>
                    <a:pt x="19725" y="19659"/>
                  </a:cubicBezTo>
                  <a:cubicBezTo>
                    <a:pt x="20298" y="20332"/>
                    <a:pt x="20727" y="20562"/>
                    <a:pt x="21013" y="20774"/>
                  </a:cubicBezTo>
                  <a:cubicBezTo>
                    <a:pt x="21299" y="20985"/>
                    <a:pt x="21442" y="21177"/>
                    <a:pt x="21227" y="21331"/>
                  </a:cubicBezTo>
                  <a:cubicBezTo>
                    <a:pt x="21013" y="21485"/>
                    <a:pt x="20441" y="21600"/>
                    <a:pt x="18867" y="21600"/>
                  </a:cubicBezTo>
                  <a:cubicBezTo>
                    <a:pt x="17294" y="21600"/>
                    <a:pt x="14719" y="21485"/>
                    <a:pt x="13217" y="21350"/>
                  </a:cubicBezTo>
                  <a:cubicBezTo>
                    <a:pt x="11715" y="21216"/>
                    <a:pt x="11286" y="21062"/>
                    <a:pt x="10857" y="20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3667414" y="3505336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3972639" y="2711586"/>
              <a:ext cx="298026" cy="1199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84" fill="norm" stroke="1" extrusionOk="0">
                  <a:moveTo>
                    <a:pt x="21569" y="229"/>
                  </a:moveTo>
                  <a:cubicBezTo>
                    <a:pt x="19884" y="114"/>
                    <a:pt x="18199" y="0"/>
                    <a:pt x="16131" y="0"/>
                  </a:cubicBezTo>
                  <a:cubicBezTo>
                    <a:pt x="14063" y="0"/>
                    <a:pt x="11612" y="114"/>
                    <a:pt x="9390" y="343"/>
                  </a:cubicBezTo>
                  <a:cubicBezTo>
                    <a:pt x="7169" y="571"/>
                    <a:pt x="5178" y="914"/>
                    <a:pt x="4029" y="1524"/>
                  </a:cubicBezTo>
                  <a:cubicBezTo>
                    <a:pt x="2880" y="2133"/>
                    <a:pt x="2573" y="3010"/>
                    <a:pt x="2420" y="4267"/>
                  </a:cubicBezTo>
                  <a:cubicBezTo>
                    <a:pt x="2267" y="5524"/>
                    <a:pt x="2267" y="7162"/>
                    <a:pt x="2190" y="8648"/>
                  </a:cubicBezTo>
                  <a:cubicBezTo>
                    <a:pt x="2114" y="10133"/>
                    <a:pt x="1960" y="11467"/>
                    <a:pt x="1731" y="12781"/>
                  </a:cubicBezTo>
                  <a:cubicBezTo>
                    <a:pt x="1501" y="14095"/>
                    <a:pt x="1195" y="15390"/>
                    <a:pt x="965" y="16590"/>
                  </a:cubicBezTo>
                  <a:cubicBezTo>
                    <a:pt x="735" y="17790"/>
                    <a:pt x="582" y="18895"/>
                    <a:pt x="429" y="19543"/>
                  </a:cubicBezTo>
                  <a:cubicBezTo>
                    <a:pt x="275" y="20190"/>
                    <a:pt x="122" y="20381"/>
                    <a:pt x="46" y="20571"/>
                  </a:cubicBezTo>
                  <a:cubicBezTo>
                    <a:pt x="-31" y="20762"/>
                    <a:pt x="-31" y="20952"/>
                    <a:pt x="199" y="21124"/>
                  </a:cubicBezTo>
                  <a:cubicBezTo>
                    <a:pt x="429" y="21295"/>
                    <a:pt x="888" y="21448"/>
                    <a:pt x="2650" y="21524"/>
                  </a:cubicBezTo>
                  <a:cubicBezTo>
                    <a:pt x="4412" y="21600"/>
                    <a:pt x="7475" y="21600"/>
                    <a:pt x="10386" y="21543"/>
                  </a:cubicBezTo>
                  <a:cubicBezTo>
                    <a:pt x="13297" y="21486"/>
                    <a:pt x="16054" y="21371"/>
                    <a:pt x="18812" y="21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891251" y="2831420"/>
              <a:ext cx="204414" cy="16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948" fill="norm" stroke="1" extrusionOk="0">
                  <a:moveTo>
                    <a:pt x="13489" y="4053"/>
                  </a:moveTo>
                  <a:cubicBezTo>
                    <a:pt x="13043" y="2736"/>
                    <a:pt x="12598" y="1419"/>
                    <a:pt x="11818" y="629"/>
                  </a:cubicBezTo>
                  <a:cubicBezTo>
                    <a:pt x="11039" y="-162"/>
                    <a:pt x="9926" y="-425"/>
                    <a:pt x="8033" y="1155"/>
                  </a:cubicBezTo>
                  <a:cubicBezTo>
                    <a:pt x="6140" y="2736"/>
                    <a:pt x="3468" y="6160"/>
                    <a:pt x="1909" y="8531"/>
                  </a:cubicBezTo>
                  <a:cubicBezTo>
                    <a:pt x="350" y="10902"/>
                    <a:pt x="-95" y="12219"/>
                    <a:pt x="16" y="14063"/>
                  </a:cubicBezTo>
                  <a:cubicBezTo>
                    <a:pt x="128" y="15907"/>
                    <a:pt x="796" y="18277"/>
                    <a:pt x="3134" y="19595"/>
                  </a:cubicBezTo>
                  <a:cubicBezTo>
                    <a:pt x="5472" y="20912"/>
                    <a:pt x="9480" y="21175"/>
                    <a:pt x="12820" y="20780"/>
                  </a:cubicBezTo>
                  <a:cubicBezTo>
                    <a:pt x="16161" y="20385"/>
                    <a:pt x="18833" y="19331"/>
                    <a:pt x="21505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664168" y="2482170"/>
              <a:ext cx="155397" cy="161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0885" fill="norm" stroke="1" extrusionOk="0">
                  <a:moveTo>
                    <a:pt x="17454" y="4207"/>
                  </a:moveTo>
                  <a:cubicBezTo>
                    <a:pt x="17170" y="2840"/>
                    <a:pt x="16886" y="1473"/>
                    <a:pt x="15891" y="653"/>
                  </a:cubicBezTo>
                  <a:cubicBezTo>
                    <a:pt x="14897" y="-168"/>
                    <a:pt x="13191" y="-441"/>
                    <a:pt x="10491" y="1200"/>
                  </a:cubicBezTo>
                  <a:cubicBezTo>
                    <a:pt x="7791" y="2840"/>
                    <a:pt x="4097" y="6394"/>
                    <a:pt x="1965" y="9129"/>
                  </a:cubicBezTo>
                  <a:cubicBezTo>
                    <a:pt x="-167" y="11863"/>
                    <a:pt x="-735" y="13777"/>
                    <a:pt x="1112" y="15691"/>
                  </a:cubicBezTo>
                  <a:cubicBezTo>
                    <a:pt x="2960" y="17605"/>
                    <a:pt x="7223" y="19518"/>
                    <a:pt x="10918" y="20339"/>
                  </a:cubicBezTo>
                  <a:cubicBezTo>
                    <a:pt x="14612" y="21159"/>
                    <a:pt x="17739" y="20886"/>
                    <a:pt x="20865" y="20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799330" y="3448186"/>
              <a:ext cx="11278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600" fill="norm" stroke="1" extrusionOk="0">
                  <a:moveTo>
                    <a:pt x="18458" y="1080"/>
                  </a:moveTo>
                  <a:cubicBezTo>
                    <a:pt x="16887" y="540"/>
                    <a:pt x="15316" y="0"/>
                    <a:pt x="12764" y="0"/>
                  </a:cubicBezTo>
                  <a:cubicBezTo>
                    <a:pt x="10211" y="0"/>
                    <a:pt x="6676" y="540"/>
                    <a:pt x="4124" y="1890"/>
                  </a:cubicBezTo>
                  <a:cubicBezTo>
                    <a:pt x="1571" y="3240"/>
                    <a:pt x="0" y="5400"/>
                    <a:pt x="0" y="6750"/>
                  </a:cubicBezTo>
                  <a:cubicBezTo>
                    <a:pt x="0" y="8100"/>
                    <a:pt x="1571" y="8640"/>
                    <a:pt x="5302" y="9720"/>
                  </a:cubicBezTo>
                  <a:cubicBezTo>
                    <a:pt x="9033" y="10800"/>
                    <a:pt x="14924" y="12420"/>
                    <a:pt x="18065" y="13770"/>
                  </a:cubicBezTo>
                  <a:cubicBezTo>
                    <a:pt x="21207" y="15120"/>
                    <a:pt x="21600" y="16200"/>
                    <a:pt x="20029" y="17460"/>
                  </a:cubicBezTo>
                  <a:cubicBezTo>
                    <a:pt x="18458" y="18720"/>
                    <a:pt x="14924" y="20160"/>
                    <a:pt x="113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2791114" y="2427952"/>
              <a:ext cx="104594" cy="17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20736" y="5986"/>
                  </a:moveTo>
                  <a:cubicBezTo>
                    <a:pt x="21168" y="4684"/>
                    <a:pt x="21600" y="3383"/>
                    <a:pt x="21168" y="2212"/>
                  </a:cubicBezTo>
                  <a:cubicBezTo>
                    <a:pt x="20736" y="1041"/>
                    <a:pt x="19440" y="0"/>
                    <a:pt x="16200" y="0"/>
                  </a:cubicBezTo>
                  <a:cubicBezTo>
                    <a:pt x="12960" y="0"/>
                    <a:pt x="7776" y="1041"/>
                    <a:pt x="4536" y="2082"/>
                  </a:cubicBezTo>
                  <a:cubicBezTo>
                    <a:pt x="1296" y="3123"/>
                    <a:pt x="0" y="4164"/>
                    <a:pt x="216" y="5986"/>
                  </a:cubicBezTo>
                  <a:cubicBezTo>
                    <a:pt x="432" y="7807"/>
                    <a:pt x="2160" y="10410"/>
                    <a:pt x="4104" y="11971"/>
                  </a:cubicBezTo>
                  <a:cubicBezTo>
                    <a:pt x="6048" y="13533"/>
                    <a:pt x="8208" y="14053"/>
                    <a:pt x="10368" y="14834"/>
                  </a:cubicBezTo>
                  <a:cubicBezTo>
                    <a:pt x="12528" y="15614"/>
                    <a:pt x="14688" y="16655"/>
                    <a:pt x="15120" y="17696"/>
                  </a:cubicBezTo>
                  <a:cubicBezTo>
                    <a:pt x="15552" y="18737"/>
                    <a:pt x="14256" y="19778"/>
                    <a:pt x="11448" y="20429"/>
                  </a:cubicBezTo>
                  <a:cubicBezTo>
                    <a:pt x="8640" y="21080"/>
                    <a:pt x="4320" y="213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5832764" y="2735772"/>
              <a:ext cx="314095" cy="122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19" fill="norm" stroke="1" extrusionOk="0">
                  <a:moveTo>
                    <a:pt x="6912" y="1250"/>
                  </a:moveTo>
                  <a:cubicBezTo>
                    <a:pt x="6336" y="1101"/>
                    <a:pt x="5760" y="952"/>
                    <a:pt x="5544" y="785"/>
                  </a:cubicBezTo>
                  <a:cubicBezTo>
                    <a:pt x="5328" y="617"/>
                    <a:pt x="5472" y="431"/>
                    <a:pt x="6840" y="282"/>
                  </a:cubicBezTo>
                  <a:cubicBezTo>
                    <a:pt x="8208" y="133"/>
                    <a:pt x="10800" y="21"/>
                    <a:pt x="12960" y="3"/>
                  </a:cubicBezTo>
                  <a:cubicBezTo>
                    <a:pt x="15120" y="-16"/>
                    <a:pt x="16848" y="58"/>
                    <a:pt x="18288" y="282"/>
                  </a:cubicBezTo>
                  <a:cubicBezTo>
                    <a:pt x="19728" y="505"/>
                    <a:pt x="20880" y="878"/>
                    <a:pt x="21240" y="1530"/>
                  </a:cubicBezTo>
                  <a:cubicBezTo>
                    <a:pt x="21600" y="2181"/>
                    <a:pt x="21168" y="3112"/>
                    <a:pt x="20376" y="4267"/>
                  </a:cubicBezTo>
                  <a:cubicBezTo>
                    <a:pt x="19584" y="5421"/>
                    <a:pt x="18432" y="6799"/>
                    <a:pt x="17640" y="8047"/>
                  </a:cubicBezTo>
                  <a:cubicBezTo>
                    <a:pt x="16848" y="9294"/>
                    <a:pt x="16416" y="10412"/>
                    <a:pt x="16056" y="11641"/>
                  </a:cubicBezTo>
                  <a:cubicBezTo>
                    <a:pt x="15696" y="12870"/>
                    <a:pt x="15408" y="14210"/>
                    <a:pt x="15336" y="15514"/>
                  </a:cubicBezTo>
                  <a:cubicBezTo>
                    <a:pt x="15264" y="16817"/>
                    <a:pt x="15408" y="18083"/>
                    <a:pt x="15552" y="18940"/>
                  </a:cubicBezTo>
                  <a:cubicBezTo>
                    <a:pt x="15696" y="19796"/>
                    <a:pt x="15840" y="20243"/>
                    <a:pt x="15120" y="20634"/>
                  </a:cubicBezTo>
                  <a:cubicBezTo>
                    <a:pt x="14400" y="21025"/>
                    <a:pt x="12816" y="21361"/>
                    <a:pt x="10152" y="21472"/>
                  </a:cubicBezTo>
                  <a:cubicBezTo>
                    <a:pt x="7488" y="21584"/>
                    <a:pt x="3744" y="21472"/>
                    <a:pt x="0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5294538" y="2811305"/>
              <a:ext cx="151388" cy="298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93" fill="norm" stroke="1" extrusionOk="0">
                  <a:moveTo>
                    <a:pt x="14877" y="3306"/>
                  </a:moveTo>
                  <a:cubicBezTo>
                    <a:pt x="13990" y="2702"/>
                    <a:pt x="13102" y="2098"/>
                    <a:pt x="11919" y="1871"/>
                  </a:cubicBezTo>
                  <a:cubicBezTo>
                    <a:pt x="10735" y="1645"/>
                    <a:pt x="9255" y="1796"/>
                    <a:pt x="7184" y="3533"/>
                  </a:cubicBezTo>
                  <a:cubicBezTo>
                    <a:pt x="5113" y="5270"/>
                    <a:pt x="2450" y="8593"/>
                    <a:pt x="1119" y="11538"/>
                  </a:cubicBezTo>
                  <a:cubicBezTo>
                    <a:pt x="-213" y="14484"/>
                    <a:pt x="-213" y="17052"/>
                    <a:pt x="379" y="18638"/>
                  </a:cubicBezTo>
                  <a:cubicBezTo>
                    <a:pt x="971" y="20224"/>
                    <a:pt x="2154" y="20828"/>
                    <a:pt x="3782" y="21130"/>
                  </a:cubicBezTo>
                  <a:cubicBezTo>
                    <a:pt x="5409" y="21432"/>
                    <a:pt x="7480" y="21432"/>
                    <a:pt x="10291" y="20073"/>
                  </a:cubicBezTo>
                  <a:cubicBezTo>
                    <a:pt x="13102" y="18713"/>
                    <a:pt x="16653" y="15994"/>
                    <a:pt x="18724" y="12822"/>
                  </a:cubicBezTo>
                  <a:cubicBezTo>
                    <a:pt x="20795" y="9650"/>
                    <a:pt x="21387" y="6025"/>
                    <a:pt x="21091" y="3759"/>
                  </a:cubicBezTo>
                  <a:cubicBezTo>
                    <a:pt x="20795" y="1494"/>
                    <a:pt x="19612" y="587"/>
                    <a:pt x="18280" y="210"/>
                  </a:cubicBezTo>
                  <a:cubicBezTo>
                    <a:pt x="16949" y="-168"/>
                    <a:pt x="15469" y="-17"/>
                    <a:pt x="14582" y="512"/>
                  </a:cubicBezTo>
                  <a:cubicBezTo>
                    <a:pt x="13694" y="1040"/>
                    <a:pt x="13398" y="1947"/>
                    <a:pt x="13250" y="2777"/>
                  </a:cubicBezTo>
                  <a:cubicBezTo>
                    <a:pt x="13102" y="3608"/>
                    <a:pt x="13102" y="4363"/>
                    <a:pt x="13102" y="5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5515264" y="2965586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5671336" y="2800486"/>
              <a:ext cx="21729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320"/>
                    <a:pt x="-1443" y="8640"/>
                    <a:pt x="1502" y="12240"/>
                  </a:cubicBezTo>
                  <a:cubicBezTo>
                    <a:pt x="4448" y="15840"/>
                    <a:pt x="12302" y="18720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4354156" y="2882369"/>
              <a:ext cx="100659" cy="212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851" fill="norm" stroke="1" extrusionOk="0">
                  <a:moveTo>
                    <a:pt x="11950" y="3181"/>
                  </a:moveTo>
                  <a:cubicBezTo>
                    <a:pt x="10150" y="2350"/>
                    <a:pt x="8350" y="1519"/>
                    <a:pt x="6775" y="1623"/>
                  </a:cubicBezTo>
                  <a:cubicBezTo>
                    <a:pt x="5200" y="1727"/>
                    <a:pt x="3850" y="2765"/>
                    <a:pt x="2500" y="5050"/>
                  </a:cubicBezTo>
                  <a:cubicBezTo>
                    <a:pt x="1150" y="7335"/>
                    <a:pt x="-200" y="10865"/>
                    <a:pt x="25" y="13773"/>
                  </a:cubicBezTo>
                  <a:cubicBezTo>
                    <a:pt x="250" y="16681"/>
                    <a:pt x="2050" y="18965"/>
                    <a:pt x="4975" y="20108"/>
                  </a:cubicBezTo>
                  <a:cubicBezTo>
                    <a:pt x="7900" y="21250"/>
                    <a:pt x="11950" y="21250"/>
                    <a:pt x="15325" y="18862"/>
                  </a:cubicBezTo>
                  <a:cubicBezTo>
                    <a:pt x="18700" y="16473"/>
                    <a:pt x="21400" y="11696"/>
                    <a:pt x="21400" y="8062"/>
                  </a:cubicBezTo>
                  <a:cubicBezTo>
                    <a:pt x="21400" y="4427"/>
                    <a:pt x="18700" y="1935"/>
                    <a:pt x="15775" y="792"/>
                  </a:cubicBezTo>
                  <a:cubicBezTo>
                    <a:pt x="12850" y="-350"/>
                    <a:pt x="9700" y="-142"/>
                    <a:pt x="8350" y="688"/>
                  </a:cubicBezTo>
                  <a:cubicBezTo>
                    <a:pt x="7000" y="1519"/>
                    <a:pt x="7450" y="2973"/>
                    <a:pt x="7900" y="4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4543714" y="3029086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4700511" y="2827047"/>
              <a:ext cx="128954" cy="386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18" fill="norm" stroke="1" extrusionOk="0">
                  <a:moveTo>
                    <a:pt x="21225" y="2401"/>
                  </a:moveTo>
                  <a:cubicBezTo>
                    <a:pt x="18438" y="1344"/>
                    <a:pt x="15651" y="288"/>
                    <a:pt x="12167" y="53"/>
                  </a:cubicBezTo>
                  <a:cubicBezTo>
                    <a:pt x="8683" y="-182"/>
                    <a:pt x="4502" y="405"/>
                    <a:pt x="2238" y="992"/>
                  </a:cubicBezTo>
                  <a:cubicBezTo>
                    <a:pt x="-27" y="1579"/>
                    <a:pt x="-375" y="2166"/>
                    <a:pt x="322" y="2929"/>
                  </a:cubicBezTo>
                  <a:cubicBezTo>
                    <a:pt x="1019" y="3692"/>
                    <a:pt x="2760" y="4631"/>
                    <a:pt x="5722" y="4807"/>
                  </a:cubicBezTo>
                  <a:cubicBezTo>
                    <a:pt x="8683" y="4983"/>
                    <a:pt x="12864" y="4396"/>
                    <a:pt x="15651" y="3809"/>
                  </a:cubicBezTo>
                  <a:cubicBezTo>
                    <a:pt x="18438" y="3222"/>
                    <a:pt x="19831" y="2635"/>
                    <a:pt x="20528" y="2929"/>
                  </a:cubicBezTo>
                  <a:cubicBezTo>
                    <a:pt x="21225" y="3222"/>
                    <a:pt x="21225" y="4396"/>
                    <a:pt x="20877" y="6509"/>
                  </a:cubicBezTo>
                  <a:cubicBezTo>
                    <a:pt x="20528" y="8622"/>
                    <a:pt x="19831" y="11675"/>
                    <a:pt x="19657" y="14316"/>
                  </a:cubicBezTo>
                  <a:cubicBezTo>
                    <a:pt x="19483" y="16957"/>
                    <a:pt x="19831" y="19188"/>
                    <a:pt x="20180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4468837" y="3639121"/>
              <a:ext cx="125009" cy="17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0701" fill="norm" stroke="1" extrusionOk="0">
                  <a:moveTo>
                    <a:pt x="19215" y="5223"/>
                  </a:moveTo>
                  <a:cubicBezTo>
                    <a:pt x="18855" y="3716"/>
                    <a:pt x="18495" y="2209"/>
                    <a:pt x="17415" y="1455"/>
                  </a:cubicBezTo>
                  <a:cubicBezTo>
                    <a:pt x="16335" y="702"/>
                    <a:pt x="14535" y="702"/>
                    <a:pt x="12375" y="1832"/>
                  </a:cubicBezTo>
                  <a:cubicBezTo>
                    <a:pt x="10215" y="2962"/>
                    <a:pt x="7695" y="5223"/>
                    <a:pt x="5535" y="7860"/>
                  </a:cubicBezTo>
                  <a:cubicBezTo>
                    <a:pt x="3375" y="10497"/>
                    <a:pt x="1575" y="13511"/>
                    <a:pt x="675" y="15646"/>
                  </a:cubicBezTo>
                  <a:cubicBezTo>
                    <a:pt x="-225" y="17781"/>
                    <a:pt x="-225" y="19037"/>
                    <a:pt x="675" y="19916"/>
                  </a:cubicBezTo>
                  <a:cubicBezTo>
                    <a:pt x="1575" y="20795"/>
                    <a:pt x="3375" y="21297"/>
                    <a:pt x="6975" y="19413"/>
                  </a:cubicBezTo>
                  <a:cubicBezTo>
                    <a:pt x="10575" y="17530"/>
                    <a:pt x="15975" y="13260"/>
                    <a:pt x="18675" y="10371"/>
                  </a:cubicBezTo>
                  <a:cubicBezTo>
                    <a:pt x="21375" y="7483"/>
                    <a:pt x="21375" y="5976"/>
                    <a:pt x="21195" y="4595"/>
                  </a:cubicBezTo>
                  <a:cubicBezTo>
                    <a:pt x="21015" y="3213"/>
                    <a:pt x="20655" y="1957"/>
                    <a:pt x="19215" y="1078"/>
                  </a:cubicBezTo>
                  <a:cubicBezTo>
                    <a:pt x="17775" y="199"/>
                    <a:pt x="15255" y="-303"/>
                    <a:pt x="13635" y="199"/>
                  </a:cubicBezTo>
                  <a:cubicBezTo>
                    <a:pt x="12015" y="702"/>
                    <a:pt x="11295" y="2209"/>
                    <a:pt x="10575" y="3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4689764" y="3695836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4763121" y="3581536"/>
              <a:ext cx="85394" cy="24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66" fill="norm" stroke="1" extrusionOk="0">
                  <a:moveTo>
                    <a:pt x="21254" y="0"/>
                  </a:moveTo>
                  <a:cubicBezTo>
                    <a:pt x="15459" y="0"/>
                    <a:pt x="9664" y="0"/>
                    <a:pt x="5976" y="366"/>
                  </a:cubicBezTo>
                  <a:cubicBezTo>
                    <a:pt x="2288" y="732"/>
                    <a:pt x="708" y="1464"/>
                    <a:pt x="181" y="2837"/>
                  </a:cubicBezTo>
                  <a:cubicBezTo>
                    <a:pt x="-346" y="4210"/>
                    <a:pt x="181" y="6224"/>
                    <a:pt x="3078" y="8695"/>
                  </a:cubicBezTo>
                  <a:cubicBezTo>
                    <a:pt x="5976" y="11166"/>
                    <a:pt x="11244" y="14095"/>
                    <a:pt x="13878" y="16017"/>
                  </a:cubicBezTo>
                  <a:cubicBezTo>
                    <a:pt x="16513" y="17939"/>
                    <a:pt x="16513" y="18854"/>
                    <a:pt x="15722" y="19678"/>
                  </a:cubicBezTo>
                  <a:cubicBezTo>
                    <a:pt x="14932" y="20502"/>
                    <a:pt x="13352" y="21234"/>
                    <a:pt x="11244" y="21417"/>
                  </a:cubicBezTo>
                  <a:cubicBezTo>
                    <a:pt x="9137" y="21600"/>
                    <a:pt x="6503" y="21234"/>
                    <a:pt x="3869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4759614" y="3575186"/>
              <a:ext cx="228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000"/>
                    <a:pt x="9600" y="8400"/>
                    <a:pt x="13200" y="4800"/>
                  </a:cubicBezTo>
                  <a:cubicBezTo>
                    <a:pt x="16800" y="1200"/>
                    <a:pt x="19200" y="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5300816" y="3670436"/>
              <a:ext cx="101065" cy="12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435" fill="norm" stroke="1" extrusionOk="0">
                  <a:moveTo>
                    <a:pt x="12664" y="2125"/>
                  </a:moveTo>
                  <a:cubicBezTo>
                    <a:pt x="10072" y="1416"/>
                    <a:pt x="7480" y="708"/>
                    <a:pt x="5320" y="1416"/>
                  </a:cubicBezTo>
                  <a:cubicBezTo>
                    <a:pt x="3160" y="2125"/>
                    <a:pt x="1432" y="4249"/>
                    <a:pt x="568" y="7082"/>
                  </a:cubicBezTo>
                  <a:cubicBezTo>
                    <a:pt x="-296" y="9915"/>
                    <a:pt x="-296" y="13456"/>
                    <a:pt x="1432" y="16289"/>
                  </a:cubicBezTo>
                  <a:cubicBezTo>
                    <a:pt x="3160" y="19121"/>
                    <a:pt x="6616" y="21246"/>
                    <a:pt x="10288" y="21423"/>
                  </a:cubicBezTo>
                  <a:cubicBezTo>
                    <a:pt x="13960" y="21600"/>
                    <a:pt x="17848" y="19830"/>
                    <a:pt x="19576" y="16643"/>
                  </a:cubicBezTo>
                  <a:cubicBezTo>
                    <a:pt x="21304" y="13456"/>
                    <a:pt x="20872" y="8852"/>
                    <a:pt x="18496" y="5843"/>
                  </a:cubicBezTo>
                  <a:cubicBezTo>
                    <a:pt x="16120" y="2833"/>
                    <a:pt x="11800" y="1416"/>
                    <a:pt x="74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5470814" y="3708536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5571532" y="3613675"/>
              <a:ext cx="91520" cy="210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066" fill="norm" stroke="1" extrusionOk="0">
                  <a:moveTo>
                    <a:pt x="17099" y="2502"/>
                  </a:moveTo>
                  <a:cubicBezTo>
                    <a:pt x="15221" y="1867"/>
                    <a:pt x="13343" y="1231"/>
                    <a:pt x="10526" y="702"/>
                  </a:cubicBezTo>
                  <a:cubicBezTo>
                    <a:pt x="7708" y="173"/>
                    <a:pt x="3952" y="-251"/>
                    <a:pt x="1839" y="173"/>
                  </a:cubicBezTo>
                  <a:cubicBezTo>
                    <a:pt x="-274" y="596"/>
                    <a:pt x="-744" y="1867"/>
                    <a:pt x="1369" y="3455"/>
                  </a:cubicBezTo>
                  <a:cubicBezTo>
                    <a:pt x="3482" y="5043"/>
                    <a:pt x="8178" y="6949"/>
                    <a:pt x="12169" y="8855"/>
                  </a:cubicBezTo>
                  <a:cubicBezTo>
                    <a:pt x="16160" y="10761"/>
                    <a:pt x="19447" y="12667"/>
                    <a:pt x="20152" y="14678"/>
                  </a:cubicBezTo>
                  <a:cubicBezTo>
                    <a:pt x="20856" y="16690"/>
                    <a:pt x="18978" y="18808"/>
                    <a:pt x="16865" y="19973"/>
                  </a:cubicBezTo>
                  <a:cubicBezTo>
                    <a:pt x="14752" y="21137"/>
                    <a:pt x="12404" y="21349"/>
                    <a:pt x="9821" y="20714"/>
                  </a:cubicBezTo>
                  <a:cubicBezTo>
                    <a:pt x="7239" y="20078"/>
                    <a:pt x="4421" y="18596"/>
                    <a:pt x="1604" y="17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5585114" y="3575186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7" y="16457"/>
                    <a:pt x="8894" y="11314"/>
                    <a:pt x="12494" y="7714"/>
                  </a:cubicBezTo>
                  <a:cubicBezTo>
                    <a:pt x="16094" y="4114"/>
                    <a:pt x="18847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6436014" y="3270386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6410614" y="3391036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6964510" y="2731578"/>
              <a:ext cx="379555" cy="1289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32" fill="norm" stroke="1" extrusionOk="0">
                  <a:moveTo>
                    <a:pt x="21518" y="196"/>
                  </a:moveTo>
                  <a:cubicBezTo>
                    <a:pt x="19358" y="90"/>
                    <a:pt x="17198" y="-16"/>
                    <a:pt x="15098" y="2"/>
                  </a:cubicBezTo>
                  <a:cubicBezTo>
                    <a:pt x="12998" y="19"/>
                    <a:pt x="10958" y="161"/>
                    <a:pt x="9458" y="444"/>
                  </a:cubicBezTo>
                  <a:cubicBezTo>
                    <a:pt x="7958" y="726"/>
                    <a:pt x="6998" y="1151"/>
                    <a:pt x="6398" y="2034"/>
                  </a:cubicBezTo>
                  <a:cubicBezTo>
                    <a:pt x="5798" y="2918"/>
                    <a:pt x="5558" y="4262"/>
                    <a:pt x="5498" y="5605"/>
                  </a:cubicBezTo>
                  <a:cubicBezTo>
                    <a:pt x="5438" y="6948"/>
                    <a:pt x="5558" y="8292"/>
                    <a:pt x="5438" y="9635"/>
                  </a:cubicBezTo>
                  <a:cubicBezTo>
                    <a:pt x="5318" y="10978"/>
                    <a:pt x="4958" y="12322"/>
                    <a:pt x="4358" y="13594"/>
                  </a:cubicBezTo>
                  <a:cubicBezTo>
                    <a:pt x="3758" y="14867"/>
                    <a:pt x="2918" y="16069"/>
                    <a:pt x="2138" y="17253"/>
                  </a:cubicBezTo>
                  <a:cubicBezTo>
                    <a:pt x="1358" y="18438"/>
                    <a:pt x="638" y="19604"/>
                    <a:pt x="278" y="20329"/>
                  </a:cubicBezTo>
                  <a:cubicBezTo>
                    <a:pt x="-82" y="21054"/>
                    <a:pt x="-82" y="21337"/>
                    <a:pt x="218" y="21460"/>
                  </a:cubicBezTo>
                  <a:cubicBezTo>
                    <a:pt x="518" y="21584"/>
                    <a:pt x="1118" y="21549"/>
                    <a:pt x="3218" y="21337"/>
                  </a:cubicBezTo>
                  <a:cubicBezTo>
                    <a:pt x="5318" y="21124"/>
                    <a:pt x="8918" y="20736"/>
                    <a:pt x="11018" y="20470"/>
                  </a:cubicBezTo>
                  <a:cubicBezTo>
                    <a:pt x="13118" y="20205"/>
                    <a:pt x="13718" y="20064"/>
                    <a:pt x="14318" y="19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7426614" y="2851286"/>
              <a:ext cx="571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59"/>
                    <a:pt x="7200" y="11917"/>
                    <a:pt x="3600" y="15517"/>
                  </a:cubicBezTo>
                  <a:cubicBezTo>
                    <a:pt x="0" y="19117"/>
                    <a:pt x="0" y="203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7534564" y="2844936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7361914" y="2792913"/>
              <a:ext cx="217101" cy="7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32" fill="norm" stroke="1" extrusionOk="0">
                  <a:moveTo>
                    <a:pt x="1377" y="21332"/>
                  </a:moveTo>
                  <a:cubicBezTo>
                    <a:pt x="748" y="18791"/>
                    <a:pt x="119" y="16250"/>
                    <a:pt x="14" y="13391"/>
                  </a:cubicBezTo>
                  <a:cubicBezTo>
                    <a:pt x="-91" y="10532"/>
                    <a:pt x="328" y="7356"/>
                    <a:pt x="3474" y="4814"/>
                  </a:cubicBezTo>
                  <a:cubicBezTo>
                    <a:pt x="6620" y="2273"/>
                    <a:pt x="12492" y="367"/>
                    <a:pt x="15952" y="50"/>
                  </a:cubicBezTo>
                  <a:cubicBezTo>
                    <a:pt x="19412" y="-268"/>
                    <a:pt x="20460" y="1003"/>
                    <a:pt x="21509" y="2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7598064" y="2978286"/>
              <a:ext cx="133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14" y="0"/>
                  </a:moveTo>
                  <a:cubicBezTo>
                    <a:pt x="13029" y="1714"/>
                    <a:pt x="7543" y="3429"/>
                    <a:pt x="4286" y="6171"/>
                  </a:cubicBezTo>
                  <a:cubicBezTo>
                    <a:pt x="1029" y="8914"/>
                    <a:pt x="0" y="12686"/>
                    <a:pt x="0" y="15257"/>
                  </a:cubicBezTo>
                  <a:cubicBezTo>
                    <a:pt x="0" y="17829"/>
                    <a:pt x="1029" y="19200"/>
                    <a:pt x="4800" y="20057"/>
                  </a:cubicBezTo>
                  <a:cubicBezTo>
                    <a:pt x="8571" y="20914"/>
                    <a:pt x="15086" y="212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7464714" y="3524386"/>
              <a:ext cx="571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3411"/>
                    <a:pt x="15200" y="6821"/>
                    <a:pt x="11600" y="10421"/>
                  </a:cubicBezTo>
                  <a:cubicBezTo>
                    <a:pt x="8000" y="14021"/>
                    <a:pt x="4000" y="178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7553614" y="3505336"/>
              <a:ext cx="698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5093"/>
                    <a:pt x="9818" y="10185"/>
                    <a:pt x="6218" y="13785"/>
                  </a:cubicBezTo>
                  <a:cubicBezTo>
                    <a:pt x="2618" y="17385"/>
                    <a:pt x="1309" y="194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7369464" y="3518036"/>
              <a:ext cx="260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280"/>
                    <a:pt x="0" y="12960"/>
                    <a:pt x="439" y="9720"/>
                  </a:cubicBezTo>
                  <a:cubicBezTo>
                    <a:pt x="878" y="6480"/>
                    <a:pt x="1756" y="4320"/>
                    <a:pt x="5356" y="2880"/>
                  </a:cubicBezTo>
                  <a:cubicBezTo>
                    <a:pt x="8956" y="1440"/>
                    <a:pt x="15278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7633449" y="3670436"/>
              <a:ext cx="174166" cy="1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17" fill="norm" stroke="1" extrusionOk="0">
                  <a:moveTo>
                    <a:pt x="14386" y="0"/>
                  </a:moveTo>
                  <a:cubicBezTo>
                    <a:pt x="10223" y="3535"/>
                    <a:pt x="6059" y="7069"/>
                    <a:pt x="3586" y="9818"/>
                  </a:cubicBezTo>
                  <a:cubicBezTo>
                    <a:pt x="1114" y="12567"/>
                    <a:pt x="333" y="14531"/>
                    <a:pt x="73" y="16495"/>
                  </a:cubicBezTo>
                  <a:cubicBezTo>
                    <a:pt x="-187" y="18458"/>
                    <a:pt x="73" y="20422"/>
                    <a:pt x="3717" y="21011"/>
                  </a:cubicBezTo>
                  <a:cubicBezTo>
                    <a:pt x="7360" y="21600"/>
                    <a:pt x="14386" y="20815"/>
                    <a:pt x="21413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3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57614" y="3112061"/>
              <a:ext cx="1614032" cy="126576"/>
            </a:xfrm>
            <a:prstGeom prst="rect">
              <a:avLst/>
            </a:prstGeom>
            <a:effectLst/>
          </p:spPr>
        </p:pic>
        <p:pic>
          <p:nvPicPr>
            <p:cNvPr id="213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216870" y="2550719"/>
              <a:ext cx="919886" cy="1469517"/>
            </a:xfrm>
            <a:prstGeom prst="rect">
              <a:avLst/>
            </a:prstGeom>
            <a:effectLst/>
          </p:spPr>
        </p:pic>
        <p:pic>
          <p:nvPicPr>
            <p:cNvPr id="214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220001" y="2584586"/>
              <a:ext cx="654761" cy="683761"/>
            </a:xfrm>
            <a:prstGeom prst="rect">
              <a:avLst/>
            </a:prstGeom>
            <a:effectLst/>
          </p:spPr>
        </p:pic>
        <p:sp>
          <p:nvSpPr>
            <p:cNvPr id="2142" name="Line"/>
            <p:cNvSpPr/>
            <p:nvPr/>
          </p:nvSpPr>
          <p:spPr>
            <a:xfrm>
              <a:off x="1566653" y="4649619"/>
              <a:ext cx="148437" cy="276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10" fill="norm" stroke="1" extrusionOk="0">
                  <a:moveTo>
                    <a:pt x="14246" y="2846"/>
                  </a:moveTo>
                  <a:cubicBezTo>
                    <a:pt x="12746" y="2192"/>
                    <a:pt x="11246" y="1537"/>
                    <a:pt x="9746" y="1537"/>
                  </a:cubicBezTo>
                  <a:cubicBezTo>
                    <a:pt x="8246" y="1537"/>
                    <a:pt x="6746" y="2192"/>
                    <a:pt x="5096" y="4483"/>
                  </a:cubicBezTo>
                  <a:cubicBezTo>
                    <a:pt x="3446" y="6774"/>
                    <a:pt x="1646" y="10701"/>
                    <a:pt x="746" y="13483"/>
                  </a:cubicBezTo>
                  <a:cubicBezTo>
                    <a:pt x="-154" y="16265"/>
                    <a:pt x="-154" y="17901"/>
                    <a:pt x="296" y="19046"/>
                  </a:cubicBezTo>
                  <a:cubicBezTo>
                    <a:pt x="746" y="20192"/>
                    <a:pt x="1646" y="20846"/>
                    <a:pt x="2996" y="21174"/>
                  </a:cubicBezTo>
                  <a:cubicBezTo>
                    <a:pt x="4346" y="21501"/>
                    <a:pt x="6146" y="21501"/>
                    <a:pt x="8396" y="21092"/>
                  </a:cubicBezTo>
                  <a:cubicBezTo>
                    <a:pt x="10646" y="20683"/>
                    <a:pt x="13346" y="19865"/>
                    <a:pt x="15746" y="17574"/>
                  </a:cubicBezTo>
                  <a:cubicBezTo>
                    <a:pt x="18146" y="15283"/>
                    <a:pt x="20246" y="11519"/>
                    <a:pt x="20846" y="8656"/>
                  </a:cubicBezTo>
                  <a:cubicBezTo>
                    <a:pt x="21446" y="5792"/>
                    <a:pt x="20546" y="3828"/>
                    <a:pt x="19496" y="2519"/>
                  </a:cubicBezTo>
                  <a:cubicBezTo>
                    <a:pt x="18446" y="1210"/>
                    <a:pt x="17246" y="556"/>
                    <a:pt x="15896" y="228"/>
                  </a:cubicBezTo>
                  <a:cubicBezTo>
                    <a:pt x="14546" y="-99"/>
                    <a:pt x="13046" y="-99"/>
                    <a:pt x="11846" y="392"/>
                  </a:cubicBezTo>
                  <a:cubicBezTo>
                    <a:pt x="10646" y="883"/>
                    <a:pt x="9746" y="1865"/>
                    <a:pt x="8846" y="28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864014" y="4743586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975924" y="4600622"/>
              <a:ext cx="126497" cy="35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542" fill="norm" stroke="1" extrusionOk="0">
                  <a:moveTo>
                    <a:pt x="14210" y="3246"/>
                  </a:moveTo>
                  <a:cubicBezTo>
                    <a:pt x="14564" y="2610"/>
                    <a:pt x="14918" y="1975"/>
                    <a:pt x="14387" y="1340"/>
                  </a:cubicBezTo>
                  <a:cubicBezTo>
                    <a:pt x="13856" y="704"/>
                    <a:pt x="12440" y="69"/>
                    <a:pt x="9961" y="6"/>
                  </a:cubicBezTo>
                  <a:cubicBezTo>
                    <a:pt x="7482" y="-58"/>
                    <a:pt x="3941" y="450"/>
                    <a:pt x="1994" y="1403"/>
                  </a:cubicBezTo>
                  <a:cubicBezTo>
                    <a:pt x="46" y="2356"/>
                    <a:pt x="-308" y="3754"/>
                    <a:pt x="223" y="4643"/>
                  </a:cubicBezTo>
                  <a:cubicBezTo>
                    <a:pt x="754" y="5533"/>
                    <a:pt x="2171" y="5914"/>
                    <a:pt x="4826" y="5914"/>
                  </a:cubicBezTo>
                  <a:cubicBezTo>
                    <a:pt x="7482" y="5914"/>
                    <a:pt x="11377" y="5533"/>
                    <a:pt x="14033" y="5151"/>
                  </a:cubicBezTo>
                  <a:cubicBezTo>
                    <a:pt x="16689" y="4770"/>
                    <a:pt x="18105" y="4389"/>
                    <a:pt x="18990" y="4516"/>
                  </a:cubicBezTo>
                  <a:cubicBezTo>
                    <a:pt x="19876" y="4643"/>
                    <a:pt x="20230" y="5278"/>
                    <a:pt x="20584" y="7502"/>
                  </a:cubicBezTo>
                  <a:cubicBezTo>
                    <a:pt x="20938" y="9726"/>
                    <a:pt x="21292" y="13537"/>
                    <a:pt x="21115" y="16142"/>
                  </a:cubicBezTo>
                  <a:cubicBezTo>
                    <a:pt x="20938" y="18747"/>
                    <a:pt x="20230" y="20144"/>
                    <a:pt x="19522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2578977" y="4610236"/>
              <a:ext cx="59738" cy="24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15" fill="norm" stroke="1" extrusionOk="0">
                  <a:moveTo>
                    <a:pt x="21021" y="0"/>
                  </a:moveTo>
                  <a:cubicBezTo>
                    <a:pt x="16552" y="4469"/>
                    <a:pt x="12083" y="8938"/>
                    <a:pt x="8731" y="12197"/>
                  </a:cubicBezTo>
                  <a:cubicBezTo>
                    <a:pt x="5380" y="15455"/>
                    <a:pt x="3145" y="17503"/>
                    <a:pt x="1655" y="18993"/>
                  </a:cubicBezTo>
                  <a:cubicBezTo>
                    <a:pt x="166" y="20483"/>
                    <a:pt x="-579" y="21414"/>
                    <a:pt x="538" y="21507"/>
                  </a:cubicBezTo>
                  <a:cubicBezTo>
                    <a:pt x="1655" y="21600"/>
                    <a:pt x="4635" y="20855"/>
                    <a:pt x="7614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2683805" y="4648336"/>
              <a:ext cx="18410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3673" y="5122"/>
                    <a:pt x="6473" y="10243"/>
                    <a:pt x="2873" y="13472"/>
                  </a:cubicBezTo>
                  <a:cubicBezTo>
                    <a:pt x="-727" y="16701"/>
                    <a:pt x="-727" y="18037"/>
                    <a:pt x="1673" y="19262"/>
                  </a:cubicBezTo>
                  <a:cubicBezTo>
                    <a:pt x="4073" y="20487"/>
                    <a:pt x="8873" y="21600"/>
                    <a:pt x="10073" y="21600"/>
                  </a:cubicBezTo>
                  <a:cubicBezTo>
                    <a:pt x="11273" y="21600"/>
                    <a:pt x="8873" y="20487"/>
                    <a:pt x="6473" y="19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2470878" y="4616586"/>
              <a:ext cx="320237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2724" y="21600"/>
                  </a:moveTo>
                  <a:cubicBezTo>
                    <a:pt x="1594" y="19440"/>
                    <a:pt x="465" y="17280"/>
                    <a:pt x="112" y="14760"/>
                  </a:cubicBezTo>
                  <a:cubicBezTo>
                    <a:pt x="-241" y="12240"/>
                    <a:pt x="183" y="9360"/>
                    <a:pt x="2230" y="6840"/>
                  </a:cubicBezTo>
                  <a:cubicBezTo>
                    <a:pt x="4277" y="4320"/>
                    <a:pt x="7947" y="2160"/>
                    <a:pt x="11406" y="1080"/>
                  </a:cubicBezTo>
                  <a:cubicBezTo>
                    <a:pt x="14865" y="0"/>
                    <a:pt x="18112" y="0"/>
                    <a:pt x="213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2833137" y="4807086"/>
              <a:ext cx="14847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9475" y="0"/>
                  </a:moveTo>
                  <a:cubicBezTo>
                    <a:pt x="7650" y="300"/>
                    <a:pt x="5825" y="600"/>
                    <a:pt x="3999" y="2550"/>
                  </a:cubicBezTo>
                  <a:cubicBezTo>
                    <a:pt x="2174" y="4500"/>
                    <a:pt x="348" y="8100"/>
                    <a:pt x="44" y="11550"/>
                  </a:cubicBezTo>
                  <a:cubicBezTo>
                    <a:pt x="-260" y="15000"/>
                    <a:pt x="957" y="18300"/>
                    <a:pt x="4760" y="19950"/>
                  </a:cubicBezTo>
                  <a:cubicBezTo>
                    <a:pt x="8563" y="21600"/>
                    <a:pt x="14951" y="21600"/>
                    <a:pt x="213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3362614" y="4756286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8900"/>
                    <a:pt x="4645" y="16200"/>
                    <a:pt x="8245" y="12600"/>
                  </a:cubicBezTo>
                  <a:cubicBezTo>
                    <a:pt x="11845" y="9000"/>
                    <a:pt x="16723" y="45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3445164" y="4680086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323"/>
                    <a:pt x="21600" y="6646"/>
                    <a:pt x="21600" y="10246"/>
                  </a:cubicBezTo>
                  <a:cubicBezTo>
                    <a:pt x="21600" y="13846"/>
                    <a:pt x="10800" y="177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3873577" y="4673686"/>
              <a:ext cx="110329" cy="19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0953" fill="norm" stroke="1" extrusionOk="0">
                  <a:moveTo>
                    <a:pt x="17440" y="687"/>
                  </a:moveTo>
                  <a:cubicBezTo>
                    <a:pt x="15440" y="233"/>
                    <a:pt x="13440" y="-222"/>
                    <a:pt x="11640" y="119"/>
                  </a:cubicBezTo>
                  <a:cubicBezTo>
                    <a:pt x="9840" y="460"/>
                    <a:pt x="8240" y="1597"/>
                    <a:pt x="6040" y="4325"/>
                  </a:cubicBezTo>
                  <a:cubicBezTo>
                    <a:pt x="3840" y="7054"/>
                    <a:pt x="1040" y="11374"/>
                    <a:pt x="240" y="14671"/>
                  </a:cubicBezTo>
                  <a:cubicBezTo>
                    <a:pt x="-560" y="17967"/>
                    <a:pt x="640" y="20241"/>
                    <a:pt x="3840" y="20810"/>
                  </a:cubicBezTo>
                  <a:cubicBezTo>
                    <a:pt x="7040" y="21378"/>
                    <a:pt x="12240" y="20241"/>
                    <a:pt x="15440" y="17626"/>
                  </a:cubicBezTo>
                  <a:cubicBezTo>
                    <a:pt x="18640" y="15012"/>
                    <a:pt x="19840" y="10919"/>
                    <a:pt x="20440" y="8191"/>
                  </a:cubicBezTo>
                  <a:cubicBezTo>
                    <a:pt x="21040" y="5462"/>
                    <a:pt x="21040" y="4098"/>
                    <a:pt x="20040" y="3416"/>
                  </a:cubicBezTo>
                  <a:cubicBezTo>
                    <a:pt x="19040" y="2734"/>
                    <a:pt x="17040" y="2734"/>
                    <a:pt x="15040" y="2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4118264" y="4749936"/>
              <a:ext cx="69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4206348" y="4604828"/>
              <a:ext cx="116834" cy="287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6" h="21397" fill="norm" stroke="1" extrusionOk="0">
                  <a:moveTo>
                    <a:pt x="18020" y="876"/>
                  </a:moveTo>
                  <a:cubicBezTo>
                    <a:pt x="13923" y="403"/>
                    <a:pt x="9827" y="-70"/>
                    <a:pt x="6847" y="9"/>
                  </a:cubicBezTo>
                  <a:cubicBezTo>
                    <a:pt x="3868" y="88"/>
                    <a:pt x="2006" y="718"/>
                    <a:pt x="889" y="1507"/>
                  </a:cubicBezTo>
                  <a:cubicBezTo>
                    <a:pt x="-229" y="2295"/>
                    <a:pt x="-601" y="3241"/>
                    <a:pt x="1633" y="4896"/>
                  </a:cubicBezTo>
                  <a:cubicBezTo>
                    <a:pt x="3868" y="6552"/>
                    <a:pt x="8709" y="8917"/>
                    <a:pt x="12433" y="11439"/>
                  </a:cubicBezTo>
                  <a:cubicBezTo>
                    <a:pt x="16158" y="13962"/>
                    <a:pt x="18765" y="16642"/>
                    <a:pt x="19882" y="18377"/>
                  </a:cubicBezTo>
                  <a:cubicBezTo>
                    <a:pt x="20999" y="20111"/>
                    <a:pt x="20627" y="20899"/>
                    <a:pt x="19509" y="21215"/>
                  </a:cubicBezTo>
                  <a:cubicBezTo>
                    <a:pt x="18392" y="21530"/>
                    <a:pt x="16530" y="21372"/>
                    <a:pt x="14668" y="21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4213514" y="4572136"/>
              <a:ext cx="247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6000"/>
                    <a:pt x="10338" y="10400"/>
                    <a:pt x="13938" y="6800"/>
                  </a:cubicBezTo>
                  <a:cubicBezTo>
                    <a:pt x="17538" y="3200"/>
                    <a:pt x="19569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4689207" y="4635636"/>
              <a:ext cx="57708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600" fill="norm" stroke="1" extrusionOk="0">
                  <a:moveTo>
                    <a:pt x="21031" y="0"/>
                  </a:moveTo>
                  <a:cubicBezTo>
                    <a:pt x="17174" y="4985"/>
                    <a:pt x="13317" y="9969"/>
                    <a:pt x="10231" y="13174"/>
                  </a:cubicBezTo>
                  <a:cubicBezTo>
                    <a:pt x="7145" y="16378"/>
                    <a:pt x="4831" y="17802"/>
                    <a:pt x="2902" y="19108"/>
                  </a:cubicBezTo>
                  <a:cubicBezTo>
                    <a:pt x="974" y="20413"/>
                    <a:pt x="-569" y="21600"/>
                    <a:pt x="202" y="21600"/>
                  </a:cubicBezTo>
                  <a:cubicBezTo>
                    <a:pt x="974" y="21600"/>
                    <a:pt x="4060" y="20413"/>
                    <a:pt x="6760" y="19226"/>
                  </a:cubicBezTo>
                  <a:cubicBezTo>
                    <a:pt x="9460" y="18040"/>
                    <a:pt x="11774" y="16853"/>
                    <a:pt x="14088" y="15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4785014" y="4641986"/>
              <a:ext cx="12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674"/>
                    <a:pt x="21600" y="5349"/>
                    <a:pt x="18000" y="8949"/>
                  </a:cubicBezTo>
                  <a:cubicBezTo>
                    <a:pt x="14400" y="12549"/>
                    <a:pt x="7200" y="170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4604664" y="4597536"/>
              <a:ext cx="275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2177" y="21600"/>
                  </a:moveTo>
                  <a:cubicBezTo>
                    <a:pt x="1518" y="19906"/>
                    <a:pt x="858" y="18212"/>
                    <a:pt x="446" y="16094"/>
                  </a:cubicBezTo>
                  <a:cubicBezTo>
                    <a:pt x="34" y="13976"/>
                    <a:pt x="-131" y="11435"/>
                    <a:pt x="116" y="9529"/>
                  </a:cubicBezTo>
                  <a:cubicBezTo>
                    <a:pt x="364" y="7624"/>
                    <a:pt x="1023" y="6353"/>
                    <a:pt x="3744" y="4871"/>
                  </a:cubicBezTo>
                  <a:cubicBezTo>
                    <a:pt x="6464" y="3388"/>
                    <a:pt x="11246" y="1694"/>
                    <a:pt x="14544" y="847"/>
                  </a:cubicBezTo>
                  <a:cubicBezTo>
                    <a:pt x="17842" y="0"/>
                    <a:pt x="19655" y="0"/>
                    <a:pt x="214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4937414" y="4794386"/>
              <a:ext cx="86541" cy="17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93" fill="norm" stroke="1" extrusionOk="0">
                  <a:moveTo>
                    <a:pt x="20057" y="0"/>
                  </a:moveTo>
                  <a:cubicBezTo>
                    <a:pt x="17486" y="0"/>
                    <a:pt x="14914" y="0"/>
                    <a:pt x="12343" y="1016"/>
                  </a:cubicBezTo>
                  <a:cubicBezTo>
                    <a:pt x="9771" y="2033"/>
                    <a:pt x="7200" y="4066"/>
                    <a:pt x="6171" y="5718"/>
                  </a:cubicBezTo>
                  <a:cubicBezTo>
                    <a:pt x="5143" y="7369"/>
                    <a:pt x="5657" y="8640"/>
                    <a:pt x="8486" y="10292"/>
                  </a:cubicBezTo>
                  <a:cubicBezTo>
                    <a:pt x="11314" y="11944"/>
                    <a:pt x="16457" y="13976"/>
                    <a:pt x="19029" y="15628"/>
                  </a:cubicBezTo>
                  <a:cubicBezTo>
                    <a:pt x="21600" y="17280"/>
                    <a:pt x="21600" y="18551"/>
                    <a:pt x="19543" y="19567"/>
                  </a:cubicBezTo>
                  <a:cubicBezTo>
                    <a:pt x="17486" y="20584"/>
                    <a:pt x="13371" y="21346"/>
                    <a:pt x="9771" y="21473"/>
                  </a:cubicBezTo>
                  <a:cubicBezTo>
                    <a:pt x="6171" y="21600"/>
                    <a:pt x="3086" y="21092"/>
                    <a:pt x="0" y="20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5477164" y="4723973"/>
              <a:ext cx="1587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6048" y="2735"/>
                    <a:pt x="12096" y="-1585"/>
                    <a:pt x="15696" y="575"/>
                  </a:cubicBezTo>
                  <a:cubicBezTo>
                    <a:pt x="19296" y="2735"/>
                    <a:pt x="20448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5508914" y="4826136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5902614" y="4629286"/>
              <a:ext cx="571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780"/>
                    <a:pt x="13600" y="7560"/>
                    <a:pt x="10000" y="11160"/>
                  </a:cubicBezTo>
                  <a:cubicBezTo>
                    <a:pt x="6400" y="14760"/>
                    <a:pt x="3200" y="181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6029614" y="4597536"/>
              <a:ext cx="508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39"/>
                    <a:pt x="7200" y="9078"/>
                    <a:pt x="3600" y="12678"/>
                  </a:cubicBezTo>
                  <a:cubicBezTo>
                    <a:pt x="0" y="16278"/>
                    <a:pt x="0" y="189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5805101" y="4591656"/>
              <a:ext cx="351514" cy="43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71" fill="norm" stroke="1" extrusionOk="0">
                  <a:moveTo>
                    <a:pt x="139" y="21371"/>
                  </a:moveTo>
                  <a:cubicBezTo>
                    <a:pt x="9" y="15200"/>
                    <a:pt x="-120" y="9028"/>
                    <a:pt x="203" y="5428"/>
                  </a:cubicBezTo>
                  <a:cubicBezTo>
                    <a:pt x="527" y="1828"/>
                    <a:pt x="1303" y="800"/>
                    <a:pt x="3372" y="285"/>
                  </a:cubicBezTo>
                  <a:cubicBezTo>
                    <a:pt x="5442" y="-229"/>
                    <a:pt x="8805" y="-229"/>
                    <a:pt x="12038" y="1828"/>
                  </a:cubicBezTo>
                  <a:cubicBezTo>
                    <a:pt x="15272" y="3885"/>
                    <a:pt x="18376" y="8000"/>
                    <a:pt x="21480" y="12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6127950" y="4864236"/>
              <a:ext cx="193765" cy="11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006" fill="norm" stroke="1" extrusionOk="0">
                  <a:moveTo>
                    <a:pt x="10927" y="0"/>
                  </a:moveTo>
                  <a:cubicBezTo>
                    <a:pt x="7875" y="1137"/>
                    <a:pt x="4822" y="2274"/>
                    <a:pt x="2827" y="4547"/>
                  </a:cubicBezTo>
                  <a:cubicBezTo>
                    <a:pt x="831" y="6821"/>
                    <a:pt x="-108" y="10232"/>
                    <a:pt x="9" y="13453"/>
                  </a:cubicBezTo>
                  <a:cubicBezTo>
                    <a:pt x="127" y="16674"/>
                    <a:pt x="1301" y="19705"/>
                    <a:pt x="5057" y="20653"/>
                  </a:cubicBezTo>
                  <a:cubicBezTo>
                    <a:pt x="8814" y="21600"/>
                    <a:pt x="15153" y="20463"/>
                    <a:pt x="21492" y="19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7032914" y="4692786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80" y="0"/>
                    <a:pt x="11160" y="0"/>
                    <a:pt x="14760" y="3600"/>
                  </a:cubicBezTo>
                  <a:cubicBezTo>
                    <a:pt x="18360" y="7200"/>
                    <a:pt x="1998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7051964" y="4781686"/>
              <a:ext cx="3175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744" y="17280"/>
                    <a:pt x="7488" y="21600"/>
                    <a:pt x="11088" y="19440"/>
                  </a:cubicBezTo>
                  <a:cubicBezTo>
                    <a:pt x="14688" y="17280"/>
                    <a:pt x="18144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7238444" y="4614966"/>
              <a:ext cx="209511" cy="26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387" fill="norm" stroke="1" extrusionOk="0">
                  <a:moveTo>
                    <a:pt x="1038" y="2206"/>
                  </a:moveTo>
                  <a:cubicBezTo>
                    <a:pt x="402" y="1515"/>
                    <a:pt x="-233" y="824"/>
                    <a:pt x="85" y="392"/>
                  </a:cubicBezTo>
                  <a:cubicBezTo>
                    <a:pt x="402" y="-40"/>
                    <a:pt x="1673" y="-213"/>
                    <a:pt x="4532" y="392"/>
                  </a:cubicBezTo>
                  <a:cubicBezTo>
                    <a:pt x="7391" y="997"/>
                    <a:pt x="11838" y="2379"/>
                    <a:pt x="15014" y="3761"/>
                  </a:cubicBezTo>
                  <a:cubicBezTo>
                    <a:pt x="18191" y="5144"/>
                    <a:pt x="20096" y="6526"/>
                    <a:pt x="20732" y="7995"/>
                  </a:cubicBezTo>
                  <a:cubicBezTo>
                    <a:pt x="21367" y="9464"/>
                    <a:pt x="20732" y="11019"/>
                    <a:pt x="18191" y="13265"/>
                  </a:cubicBezTo>
                  <a:cubicBezTo>
                    <a:pt x="15649" y="15512"/>
                    <a:pt x="11202" y="18449"/>
                    <a:pt x="6755" y="21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8126906" y="4610839"/>
              <a:ext cx="149814" cy="25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0991" fill="norm" stroke="1" extrusionOk="0">
                  <a:moveTo>
                    <a:pt x="14840" y="2605"/>
                  </a:moveTo>
                  <a:cubicBezTo>
                    <a:pt x="14840" y="1542"/>
                    <a:pt x="14840" y="480"/>
                    <a:pt x="14101" y="126"/>
                  </a:cubicBezTo>
                  <a:cubicBezTo>
                    <a:pt x="13361" y="-228"/>
                    <a:pt x="11881" y="126"/>
                    <a:pt x="9810" y="1631"/>
                  </a:cubicBezTo>
                  <a:cubicBezTo>
                    <a:pt x="7739" y="3136"/>
                    <a:pt x="5076" y="5792"/>
                    <a:pt x="3005" y="8979"/>
                  </a:cubicBezTo>
                  <a:cubicBezTo>
                    <a:pt x="933" y="12165"/>
                    <a:pt x="-546" y="15883"/>
                    <a:pt x="194" y="18185"/>
                  </a:cubicBezTo>
                  <a:cubicBezTo>
                    <a:pt x="933" y="20487"/>
                    <a:pt x="3892" y="21372"/>
                    <a:pt x="7443" y="20841"/>
                  </a:cubicBezTo>
                  <a:cubicBezTo>
                    <a:pt x="10994" y="20310"/>
                    <a:pt x="15136" y="18362"/>
                    <a:pt x="17503" y="15618"/>
                  </a:cubicBezTo>
                  <a:cubicBezTo>
                    <a:pt x="19870" y="12874"/>
                    <a:pt x="20462" y="9333"/>
                    <a:pt x="20758" y="7120"/>
                  </a:cubicBezTo>
                  <a:cubicBezTo>
                    <a:pt x="21054" y="4906"/>
                    <a:pt x="21054" y="4021"/>
                    <a:pt x="20314" y="3224"/>
                  </a:cubicBezTo>
                  <a:cubicBezTo>
                    <a:pt x="19575" y="2428"/>
                    <a:pt x="18095" y="1720"/>
                    <a:pt x="16616" y="1542"/>
                  </a:cubicBezTo>
                  <a:cubicBezTo>
                    <a:pt x="15136" y="1365"/>
                    <a:pt x="13657" y="1720"/>
                    <a:pt x="13065" y="2074"/>
                  </a:cubicBezTo>
                  <a:cubicBezTo>
                    <a:pt x="12473" y="2428"/>
                    <a:pt x="12769" y="2782"/>
                    <a:pt x="13065" y="3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8360064" y="4661036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8499764" y="4534830"/>
              <a:ext cx="95251" cy="25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21600" y="2590"/>
                  </a:moveTo>
                  <a:cubicBezTo>
                    <a:pt x="21120" y="1704"/>
                    <a:pt x="20640" y="819"/>
                    <a:pt x="18960" y="377"/>
                  </a:cubicBezTo>
                  <a:cubicBezTo>
                    <a:pt x="17280" y="-66"/>
                    <a:pt x="14400" y="-66"/>
                    <a:pt x="11760" y="111"/>
                  </a:cubicBezTo>
                  <a:cubicBezTo>
                    <a:pt x="9120" y="288"/>
                    <a:pt x="6720" y="642"/>
                    <a:pt x="5520" y="2059"/>
                  </a:cubicBezTo>
                  <a:cubicBezTo>
                    <a:pt x="4320" y="3475"/>
                    <a:pt x="4320" y="5954"/>
                    <a:pt x="6720" y="8255"/>
                  </a:cubicBezTo>
                  <a:cubicBezTo>
                    <a:pt x="9120" y="10557"/>
                    <a:pt x="13920" y="12682"/>
                    <a:pt x="16800" y="14629"/>
                  </a:cubicBezTo>
                  <a:cubicBezTo>
                    <a:pt x="19680" y="16577"/>
                    <a:pt x="20640" y="18347"/>
                    <a:pt x="19920" y="19586"/>
                  </a:cubicBezTo>
                  <a:cubicBezTo>
                    <a:pt x="19200" y="20826"/>
                    <a:pt x="16800" y="21534"/>
                    <a:pt x="13680" y="21357"/>
                  </a:cubicBezTo>
                  <a:cubicBezTo>
                    <a:pt x="10560" y="21180"/>
                    <a:pt x="6720" y="20118"/>
                    <a:pt x="4320" y="18790"/>
                  </a:cubicBezTo>
                  <a:cubicBezTo>
                    <a:pt x="1920" y="17462"/>
                    <a:pt x="960" y="15868"/>
                    <a:pt x="0" y="14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8487064" y="4508636"/>
              <a:ext cx="209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36" y="14400"/>
                    <a:pt x="5673" y="7200"/>
                    <a:pt x="9273" y="3600"/>
                  </a:cubicBezTo>
                  <a:cubicBezTo>
                    <a:pt x="12873" y="0"/>
                    <a:pt x="1723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8846427" y="4559436"/>
              <a:ext cx="53388" cy="21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502" fill="norm" stroke="1" extrusionOk="0">
                  <a:moveTo>
                    <a:pt x="20954" y="0"/>
                  </a:moveTo>
                  <a:cubicBezTo>
                    <a:pt x="16800" y="5033"/>
                    <a:pt x="12646" y="10066"/>
                    <a:pt x="9323" y="13317"/>
                  </a:cubicBezTo>
                  <a:cubicBezTo>
                    <a:pt x="6000" y="16567"/>
                    <a:pt x="3508" y="18035"/>
                    <a:pt x="1846" y="19293"/>
                  </a:cubicBezTo>
                  <a:cubicBezTo>
                    <a:pt x="185" y="20551"/>
                    <a:pt x="-646" y="21600"/>
                    <a:pt x="600" y="21495"/>
                  </a:cubicBezTo>
                  <a:cubicBezTo>
                    <a:pt x="1846" y="21390"/>
                    <a:pt x="5169" y="20132"/>
                    <a:pt x="8492" y="18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8988714" y="4553086"/>
              <a:ext cx="12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8825944" y="4524739"/>
              <a:ext cx="245321" cy="6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90" fill="norm" stroke="1" extrusionOk="0">
                  <a:moveTo>
                    <a:pt x="905" y="21190"/>
                  </a:moveTo>
                  <a:cubicBezTo>
                    <a:pt x="351" y="16465"/>
                    <a:pt x="-203" y="11740"/>
                    <a:pt x="74" y="8365"/>
                  </a:cubicBezTo>
                  <a:cubicBezTo>
                    <a:pt x="351" y="4990"/>
                    <a:pt x="1459" y="2965"/>
                    <a:pt x="4505" y="1615"/>
                  </a:cubicBezTo>
                  <a:cubicBezTo>
                    <a:pt x="7551" y="265"/>
                    <a:pt x="12535" y="-410"/>
                    <a:pt x="15674" y="265"/>
                  </a:cubicBezTo>
                  <a:cubicBezTo>
                    <a:pt x="18812" y="940"/>
                    <a:pt x="20105" y="2965"/>
                    <a:pt x="21397" y="4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9115714" y="4724536"/>
              <a:ext cx="87055" cy="18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395" fill="norm" stroke="1" extrusionOk="0">
                  <a:moveTo>
                    <a:pt x="18084" y="0"/>
                  </a:moveTo>
                  <a:cubicBezTo>
                    <a:pt x="15572" y="0"/>
                    <a:pt x="13060" y="0"/>
                    <a:pt x="10298" y="364"/>
                  </a:cubicBezTo>
                  <a:cubicBezTo>
                    <a:pt x="7535" y="728"/>
                    <a:pt x="4521" y="1456"/>
                    <a:pt x="4019" y="2912"/>
                  </a:cubicBezTo>
                  <a:cubicBezTo>
                    <a:pt x="3516" y="4369"/>
                    <a:pt x="5526" y="6553"/>
                    <a:pt x="8540" y="8494"/>
                  </a:cubicBezTo>
                  <a:cubicBezTo>
                    <a:pt x="11553" y="10436"/>
                    <a:pt x="15572" y="12135"/>
                    <a:pt x="18084" y="13712"/>
                  </a:cubicBezTo>
                  <a:cubicBezTo>
                    <a:pt x="20595" y="15290"/>
                    <a:pt x="21600" y="16746"/>
                    <a:pt x="19591" y="18081"/>
                  </a:cubicBezTo>
                  <a:cubicBezTo>
                    <a:pt x="17581" y="19416"/>
                    <a:pt x="12558" y="20629"/>
                    <a:pt x="8791" y="21115"/>
                  </a:cubicBezTo>
                  <a:cubicBezTo>
                    <a:pt x="5023" y="21600"/>
                    <a:pt x="2512" y="21357"/>
                    <a:pt x="0" y="21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9458614" y="4578971"/>
              <a:ext cx="165101" cy="56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2" fill="norm" stroke="1" extrusionOk="0">
                  <a:moveTo>
                    <a:pt x="0" y="20652"/>
                  </a:moveTo>
                  <a:cubicBezTo>
                    <a:pt x="1108" y="18338"/>
                    <a:pt x="2215" y="16023"/>
                    <a:pt x="4431" y="11781"/>
                  </a:cubicBezTo>
                  <a:cubicBezTo>
                    <a:pt x="6646" y="7538"/>
                    <a:pt x="9969" y="1366"/>
                    <a:pt x="13015" y="209"/>
                  </a:cubicBezTo>
                  <a:cubicBezTo>
                    <a:pt x="16062" y="-948"/>
                    <a:pt x="18831" y="2909"/>
                    <a:pt x="21600" y="6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9522114" y="4718186"/>
              <a:ext cx="1524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0"/>
                  </a:moveTo>
                  <a:cubicBezTo>
                    <a:pt x="600" y="9000"/>
                    <a:pt x="1200" y="18000"/>
                    <a:pt x="4800" y="19800"/>
                  </a:cubicBezTo>
                  <a:cubicBezTo>
                    <a:pt x="8400" y="21600"/>
                    <a:pt x="15000" y="16200"/>
                    <a:pt x="21600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9833024" y="4588983"/>
              <a:ext cx="157193" cy="18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0691" fill="norm" stroke="1" extrusionOk="0">
                  <a:moveTo>
                    <a:pt x="13497" y="959"/>
                  </a:moveTo>
                  <a:cubicBezTo>
                    <a:pt x="12094" y="484"/>
                    <a:pt x="10692" y="9"/>
                    <a:pt x="8448" y="840"/>
                  </a:cubicBezTo>
                  <a:cubicBezTo>
                    <a:pt x="6203" y="1671"/>
                    <a:pt x="3118" y="3807"/>
                    <a:pt x="1435" y="6893"/>
                  </a:cubicBezTo>
                  <a:cubicBezTo>
                    <a:pt x="-248" y="9979"/>
                    <a:pt x="-529" y="14014"/>
                    <a:pt x="1014" y="16862"/>
                  </a:cubicBezTo>
                  <a:cubicBezTo>
                    <a:pt x="2557" y="19710"/>
                    <a:pt x="5923" y="21372"/>
                    <a:pt x="9570" y="20423"/>
                  </a:cubicBezTo>
                  <a:cubicBezTo>
                    <a:pt x="13216" y="19473"/>
                    <a:pt x="17144" y="15913"/>
                    <a:pt x="19107" y="12708"/>
                  </a:cubicBezTo>
                  <a:cubicBezTo>
                    <a:pt x="21071" y="9504"/>
                    <a:pt x="21071" y="6656"/>
                    <a:pt x="20510" y="4638"/>
                  </a:cubicBezTo>
                  <a:cubicBezTo>
                    <a:pt x="19949" y="2620"/>
                    <a:pt x="18827" y="1434"/>
                    <a:pt x="17284" y="721"/>
                  </a:cubicBezTo>
                  <a:cubicBezTo>
                    <a:pt x="15741" y="9"/>
                    <a:pt x="13777" y="-228"/>
                    <a:pt x="12655" y="247"/>
                  </a:cubicBezTo>
                  <a:cubicBezTo>
                    <a:pt x="11533" y="721"/>
                    <a:pt x="11253" y="1908"/>
                    <a:pt x="10972" y="3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10055514" y="4692786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0187641" y="4540386"/>
              <a:ext cx="4567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6276" y="4136"/>
                    <a:pt x="11367" y="8272"/>
                    <a:pt x="7440" y="11566"/>
                  </a:cubicBezTo>
                  <a:cubicBezTo>
                    <a:pt x="3512" y="14860"/>
                    <a:pt x="567" y="17311"/>
                    <a:pt x="76" y="18843"/>
                  </a:cubicBezTo>
                  <a:cubicBezTo>
                    <a:pt x="-415" y="20374"/>
                    <a:pt x="1549" y="20987"/>
                    <a:pt x="35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0404764" y="4615454"/>
              <a:ext cx="21167" cy="16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12960" y="2607"/>
                  </a:moveTo>
                  <a:cubicBezTo>
                    <a:pt x="17280" y="1240"/>
                    <a:pt x="21600" y="-127"/>
                    <a:pt x="21600" y="10"/>
                  </a:cubicBezTo>
                  <a:cubicBezTo>
                    <a:pt x="21600" y="146"/>
                    <a:pt x="17280" y="1787"/>
                    <a:pt x="12960" y="5615"/>
                  </a:cubicBezTo>
                  <a:cubicBezTo>
                    <a:pt x="8640" y="9443"/>
                    <a:pt x="4320" y="15458"/>
                    <a:pt x="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0474614" y="4605587"/>
              <a:ext cx="46938" cy="20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19" fill="norm" stroke="1" extrusionOk="0">
                  <a:moveTo>
                    <a:pt x="11270" y="1169"/>
                  </a:moveTo>
                  <a:cubicBezTo>
                    <a:pt x="15026" y="494"/>
                    <a:pt x="18783" y="-181"/>
                    <a:pt x="20191" y="44"/>
                  </a:cubicBezTo>
                  <a:cubicBezTo>
                    <a:pt x="21600" y="269"/>
                    <a:pt x="20661" y="1394"/>
                    <a:pt x="17374" y="4432"/>
                  </a:cubicBezTo>
                  <a:cubicBezTo>
                    <a:pt x="14087" y="7469"/>
                    <a:pt x="8452" y="12419"/>
                    <a:pt x="5165" y="15569"/>
                  </a:cubicBezTo>
                  <a:cubicBezTo>
                    <a:pt x="1878" y="18719"/>
                    <a:pt x="939" y="20069"/>
                    <a:pt x="0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0370751" y="4599652"/>
              <a:ext cx="211814" cy="4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229" y="21600"/>
                  </a:moveTo>
                  <a:cubicBezTo>
                    <a:pt x="15" y="16904"/>
                    <a:pt x="-199" y="12209"/>
                    <a:pt x="336" y="8922"/>
                  </a:cubicBezTo>
                  <a:cubicBezTo>
                    <a:pt x="870" y="5635"/>
                    <a:pt x="2153" y="3757"/>
                    <a:pt x="5575" y="2348"/>
                  </a:cubicBezTo>
                  <a:cubicBezTo>
                    <a:pt x="8997" y="939"/>
                    <a:pt x="14557" y="0"/>
                    <a:pt x="17551" y="0"/>
                  </a:cubicBezTo>
                  <a:cubicBezTo>
                    <a:pt x="20546" y="0"/>
                    <a:pt x="20973" y="939"/>
                    <a:pt x="21401" y="1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0544601" y="4768986"/>
              <a:ext cx="139564" cy="103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104" fill="norm" stroke="1" extrusionOk="0">
                  <a:moveTo>
                    <a:pt x="16421" y="0"/>
                  </a:moveTo>
                  <a:cubicBezTo>
                    <a:pt x="12230" y="864"/>
                    <a:pt x="8039" y="1728"/>
                    <a:pt x="5138" y="3240"/>
                  </a:cubicBezTo>
                  <a:cubicBezTo>
                    <a:pt x="2236" y="4752"/>
                    <a:pt x="624" y="6912"/>
                    <a:pt x="141" y="10152"/>
                  </a:cubicBezTo>
                  <a:cubicBezTo>
                    <a:pt x="-343" y="13392"/>
                    <a:pt x="302" y="17712"/>
                    <a:pt x="4009" y="19656"/>
                  </a:cubicBezTo>
                  <a:cubicBezTo>
                    <a:pt x="7717" y="21600"/>
                    <a:pt x="14487" y="21168"/>
                    <a:pt x="21257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0861964" y="4654686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0912764" y="4711836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8" y="21600"/>
                    <a:pt x="11896" y="21600"/>
                    <a:pt x="15496" y="18000"/>
                  </a:cubicBezTo>
                  <a:cubicBezTo>
                    <a:pt x="19096" y="14400"/>
                    <a:pt x="20348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1008014" y="4578486"/>
              <a:ext cx="15324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600" fill="norm" stroke="1" extrusionOk="0">
                  <a:moveTo>
                    <a:pt x="0" y="0"/>
                  </a:moveTo>
                  <a:cubicBezTo>
                    <a:pt x="3795" y="900"/>
                    <a:pt x="7589" y="1800"/>
                    <a:pt x="11092" y="3038"/>
                  </a:cubicBezTo>
                  <a:cubicBezTo>
                    <a:pt x="14595" y="4275"/>
                    <a:pt x="17805" y="5850"/>
                    <a:pt x="19557" y="7200"/>
                  </a:cubicBezTo>
                  <a:cubicBezTo>
                    <a:pt x="21308" y="8550"/>
                    <a:pt x="21600" y="9675"/>
                    <a:pt x="20432" y="11250"/>
                  </a:cubicBezTo>
                  <a:cubicBezTo>
                    <a:pt x="19265" y="12825"/>
                    <a:pt x="16638" y="14850"/>
                    <a:pt x="14595" y="16425"/>
                  </a:cubicBezTo>
                  <a:cubicBezTo>
                    <a:pt x="12551" y="18000"/>
                    <a:pt x="11092" y="19125"/>
                    <a:pt x="11092" y="19912"/>
                  </a:cubicBezTo>
                  <a:cubicBezTo>
                    <a:pt x="11092" y="20700"/>
                    <a:pt x="12551" y="21150"/>
                    <a:pt x="140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1496964" y="4551345"/>
              <a:ext cx="83763" cy="217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55" fill="norm" stroke="1" extrusionOk="0">
                  <a:moveTo>
                    <a:pt x="17820" y="1417"/>
                  </a:moveTo>
                  <a:cubicBezTo>
                    <a:pt x="19440" y="586"/>
                    <a:pt x="21060" y="-245"/>
                    <a:pt x="21330" y="67"/>
                  </a:cubicBezTo>
                  <a:cubicBezTo>
                    <a:pt x="21600" y="378"/>
                    <a:pt x="20520" y="1832"/>
                    <a:pt x="16740" y="5570"/>
                  </a:cubicBezTo>
                  <a:cubicBezTo>
                    <a:pt x="12960" y="9309"/>
                    <a:pt x="6480" y="15332"/>
                    <a:pt x="0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1585864" y="4600621"/>
              <a:ext cx="24342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89" fill="norm" stroke="1" extrusionOk="0">
                  <a:moveTo>
                    <a:pt x="0" y="1831"/>
                  </a:moveTo>
                  <a:cubicBezTo>
                    <a:pt x="7200" y="860"/>
                    <a:pt x="14400" y="-111"/>
                    <a:pt x="18000" y="10"/>
                  </a:cubicBezTo>
                  <a:cubicBezTo>
                    <a:pt x="21600" y="132"/>
                    <a:pt x="21600" y="1345"/>
                    <a:pt x="18000" y="5107"/>
                  </a:cubicBezTo>
                  <a:cubicBezTo>
                    <a:pt x="14400" y="8869"/>
                    <a:pt x="7200" y="15179"/>
                    <a:pt x="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1419632" y="4536152"/>
              <a:ext cx="261483" cy="4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1661" y="21600"/>
                  </a:moveTo>
                  <a:cubicBezTo>
                    <a:pt x="790" y="16904"/>
                    <a:pt x="-81" y="12209"/>
                    <a:pt x="6" y="8922"/>
                  </a:cubicBezTo>
                  <a:cubicBezTo>
                    <a:pt x="93" y="5635"/>
                    <a:pt x="1138" y="3757"/>
                    <a:pt x="4448" y="2348"/>
                  </a:cubicBezTo>
                  <a:cubicBezTo>
                    <a:pt x="7758" y="939"/>
                    <a:pt x="13332" y="0"/>
                    <a:pt x="16554" y="0"/>
                  </a:cubicBezTo>
                  <a:cubicBezTo>
                    <a:pt x="19777" y="0"/>
                    <a:pt x="20648" y="939"/>
                    <a:pt x="21519" y="1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1666162" y="4763578"/>
              <a:ext cx="110203" cy="10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00" fill="norm" stroke="1" extrusionOk="0">
                  <a:moveTo>
                    <a:pt x="15106" y="2500"/>
                  </a:moveTo>
                  <a:cubicBezTo>
                    <a:pt x="13476" y="1150"/>
                    <a:pt x="11845" y="-200"/>
                    <a:pt x="10215" y="25"/>
                  </a:cubicBezTo>
                  <a:cubicBezTo>
                    <a:pt x="8585" y="250"/>
                    <a:pt x="6955" y="2050"/>
                    <a:pt x="5325" y="4300"/>
                  </a:cubicBezTo>
                  <a:cubicBezTo>
                    <a:pt x="3694" y="6550"/>
                    <a:pt x="2064" y="9250"/>
                    <a:pt x="1045" y="11950"/>
                  </a:cubicBezTo>
                  <a:cubicBezTo>
                    <a:pt x="27" y="14650"/>
                    <a:pt x="-381" y="17350"/>
                    <a:pt x="434" y="18925"/>
                  </a:cubicBezTo>
                  <a:cubicBezTo>
                    <a:pt x="1249" y="20500"/>
                    <a:pt x="3287" y="20950"/>
                    <a:pt x="6955" y="21175"/>
                  </a:cubicBezTo>
                  <a:cubicBezTo>
                    <a:pt x="10623" y="21400"/>
                    <a:pt x="15921" y="21400"/>
                    <a:pt x="21219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1871614" y="4680086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1897014" y="4749936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2125614" y="4490380"/>
              <a:ext cx="196851" cy="28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1380"/>
                  </a:moveTo>
                  <a:cubicBezTo>
                    <a:pt x="20671" y="900"/>
                    <a:pt x="19742" y="420"/>
                    <a:pt x="17303" y="180"/>
                  </a:cubicBezTo>
                  <a:cubicBezTo>
                    <a:pt x="14865" y="-60"/>
                    <a:pt x="10916" y="-60"/>
                    <a:pt x="8361" y="180"/>
                  </a:cubicBezTo>
                  <a:cubicBezTo>
                    <a:pt x="5806" y="420"/>
                    <a:pt x="4645" y="900"/>
                    <a:pt x="4065" y="1620"/>
                  </a:cubicBezTo>
                  <a:cubicBezTo>
                    <a:pt x="3484" y="2340"/>
                    <a:pt x="3484" y="3300"/>
                    <a:pt x="3252" y="4580"/>
                  </a:cubicBezTo>
                  <a:cubicBezTo>
                    <a:pt x="3019" y="5860"/>
                    <a:pt x="2555" y="7460"/>
                    <a:pt x="1974" y="8660"/>
                  </a:cubicBezTo>
                  <a:cubicBezTo>
                    <a:pt x="1394" y="9860"/>
                    <a:pt x="697" y="10660"/>
                    <a:pt x="929" y="10980"/>
                  </a:cubicBezTo>
                  <a:cubicBezTo>
                    <a:pt x="1161" y="11300"/>
                    <a:pt x="2323" y="11140"/>
                    <a:pt x="3368" y="11300"/>
                  </a:cubicBezTo>
                  <a:cubicBezTo>
                    <a:pt x="4413" y="11460"/>
                    <a:pt x="5342" y="11940"/>
                    <a:pt x="6387" y="12980"/>
                  </a:cubicBezTo>
                  <a:cubicBezTo>
                    <a:pt x="7432" y="14020"/>
                    <a:pt x="8594" y="15620"/>
                    <a:pt x="9174" y="16820"/>
                  </a:cubicBezTo>
                  <a:cubicBezTo>
                    <a:pt x="9755" y="18020"/>
                    <a:pt x="9755" y="18820"/>
                    <a:pt x="9290" y="19460"/>
                  </a:cubicBezTo>
                  <a:cubicBezTo>
                    <a:pt x="8826" y="20100"/>
                    <a:pt x="7897" y="20580"/>
                    <a:pt x="6271" y="20900"/>
                  </a:cubicBezTo>
                  <a:cubicBezTo>
                    <a:pt x="4645" y="21220"/>
                    <a:pt x="2323" y="21380"/>
                    <a:pt x="0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2303414" y="4603886"/>
              <a:ext cx="825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5600"/>
                    <a:pt x="11631" y="11200"/>
                    <a:pt x="8031" y="14800"/>
                  </a:cubicBezTo>
                  <a:cubicBezTo>
                    <a:pt x="4431" y="18400"/>
                    <a:pt x="2215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2373264" y="4629286"/>
              <a:ext cx="38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06"/>
                    <a:pt x="7200" y="11613"/>
                    <a:pt x="3600" y="15213"/>
                  </a:cubicBezTo>
                  <a:cubicBezTo>
                    <a:pt x="0" y="18813"/>
                    <a:pt x="0" y="202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12284364" y="4606002"/>
              <a:ext cx="273051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" y="15429"/>
                    <a:pt x="1005" y="9257"/>
                    <a:pt x="2093" y="5400"/>
                  </a:cubicBezTo>
                  <a:cubicBezTo>
                    <a:pt x="3181" y="1543"/>
                    <a:pt x="4856" y="0"/>
                    <a:pt x="8205" y="0"/>
                  </a:cubicBezTo>
                  <a:cubicBezTo>
                    <a:pt x="11553" y="0"/>
                    <a:pt x="16577" y="1543"/>
                    <a:pt x="21600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12385964" y="4806541"/>
              <a:ext cx="99484" cy="14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19302" y="2985"/>
                  </a:moveTo>
                  <a:cubicBezTo>
                    <a:pt x="17923" y="1695"/>
                    <a:pt x="16545" y="406"/>
                    <a:pt x="14706" y="83"/>
                  </a:cubicBezTo>
                  <a:cubicBezTo>
                    <a:pt x="12868" y="-239"/>
                    <a:pt x="10570" y="406"/>
                    <a:pt x="9191" y="1534"/>
                  </a:cubicBezTo>
                  <a:cubicBezTo>
                    <a:pt x="7813" y="2662"/>
                    <a:pt x="7353" y="4274"/>
                    <a:pt x="8043" y="5564"/>
                  </a:cubicBezTo>
                  <a:cubicBezTo>
                    <a:pt x="8732" y="6854"/>
                    <a:pt x="10570" y="7821"/>
                    <a:pt x="12409" y="8788"/>
                  </a:cubicBezTo>
                  <a:cubicBezTo>
                    <a:pt x="14247" y="9755"/>
                    <a:pt x="16085" y="10722"/>
                    <a:pt x="17923" y="11851"/>
                  </a:cubicBezTo>
                  <a:cubicBezTo>
                    <a:pt x="19762" y="12979"/>
                    <a:pt x="21600" y="14268"/>
                    <a:pt x="21600" y="15719"/>
                  </a:cubicBezTo>
                  <a:cubicBezTo>
                    <a:pt x="21600" y="17170"/>
                    <a:pt x="19762" y="18782"/>
                    <a:pt x="15855" y="19749"/>
                  </a:cubicBezTo>
                  <a:cubicBezTo>
                    <a:pt x="11949" y="20716"/>
                    <a:pt x="5974" y="21039"/>
                    <a:pt x="0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9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358306" y="2661726"/>
              <a:ext cx="1935666" cy="663694"/>
            </a:xfrm>
            <a:prstGeom prst="rect">
              <a:avLst/>
            </a:prstGeom>
            <a:effectLst/>
          </p:spPr>
        </p:pic>
        <p:pic>
          <p:nvPicPr>
            <p:cNvPr id="220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157274" y="2548867"/>
              <a:ext cx="863000" cy="1467345"/>
            </a:xfrm>
            <a:prstGeom prst="rect">
              <a:avLst/>
            </a:prstGeom>
            <a:effectLst/>
          </p:spPr>
        </p:pic>
        <p:sp>
          <p:nvSpPr>
            <p:cNvPr id="2203" name="Line"/>
            <p:cNvSpPr/>
            <p:nvPr/>
          </p:nvSpPr>
          <p:spPr>
            <a:xfrm>
              <a:off x="1548270" y="5510144"/>
              <a:ext cx="218956" cy="27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143" fill="norm" stroke="1" extrusionOk="0">
                  <a:moveTo>
                    <a:pt x="13156" y="2071"/>
                  </a:moveTo>
                  <a:cubicBezTo>
                    <a:pt x="12551" y="1265"/>
                    <a:pt x="11945" y="459"/>
                    <a:pt x="11138" y="136"/>
                  </a:cubicBezTo>
                  <a:cubicBezTo>
                    <a:pt x="10330" y="-186"/>
                    <a:pt x="9321" y="-25"/>
                    <a:pt x="7504" y="1587"/>
                  </a:cubicBezTo>
                  <a:cubicBezTo>
                    <a:pt x="5687" y="3199"/>
                    <a:pt x="3063" y="6262"/>
                    <a:pt x="1549" y="9244"/>
                  </a:cubicBezTo>
                  <a:cubicBezTo>
                    <a:pt x="35" y="12226"/>
                    <a:pt x="-369" y="15127"/>
                    <a:pt x="338" y="17223"/>
                  </a:cubicBezTo>
                  <a:cubicBezTo>
                    <a:pt x="1044" y="19318"/>
                    <a:pt x="2861" y="20608"/>
                    <a:pt x="5586" y="21011"/>
                  </a:cubicBezTo>
                  <a:cubicBezTo>
                    <a:pt x="8311" y="21414"/>
                    <a:pt x="11945" y="20930"/>
                    <a:pt x="14771" y="19077"/>
                  </a:cubicBezTo>
                  <a:cubicBezTo>
                    <a:pt x="17597" y="17223"/>
                    <a:pt x="19616" y="13999"/>
                    <a:pt x="20424" y="10936"/>
                  </a:cubicBezTo>
                  <a:cubicBezTo>
                    <a:pt x="21231" y="7874"/>
                    <a:pt x="20827" y="4972"/>
                    <a:pt x="20323" y="3199"/>
                  </a:cubicBezTo>
                  <a:cubicBezTo>
                    <a:pt x="19818" y="1426"/>
                    <a:pt x="19212" y="781"/>
                    <a:pt x="18506" y="701"/>
                  </a:cubicBezTo>
                  <a:cubicBezTo>
                    <a:pt x="17799" y="620"/>
                    <a:pt x="16992" y="1104"/>
                    <a:pt x="16588" y="1668"/>
                  </a:cubicBezTo>
                  <a:cubicBezTo>
                    <a:pt x="16184" y="2232"/>
                    <a:pt x="16184" y="2877"/>
                    <a:pt x="16184" y="3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895764" y="561353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2022764" y="5480186"/>
              <a:ext cx="25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70"/>
                    <a:pt x="7200" y="8139"/>
                    <a:pt x="10800" y="11739"/>
                  </a:cubicBezTo>
                  <a:cubicBezTo>
                    <a:pt x="14400" y="15339"/>
                    <a:pt x="18000" y="184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2537114" y="5438821"/>
              <a:ext cx="87575" cy="32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36" fill="norm" stroke="1" extrusionOk="0">
                  <a:moveTo>
                    <a:pt x="16971" y="1051"/>
                  </a:moveTo>
                  <a:cubicBezTo>
                    <a:pt x="18514" y="493"/>
                    <a:pt x="20057" y="-64"/>
                    <a:pt x="20829" y="6"/>
                  </a:cubicBezTo>
                  <a:cubicBezTo>
                    <a:pt x="21600" y="75"/>
                    <a:pt x="21600" y="772"/>
                    <a:pt x="19029" y="3490"/>
                  </a:cubicBezTo>
                  <a:cubicBezTo>
                    <a:pt x="16457" y="6207"/>
                    <a:pt x="11314" y="10945"/>
                    <a:pt x="7714" y="14290"/>
                  </a:cubicBezTo>
                  <a:cubicBezTo>
                    <a:pt x="4114" y="17634"/>
                    <a:pt x="2057" y="19585"/>
                    <a:pt x="0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2664114" y="5473836"/>
              <a:ext cx="381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000"/>
                    <a:pt x="14400" y="8000"/>
                    <a:pt x="10800" y="11600"/>
                  </a:cubicBezTo>
                  <a:cubicBezTo>
                    <a:pt x="7200" y="15200"/>
                    <a:pt x="3600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2478223" y="5436441"/>
              <a:ext cx="331942" cy="10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012" fill="norm" stroke="1" extrusionOk="0">
                  <a:moveTo>
                    <a:pt x="933" y="21012"/>
                  </a:moveTo>
                  <a:cubicBezTo>
                    <a:pt x="386" y="17926"/>
                    <a:pt x="-161" y="14841"/>
                    <a:pt x="44" y="12636"/>
                  </a:cubicBezTo>
                  <a:cubicBezTo>
                    <a:pt x="249" y="10432"/>
                    <a:pt x="1206" y="9110"/>
                    <a:pt x="4009" y="6906"/>
                  </a:cubicBezTo>
                  <a:cubicBezTo>
                    <a:pt x="6811" y="4702"/>
                    <a:pt x="11459" y="1616"/>
                    <a:pt x="14672" y="514"/>
                  </a:cubicBezTo>
                  <a:cubicBezTo>
                    <a:pt x="17885" y="-588"/>
                    <a:pt x="19662" y="294"/>
                    <a:pt x="21439" y="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2800197" y="5655636"/>
              <a:ext cx="143318" cy="19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391" fill="norm" stroke="1" extrusionOk="0">
                  <a:moveTo>
                    <a:pt x="16264" y="2374"/>
                  </a:moveTo>
                  <a:cubicBezTo>
                    <a:pt x="15339" y="1434"/>
                    <a:pt x="14413" y="495"/>
                    <a:pt x="13179" y="143"/>
                  </a:cubicBezTo>
                  <a:cubicBezTo>
                    <a:pt x="11944" y="-209"/>
                    <a:pt x="10402" y="26"/>
                    <a:pt x="7933" y="1552"/>
                  </a:cubicBezTo>
                  <a:cubicBezTo>
                    <a:pt x="5464" y="3078"/>
                    <a:pt x="2070" y="5895"/>
                    <a:pt x="682" y="8830"/>
                  </a:cubicBezTo>
                  <a:cubicBezTo>
                    <a:pt x="-707" y="11765"/>
                    <a:pt x="-90" y="14817"/>
                    <a:pt x="3613" y="16930"/>
                  </a:cubicBezTo>
                  <a:cubicBezTo>
                    <a:pt x="7316" y="19043"/>
                    <a:pt x="14104" y="20217"/>
                    <a:pt x="20893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3375314" y="5635479"/>
              <a:ext cx="2540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120" y="11375"/>
                    <a:pt x="12240" y="2735"/>
                    <a:pt x="15840" y="575"/>
                  </a:cubicBezTo>
                  <a:cubicBezTo>
                    <a:pt x="19440" y="-1585"/>
                    <a:pt x="2052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3531947" y="5530986"/>
              <a:ext cx="4021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3877"/>
                    <a:pt x="-1080" y="7754"/>
                    <a:pt x="2160" y="11354"/>
                  </a:cubicBezTo>
                  <a:cubicBezTo>
                    <a:pt x="5400" y="14954"/>
                    <a:pt x="12960" y="18277"/>
                    <a:pt x="20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3949748" y="5485611"/>
              <a:ext cx="144836" cy="24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1000" fill="norm" stroke="1" extrusionOk="0">
                  <a:moveTo>
                    <a:pt x="15784" y="2756"/>
                  </a:moveTo>
                  <a:cubicBezTo>
                    <a:pt x="11284" y="3648"/>
                    <a:pt x="6784" y="4541"/>
                    <a:pt x="3784" y="6951"/>
                  </a:cubicBezTo>
                  <a:cubicBezTo>
                    <a:pt x="784" y="9361"/>
                    <a:pt x="-716" y="13288"/>
                    <a:pt x="334" y="16055"/>
                  </a:cubicBezTo>
                  <a:cubicBezTo>
                    <a:pt x="1384" y="18822"/>
                    <a:pt x="4984" y="20428"/>
                    <a:pt x="8434" y="20875"/>
                  </a:cubicBezTo>
                  <a:cubicBezTo>
                    <a:pt x="11884" y="21321"/>
                    <a:pt x="15184" y="20607"/>
                    <a:pt x="17434" y="18197"/>
                  </a:cubicBezTo>
                  <a:cubicBezTo>
                    <a:pt x="19684" y="15787"/>
                    <a:pt x="20884" y="11681"/>
                    <a:pt x="20434" y="8379"/>
                  </a:cubicBezTo>
                  <a:cubicBezTo>
                    <a:pt x="19984" y="5076"/>
                    <a:pt x="17884" y="2577"/>
                    <a:pt x="16084" y="1238"/>
                  </a:cubicBezTo>
                  <a:cubicBezTo>
                    <a:pt x="14284" y="-100"/>
                    <a:pt x="12784" y="-279"/>
                    <a:pt x="11734" y="346"/>
                  </a:cubicBezTo>
                  <a:cubicBezTo>
                    <a:pt x="10684" y="971"/>
                    <a:pt x="10084" y="2399"/>
                    <a:pt x="9484" y="3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4219864" y="563893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4361091" y="5438066"/>
              <a:ext cx="159711" cy="307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221" fill="norm" stroke="1" extrusionOk="0">
                  <a:moveTo>
                    <a:pt x="15585" y="715"/>
                  </a:moveTo>
                  <a:cubicBezTo>
                    <a:pt x="12261" y="277"/>
                    <a:pt x="8938" y="-161"/>
                    <a:pt x="6169" y="58"/>
                  </a:cubicBezTo>
                  <a:cubicBezTo>
                    <a:pt x="3400" y="277"/>
                    <a:pt x="1185" y="1153"/>
                    <a:pt x="354" y="2466"/>
                  </a:cubicBezTo>
                  <a:cubicBezTo>
                    <a:pt x="-477" y="3780"/>
                    <a:pt x="77" y="5531"/>
                    <a:pt x="2846" y="7501"/>
                  </a:cubicBezTo>
                  <a:cubicBezTo>
                    <a:pt x="5615" y="9471"/>
                    <a:pt x="10600" y="11661"/>
                    <a:pt x="13923" y="13339"/>
                  </a:cubicBezTo>
                  <a:cubicBezTo>
                    <a:pt x="17246" y="15017"/>
                    <a:pt x="18908" y="16185"/>
                    <a:pt x="19877" y="17134"/>
                  </a:cubicBezTo>
                  <a:cubicBezTo>
                    <a:pt x="20846" y="18082"/>
                    <a:pt x="21123" y="18812"/>
                    <a:pt x="20708" y="19396"/>
                  </a:cubicBezTo>
                  <a:cubicBezTo>
                    <a:pt x="20292" y="19980"/>
                    <a:pt x="19185" y="20417"/>
                    <a:pt x="16831" y="20782"/>
                  </a:cubicBezTo>
                  <a:cubicBezTo>
                    <a:pt x="14477" y="21147"/>
                    <a:pt x="10877" y="21439"/>
                    <a:pt x="8108" y="21001"/>
                  </a:cubicBezTo>
                  <a:cubicBezTo>
                    <a:pt x="5338" y="20563"/>
                    <a:pt x="3400" y="19396"/>
                    <a:pt x="1461" y="18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4346864" y="5403986"/>
              <a:ext cx="2413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47" y="17432"/>
                    <a:pt x="1895" y="13263"/>
                    <a:pt x="4832" y="9853"/>
                  </a:cubicBezTo>
                  <a:cubicBezTo>
                    <a:pt x="7768" y="6442"/>
                    <a:pt x="12695" y="3789"/>
                    <a:pt x="15821" y="2274"/>
                  </a:cubicBezTo>
                  <a:cubicBezTo>
                    <a:pt x="18947" y="758"/>
                    <a:pt x="20274" y="3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4702464" y="5480186"/>
              <a:ext cx="762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4390"/>
                    <a:pt x="13200" y="8780"/>
                    <a:pt x="9600" y="12380"/>
                  </a:cubicBezTo>
                  <a:cubicBezTo>
                    <a:pt x="6000" y="15980"/>
                    <a:pt x="3000" y="187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4829464" y="5442086"/>
              <a:ext cx="2784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3900"/>
                    <a:pt x="21600" y="7800"/>
                    <a:pt x="18514" y="11400"/>
                  </a:cubicBezTo>
                  <a:cubicBezTo>
                    <a:pt x="15429" y="15000"/>
                    <a:pt x="7714" y="183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4630351" y="5464492"/>
              <a:ext cx="319764" cy="6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164" fill="norm" stroke="1" extrusionOk="0">
                  <a:moveTo>
                    <a:pt x="152" y="21164"/>
                  </a:moveTo>
                  <a:cubicBezTo>
                    <a:pt x="10" y="16695"/>
                    <a:pt x="-132" y="12226"/>
                    <a:pt x="223" y="9619"/>
                  </a:cubicBezTo>
                  <a:cubicBezTo>
                    <a:pt x="579" y="7012"/>
                    <a:pt x="1431" y="6267"/>
                    <a:pt x="4415" y="4778"/>
                  </a:cubicBezTo>
                  <a:cubicBezTo>
                    <a:pt x="7400" y="3288"/>
                    <a:pt x="12515" y="1054"/>
                    <a:pt x="15713" y="309"/>
                  </a:cubicBezTo>
                  <a:cubicBezTo>
                    <a:pt x="18910" y="-436"/>
                    <a:pt x="20189" y="309"/>
                    <a:pt x="21468" y="1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4892464" y="5645286"/>
              <a:ext cx="107938" cy="21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8" h="21478" fill="norm" stroke="1" extrusionOk="0">
                  <a:moveTo>
                    <a:pt x="18094" y="0"/>
                  </a:moveTo>
                  <a:cubicBezTo>
                    <a:pt x="12894" y="208"/>
                    <a:pt x="7694" y="415"/>
                    <a:pt x="4294" y="935"/>
                  </a:cubicBezTo>
                  <a:cubicBezTo>
                    <a:pt x="894" y="1454"/>
                    <a:pt x="-706" y="2285"/>
                    <a:pt x="294" y="4050"/>
                  </a:cubicBezTo>
                  <a:cubicBezTo>
                    <a:pt x="1294" y="5815"/>
                    <a:pt x="4894" y="8515"/>
                    <a:pt x="8494" y="10696"/>
                  </a:cubicBezTo>
                  <a:cubicBezTo>
                    <a:pt x="12094" y="12877"/>
                    <a:pt x="15694" y="14538"/>
                    <a:pt x="17894" y="15992"/>
                  </a:cubicBezTo>
                  <a:cubicBezTo>
                    <a:pt x="20094" y="17446"/>
                    <a:pt x="20894" y="18692"/>
                    <a:pt x="20094" y="19627"/>
                  </a:cubicBezTo>
                  <a:cubicBezTo>
                    <a:pt x="19294" y="20562"/>
                    <a:pt x="16894" y="21185"/>
                    <a:pt x="13294" y="21392"/>
                  </a:cubicBezTo>
                  <a:cubicBezTo>
                    <a:pt x="9694" y="21600"/>
                    <a:pt x="4894" y="21392"/>
                    <a:pt x="94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5280314" y="5588086"/>
              <a:ext cx="1968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323" y="11670"/>
                    <a:pt x="4645" y="3363"/>
                    <a:pt x="8245" y="870"/>
                  </a:cubicBezTo>
                  <a:cubicBezTo>
                    <a:pt x="11845" y="-1622"/>
                    <a:pt x="16723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5350164" y="5664336"/>
              <a:ext cx="247651" cy="40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0" fill="norm" stroke="1" extrusionOk="0">
                  <a:moveTo>
                    <a:pt x="2215" y="12960"/>
                  </a:moveTo>
                  <a:cubicBezTo>
                    <a:pt x="1108" y="15120"/>
                    <a:pt x="0" y="17280"/>
                    <a:pt x="0" y="18900"/>
                  </a:cubicBezTo>
                  <a:cubicBezTo>
                    <a:pt x="0" y="20520"/>
                    <a:pt x="1108" y="21600"/>
                    <a:pt x="4246" y="19440"/>
                  </a:cubicBezTo>
                  <a:cubicBezTo>
                    <a:pt x="7385" y="17280"/>
                    <a:pt x="12554" y="11880"/>
                    <a:pt x="15785" y="8100"/>
                  </a:cubicBezTo>
                  <a:cubicBezTo>
                    <a:pt x="19015" y="4320"/>
                    <a:pt x="20308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5716347" y="5537336"/>
              <a:ext cx="11006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21192" y="0"/>
                  </a:moveTo>
                  <a:cubicBezTo>
                    <a:pt x="19154" y="0"/>
                    <a:pt x="17117" y="0"/>
                    <a:pt x="14875" y="1286"/>
                  </a:cubicBezTo>
                  <a:cubicBezTo>
                    <a:pt x="12634" y="2571"/>
                    <a:pt x="10188" y="5143"/>
                    <a:pt x="7539" y="8314"/>
                  </a:cubicBezTo>
                  <a:cubicBezTo>
                    <a:pt x="4890" y="11486"/>
                    <a:pt x="2037" y="15257"/>
                    <a:pt x="815" y="17571"/>
                  </a:cubicBezTo>
                  <a:cubicBezTo>
                    <a:pt x="-408" y="19886"/>
                    <a:pt x="0" y="20743"/>
                    <a:pt x="4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5877214" y="5499236"/>
              <a:ext cx="635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220"/>
                    <a:pt x="12960" y="10440"/>
                    <a:pt x="10800" y="13590"/>
                  </a:cubicBezTo>
                  <a:cubicBezTo>
                    <a:pt x="8640" y="16740"/>
                    <a:pt x="8640" y="17820"/>
                    <a:pt x="7920" y="18810"/>
                  </a:cubicBezTo>
                  <a:cubicBezTo>
                    <a:pt x="7200" y="19800"/>
                    <a:pt x="5760" y="20700"/>
                    <a:pt x="4320" y="21150"/>
                  </a:cubicBezTo>
                  <a:cubicBezTo>
                    <a:pt x="2880" y="21600"/>
                    <a:pt x="144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5642969" y="5499721"/>
              <a:ext cx="437446" cy="107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089" fill="norm" stroke="1" extrusionOk="0">
                  <a:moveTo>
                    <a:pt x="277" y="21089"/>
                  </a:moveTo>
                  <a:cubicBezTo>
                    <a:pt x="70" y="17766"/>
                    <a:pt x="-138" y="14443"/>
                    <a:pt x="122" y="12158"/>
                  </a:cubicBezTo>
                  <a:cubicBezTo>
                    <a:pt x="381" y="9874"/>
                    <a:pt x="1108" y="8627"/>
                    <a:pt x="3185" y="6343"/>
                  </a:cubicBezTo>
                  <a:cubicBezTo>
                    <a:pt x="5262" y="4058"/>
                    <a:pt x="8689" y="735"/>
                    <a:pt x="11960" y="112"/>
                  </a:cubicBezTo>
                  <a:cubicBezTo>
                    <a:pt x="15231" y="-511"/>
                    <a:pt x="18347" y="1566"/>
                    <a:pt x="21462" y="36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5948861" y="5693408"/>
              <a:ext cx="107085" cy="19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433" fill="norm" stroke="1" extrusionOk="0">
                  <a:moveTo>
                    <a:pt x="10658" y="288"/>
                  </a:moveTo>
                  <a:cubicBezTo>
                    <a:pt x="8620" y="60"/>
                    <a:pt x="6582" y="-167"/>
                    <a:pt x="4748" y="174"/>
                  </a:cubicBezTo>
                  <a:cubicBezTo>
                    <a:pt x="2914" y="515"/>
                    <a:pt x="1284" y="1425"/>
                    <a:pt x="469" y="2448"/>
                  </a:cubicBezTo>
                  <a:cubicBezTo>
                    <a:pt x="-346" y="3471"/>
                    <a:pt x="-346" y="4608"/>
                    <a:pt x="2507" y="6427"/>
                  </a:cubicBezTo>
                  <a:cubicBezTo>
                    <a:pt x="5360" y="8246"/>
                    <a:pt x="11065" y="10747"/>
                    <a:pt x="14529" y="12452"/>
                  </a:cubicBezTo>
                  <a:cubicBezTo>
                    <a:pt x="17994" y="14157"/>
                    <a:pt x="19216" y="15067"/>
                    <a:pt x="20031" y="16090"/>
                  </a:cubicBezTo>
                  <a:cubicBezTo>
                    <a:pt x="20846" y="17113"/>
                    <a:pt x="21254" y="18250"/>
                    <a:pt x="18197" y="19159"/>
                  </a:cubicBezTo>
                  <a:cubicBezTo>
                    <a:pt x="15141" y="20069"/>
                    <a:pt x="8620" y="20751"/>
                    <a:pt x="2099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6696364" y="5594436"/>
              <a:ext cx="2540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680" y="11670"/>
                    <a:pt x="9360" y="3363"/>
                    <a:pt x="12960" y="870"/>
                  </a:cubicBezTo>
                  <a:cubicBezTo>
                    <a:pt x="16560" y="-1622"/>
                    <a:pt x="19080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6705427" y="5689736"/>
              <a:ext cx="251288" cy="2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112" fill="norm" stroke="1" extrusionOk="0">
                  <a:moveTo>
                    <a:pt x="3549" y="5891"/>
                  </a:moveTo>
                  <a:cubicBezTo>
                    <a:pt x="1929" y="9818"/>
                    <a:pt x="309" y="13745"/>
                    <a:pt x="39" y="16691"/>
                  </a:cubicBezTo>
                  <a:cubicBezTo>
                    <a:pt x="-231" y="19636"/>
                    <a:pt x="849" y="21600"/>
                    <a:pt x="4629" y="18655"/>
                  </a:cubicBezTo>
                  <a:cubicBezTo>
                    <a:pt x="8409" y="15709"/>
                    <a:pt x="14889" y="7855"/>
                    <a:pt x="213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6882227" y="5480938"/>
              <a:ext cx="204191" cy="253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183" fill="norm" stroke="1" extrusionOk="0">
                  <a:moveTo>
                    <a:pt x="1787" y="5780"/>
                  </a:moveTo>
                  <a:cubicBezTo>
                    <a:pt x="1132" y="5072"/>
                    <a:pt x="478" y="4363"/>
                    <a:pt x="150" y="3567"/>
                  </a:cubicBezTo>
                  <a:cubicBezTo>
                    <a:pt x="-177" y="2770"/>
                    <a:pt x="-177" y="1885"/>
                    <a:pt x="2332" y="1088"/>
                  </a:cubicBezTo>
                  <a:cubicBezTo>
                    <a:pt x="4841" y="291"/>
                    <a:pt x="9859" y="-417"/>
                    <a:pt x="13787" y="291"/>
                  </a:cubicBezTo>
                  <a:cubicBezTo>
                    <a:pt x="17714" y="999"/>
                    <a:pt x="20550" y="3124"/>
                    <a:pt x="20987" y="5780"/>
                  </a:cubicBezTo>
                  <a:cubicBezTo>
                    <a:pt x="21423" y="8435"/>
                    <a:pt x="19459" y="11622"/>
                    <a:pt x="16405" y="14278"/>
                  </a:cubicBezTo>
                  <a:cubicBezTo>
                    <a:pt x="13350" y="16934"/>
                    <a:pt x="9205" y="19058"/>
                    <a:pt x="5059" y="21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8067964" y="5524636"/>
              <a:ext cx="508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495"/>
                    <a:pt x="9000" y="10989"/>
                    <a:pt x="5400" y="14589"/>
                  </a:cubicBezTo>
                  <a:cubicBezTo>
                    <a:pt x="1800" y="18189"/>
                    <a:pt x="900" y="198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8220364" y="5461136"/>
              <a:ext cx="1569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539"/>
                    <a:pt x="21600" y="9078"/>
                    <a:pt x="18900" y="12678"/>
                  </a:cubicBezTo>
                  <a:cubicBezTo>
                    <a:pt x="16200" y="16278"/>
                    <a:pt x="8100" y="189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8015157" y="5482302"/>
              <a:ext cx="344908" cy="9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1705" y="21600"/>
                  </a:moveTo>
                  <a:cubicBezTo>
                    <a:pt x="1178" y="19636"/>
                    <a:pt x="651" y="17673"/>
                    <a:pt x="322" y="15464"/>
                  </a:cubicBezTo>
                  <a:cubicBezTo>
                    <a:pt x="-7" y="13255"/>
                    <a:pt x="-139" y="10800"/>
                    <a:pt x="190" y="8836"/>
                  </a:cubicBezTo>
                  <a:cubicBezTo>
                    <a:pt x="520" y="6873"/>
                    <a:pt x="1310" y="5400"/>
                    <a:pt x="3944" y="3682"/>
                  </a:cubicBezTo>
                  <a:cubicBezTo>
                    <a:pt x="6578" y="1964"/>
                    <a:pt x="11056" y="0"/>
                    <a:pt x="14283" y="0"/>
                  </a:cubicBezTo>
                  <a:cubicBezTo>
                    <a:pt x="17510" y="0"/>
                    <a:pt x="19485" y="1964"/>
                    <a:pt x="21461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8434035" y="5735667"/>
              <a:ext cx="173680" cy="205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0995" fill="norm" stroke="1" extrusionOk="0">
                  <a:moveTo>
                    <a:pt x="13385" y="4385"/>
                  </a:moveTo>
                  <a:cubicBezTo>
                    <a:pt x="13385" y="2657"/>
                    <a:pt x="13385" y="929"/>
                    <a:pt x="12742" y="281"/>
                  </a:cubicBezTo>
                  <a:cubicBezTo>
                    <a:pt x="12099" y="-367"/>
                    <a:pt x="10813" y="65"/>
                    <a:pt x="8499" y="2009"/>
                  </a:cubicBezTo>
                  <a:cubicBezTo>
                    <a:pt x="6185" y="3953"/>
                    <a:pt x="2842" y="7409"/>
                    <a:pt x="1170" y="10325"/>
                  </a:cubicBezTo>
                  <a:cubicBezTo>
                    <a:pt x="-501" y="13241"/>
                    <a:pt x="-501" y="15617"/>
                    <a:pt x="1942" y="17453"/>
                  </a:cubicBezTo>
                  <a:cubicBezTo>
                    <a:pt x="4385" y="19289"/>
                    <a:pt x="9270" y="20585"/>
                    <a:pt x="12870" y="20909"/>
                  </a:cubicBezTo>
                  <a:cubicBezTo>
                    <a:pt x="16470" y="21233"/>
                    <a:pt x="18785" y="20585"/>
                    <a:pt x="21099" y="19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8779164" y="5677978"/>
              <a:ext cx="1206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516" y="6132"/>
                    <a:pt x="3032" y="-1068"/>
                    <a:pt x="6632" y="132"/>
                  </a:cubicBezTo>
                  <a:cubicBezTo>
                    <a:pt x="10232" y="1332"/>
                    <a:pt x="15916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8779164" y="5784986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9064914" y="5480549"/>
              <a:ext cx="222251" cy="30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74" fill="norm" stroke="1" extrusionOk="0">
                  <a:moveTo>
                    <a:pt x="21396" y="874"/>
                  </a:moveTo>
                  <a:cubicBezTo>
                    <a:pt x="17932" y="574"/>
                    <a:pt x="14468" y="274"/>
                    <a:pt x="12124" y="124"/>
                  </a:cubicBezTo>
                  <a:cubicBezTo>
                    <a:pt x="9781" y="-26"/>
                    <a:pt x="8558" y="-26"/>
                    <a:pt x="7438" y="49"/>
                  </a:cubicBezTo>
                  <a:cubicBezTo>
                    <a:pt x="6317" y="124"/>
                    <a:pt x="5298" y="274"/>
                    <a:pt x="4585" y="724"/>
                  </a:cubicBezTo>
                  <a:cubicBezTo>
                    <a:pt x="3871" y="1174"/>
                    <a:pt x="3464" y="1924"/>
                    <a:pt x="2853" y="3424"/>
                  </a:cubicBezTo>
                  <a:cubicBezTo>
                    <a:pt x="2241" y="4924"/>
                    <a:pt x="1426" y="7174"/>
                    <a:pt x="815" y="8899"/>
                  </a:cubicBezTo>
                  <a:cubicBezTo>
                    <a:pt x="204" y="10624"/>
                    <a:pt x="-204" y="11824"/>
                    <a:pt x="204" y="12424"/>
                  </a:cubicBezTo>
                  <a:cubicBezTo>
                    <a:pt x="611" y="13024"/>
                    <a:pt x="1834" y="13024"/>
                    <a:pt x="3464" y="13099"/>
                  </a:cubicBezTo>
                  <a:cubicBezTo>
                    <a:pt x="5094" y="13174"/>
                    <a:pt x="7132" y="13324"/>
                    <a:pt x="8660" y="13624"/>
                  </a:cubicBezTo>
                  <a:cubicBezTo>
                    <a:pt x="10188" y="13924"/>
                    <a:pt x="11207" y="14374"/>
                    <a:pt x="11921" y="15049"/>
                  </a:cubicBezTo>
                  <a:cubicBezTo>
                    <a:pt x="12634" y="15724"/>
                    <a:pt x="13041" y="16624"/>
                    <a:pt x="11004" y="17749"/>
                  </a:cubicBezTo>
                  <a:cubicBezTo>
                    <a:pt x="8966" y="18874"/>
                    <a:pt x="4483" y="20224"/>
                    <a:pt x="0" y="21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9395114" y="5619886"/>
              <a:ext cx="952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18"/>
                    <a:pt x="16800" y="436"/>
                    <a:pt x="13920" y="3491"/>
                  </a:cubicBezTo>
                  <a:cubicBezTo>
                    <a:pt x="11040" y="6545"/>
                    <a:pt x="7680" y="12436"/>
                    <a:pt x="5280" y="15927"/>
                  </a:cubicBezTo>
                  <a:cubicBezTo>
                    <a:pt x="2880" y="19418"/>
                    <a:pt x="1440" y="205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9503064" y="5581786"/>
              <a:ext cx="38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353"/>
                    <a:pt x="14400" y="12706"/>
                    <a:pt x="10800" y="16306"/>
                  </a:cubicBezTo>
                  <a:cubicBezTo>
                    <a:pt x="7200" y="19906"/>
                    <a:pt x="3600" y="207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9341049" y="5583487"/>
              <a:ext cx="346166" cy="8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155" fill="norm" stroke="1" extrusionOk="0">
                  <a:moveTo>
                    <a:pt x="994" y="21155"/>
                  </a:moveTo>
                  <a:cubicBezTo>
                    <a:pt x="467" y="17278"/>
                    <a:pt x="-60" y="13401"/>
                    <a:pt x="6" y="10909"/>
                  </a:cubicBezTo>
                  <a:cubicBezTo>
                    <a:pt x="72" y="8417"/>
                    <a:pt x="730" y="7309"/>
                    <a:pt x="2903" y="5370"/>
                  </a:cubicBezTo>
                  <a:cubicBezTo>
                    <a:pt x="5077" y="3432"/>
                    <a:pt x="8764" y="663"/>
                    <a:pt x="12123" y="109"/>
                  </a:cubicBezTo>
                  <a:cubicBezTo>
                    <a:pt x="15481" y="-445"/>
                    <a:pt x="18511" y="1217"/>
                    <a:pt x="21540" y="2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9617364" y="5744496"/>
              <a:ext cx="165101" cy="192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2378"/>
                  </a:moveTo>
                  <a:cubicBezTo>
                    <a:pt x="20492" y="1438"/>
                    <a:pt x="19385" y="499"/>
                    <a:pt x="17446" y="147"/>
                  </a:cubicBezTo>
                  <a:cubicBezTo>
                    <a:pt x="15508" y="-205"/>
                    <a:pt x="12738" y="30"/>
                    <a:pt x="10662" y="1321"/>
                  </a:cubicBezTo>
                  <a:cubicBezTo>
                    <a:pt x="8585" y="2612"/>
                    <a:pt x="7200" y="4960"/>
                    <a:pt x="7477" y="7073"/>
                  </a:cubicBezTo>
                  <a:cubicBezTo>
                    <a:pt x="7754" y="9186"/>
                    <a:pt x="9692" y="11065"/>
                    <a:pt x="11354" y="12708"/>
                  </a:cubicBezTo>
                  <a:cubicBezTo>
                    <a:pt x="13015" y="14352"/>
                    <a:pt x="14400" y="15760"/>
                    <a:pt x="15369" y="17052"/>
                  </a:cubicBezTo>
                  <a:cubicBezTo>
                    <a:pt x="16338" y="18343"/>
                    <a:pt x="16892" y="19517"/>
                    <a:pt x="16338" y="20221"/>
                  </a:cubicBezTo>
                  <a:cubicBezTo>
                    <a:pt x="15785" y="20925"/>
                    <a:pt x="14123" y="21160"/>
                    <a:pt x="11215" y="21278"/>
                  </a:cubicBezTo>
                  <a:cubicBezTo>
                    <a:pt x="8308" y="21395"/>
                    <a:pt x="4154" y="21395"/>
                    <a:pt x="0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8042564" y="6051686"/>
              <a:ext cx="1454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9" y="17169"/>
                    <a:pt x="1698" y="12738"/>
                    <a:pt x="2751" y="9415"/>
                  </a:cubicBezTo>
                  <a:cubicBezTo>
                    <a:pt x="3804" y="6092"/>
                    <a:pt x="5062" y="3877"/>
                    <a:pt x="6257" y="2769"/>
                  </a:cubicBezTo>
                  <a:cubicBezTo>
                    <a:pt x="7452" y="1662"/>
                    <a:pt x="8583" y="1662"/>
                    <a:pt x="9825" y="3046"/>
                  </a:cubicBezTo>
                  <a:cubicBezTo>
                    <a:pt x="11067" y="4431"/>
                    <a:pt x="12419" y="7200"/>
                    <a:pt x="13755" y="8862"/>
                  </a:cubicBezTo>
                  <a:cubicBezTo>
                    <a:pt x="15092" y="10523"/>
                    <a:pt x="16412" y="11077"/>
                    <a:pt x="17623" y="10246"/>
                  </a:cubicBezTo>
                  <a:cubicBezTo>
                    <a:pt x="18833" y="9415"/>
                    <a:pt x="19934" y="7200"/>
                    <a:pt x="20578" y="5262"/>
                  </a:cubicBezTo>
                  <a:cubicBezTo>
                    <a:pt x="21223" y="3323"/>
                    <a:pt x="21411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11319164" y="5086486"/>
              <a:ext cx="1079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06" y="0"/>
                    <a:pt x="3812" y="0"/>
                    <a:pt x="5485" y="771"/>
                  </a:cubicBezTo>
                  <a:cubicBezTo>
                    <a:pt x="7158" y="1543"/>
                    <a:pt x="8598" y="3086"/>
                    <a:pt x="10059" y="5400"/>
                  </a:cubicBezTo>
                  <a:cubicBezTo>
                    <a:pt x="11520" y="7714"/>
                    <a:pt x="13002" y="10800"/>
                    <a:pt x="14781" y="13371"/>
                  </a:cubicBezTo>
                  <a:cubicBezTo>
                    <a:pt x="16560" y="15943"/>
                    <a:pt x="18635" y="18000"/>
                    <a:pt x="19821" y="19286"/>
                  </a:cubicBezTo>
                  <a:cubicBezTo>
                    <a:pt x="21007" y="20571"/>
                    <a:pt x="21304" y="210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1931911" y="6329956"/>
              <a:ext cx="160704" cy="405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25" fill="norm" stroke="1" extrusionOk="0">
                  <a:moveTo>
                    <a:pt x="21298" y="1403"/>
                  </a:moveTo>
                  <a:cubicBezTo>
                    <a:pt x="21017" y="731"/>
                    <a:pt x="20737" y="60"/>
                    <a:pt x="20176" y="4"/>
                  </a:cubicBezTo>
                  <a:cubicBezTo>
                    <a:pt x="19615" y="-52"/>
                    <a:pt x="18773" y="508"/>
                    <a:pt x="17090" y="2242"/>
                  </a:cubicBezTo>
                  <a:cubicBezTo>
                    <a:pt x="15407" y="3977"/>
                    <a:pt x="12882" y="6887"/>
                    <a:pt x="9937" y="10021"/>
                  </a:cubicBezTo>
                  <a:cubicBezTo>
                    <a:pt x="6992" y="13154"/>
                    <a:pt x="3625" y="16512"/>
                    <a:pt x="1802" y="18526"/>
                  </a:cubicBezTo>
                  <a:cubicBezTo>
                    <a:pt x="-21" y="20541"/>
                    <a:pt x="-302" y="21212"/>
                    <a:pt x="259" y="21380"/>
                  </a:cubicBezTo>
                  <a:cubicBezTo>
                    <a:pt x="820" y="21548"/>
                    <a:pt x="2223" y="21212"/>
                    <a:pt x="3625" y="20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2162464" y="6356486"/>
              <a:ext cx="127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1808759" y="6343786"/>
              <a:ext cx="45530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710" y="21600"/>
                  </a:moveTo>
                  <a:cubicBezTo>
                    <a:pt x="910" y="19543"/>
                    <a:pt x="110" y="17486"/>
                    <a:pt x="10" y="15686"/>
                  </a:cubicBezTo>
                  <a:cubicBezTo>
                    <a:pt x="-90" y="13886"/>
                    <a:pt x="510" y="12343"/>
                    <a:pt x="2510" y="9771"/>
                  </a:cubicBezTo>
                  <a:cubicBezTo>
                    <a:pt x="4510" y="7200"/>
                    <a:pt x="7910" y="3600"/>
                    <a:pt x="11310" y="1800"/>
                  </a:cubicBezTo>
                  <a:cubicBezTo>
                    <a:pt x="14710" y="0"/>
                    <a:pt x="18110" y="0"/>
                    <a:pt x="215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2267942" y="6656673"/>
              <a:ext cx="173923" cy="150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068" fill="norm" stroke="1" extrusionOk="0">
                  <a:moveTo>
                    <a:pt x="8786" y="4195"/>
                  </a:moveTo>
                  <a:cubicBezTo>
                    <a:pt x="10072" y="2716"/>
                    <a:pt x="11358" y="1236"/>
                    <a:pt x="11358" y="497"/>
                  </a:cubicBezTo>
                  <a:cubicBezTo>
                    <a:pt x="11358" y="-243"/>
                    <a:pt x="10072" y="-243"/>
                    <a:pt x="8143" y="1089"/>
                  </a:cubicBezTo>
                  <a:cubicBezTo>
                    <a:pt x="6215" y="2420"/>
                    <a:pt x="3643" y="5083"/>
                    <a:pt x="1972" y="8042"/>
                  </a:cubicBezTo>
                  <a:cubicBezTo>
                    <a:pt x="300" y="11001"/>
                    <a:pt x="-471" y="14256"/>
                    <a:pt x="300" y="16623"/>
                  </a:cubicBezTo>
                  <a:cubicBezTo>
                    <a:pt x="1072" y="18990"/>
                    <a:pt x="3386" y="20469"/>
                    <a:pt x="7115" y="20913"/>
                  </a:cubicBezTo>
                  <a:cubicBezTo>
                    <a:pt x="10843" y="21357"/>
                    <a:pt x="15986" y="20765"/>
                    <a:pt x="21129" y="20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2543464" y="6604136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4400"/>
                    <a:pt x="11782" y="7200"/>
                    <a:pt x="15382" y="3600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2670464" y="6508886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141"/>
                    <a:pt x="7200" y="12282"/>
                    <a:pt x="10800" y="15882"/>
                  </a:cubicBezTo>
                  <a:cubicBezTo>
                    <a:pt x="14400" y="19482"/>
                    <a:pt x="18000" y="2054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3089564" y="6356486"/>
              <a:ext cx="1079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2250"/>
                    <a:pt x="17365" y="4500"/>
                    <a:pt x="13765" y="7725"/>
                  </a:cubicBezTo>
                  <a:cubicBezTo>
                    <a:pt x="10165" y="10950"/>
                    <a:pt x="5082" y="15150"/>
                    <a:pt x="2541" y="17625"/>
                  </a:cubicBezTo>
                  <a:cubicBezTo>
                    <a:pt x="0" y="20100"/>
                    <a:pt x="0" y="208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3203864" y="6394586"/>
              <a:ext cx="698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2945"/>
                    <a:pt x="11127" y="5891"/>
                    <a:pt x="7527" y="9491"/>
                  </a:cubicBezTo>
                  <a:cubicBezTo>
                    <a:pt x="3927" y="13091"/>
                    <a:pt x="1964" y="173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2980644" y="6343786"/>
              <a:ext cx="43277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1935" y="21600"/>
                  </a:moveTo>
                  <a:cubicBezTo>
                    <a:pt x="1096" y="19800"/>
                    <a:pt x="257" y="18000"/>
                    <a:pt x="48" y="16425"/>
                  </a:cubicBezTo>
                  <a:cubicBezTo>
                    <a:pt x="-162" y="14850"/>
                    <a:pt x="257" y="13500"/>
                    <a:pt x="2459" y="11025"/>
                  </a:cubicBezTo>
                  <a:cubicBezTo>
                    <a:pt x="4661" y="8550"/>
                    <a:pt x="8646" y="4950"/>
                    <a:pt x="12106" y="2925"/>
                  </a:cubicBezTo>
                  <a:cubicBezTo>
                    <a:pt x="15566" y="900"/>
                    <a:pt x="18502" y="450"/>
                    <a:pt x="214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3309530" y="6601549"/>
              <a:ext cx="111772" cy="2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1368" fill="norm" stroke="1" extrusionOk="0">
                  <a:moveTo>
                    <a:pt x="18931" y="2007"/>
                  </a:moveTo>
                  <a:cubicBezTo>
                    <a:pt x="17774" y="1222"/>
                    <a:pt x="16616" y="436"/>
                    <a:pt x="14109" y="142"/>
                  </a:cubicBezTo>
                  <a:cubicBezTo>
                    <a:pt x="11602" y="-153"/>
                    <a:pt x="7745" y="43"/>
                    <a:pt x="5045" y="436"/>
                  </a:cubicBezTo>
                  <a:cubicBezTo>
                    <a:pt x="2345" y="829"/>
                    <a:pt x="802" y="1418"/>
                    <a:pt x="224" y="2203"/>
                  </a:cubicBezTo>
                  <a:cubicBezTo>
                    <a:pt x="-355" y="2989"/>
                    <a:pt x="31" y="3971"/>
                    <a:pt x="3309" y="5443"/>
                  </a:cubicBezTo>
                  <a:cubicBezTo>
                    <a:pt x="6588" y="6916"/>
                    <a:pt x="12759" y="8880"/>
                    <a:pt x="16424" y="11040"/>
                  </a:cubicBezTo>
                  <a:cubicBezTo>
                    <a:pt x="20088" y="13200"/>
                    <a:pt x="21245" y="15556"/>
                    <a:pt x="19702" y="17323"/>
                  </a:cubicBezTo>
                  <a:cubicBezTo>
                    <a:pt x="18159" y="19091"/>
                    <a:pt x="13916" y="20269"/>
                    <a:pt x="10638" y="20858"/>
                  </a:cubicBezTo>
                  <a:cubicBezTo>
                    <a:pt x="7359" y="21447"/>
                    <a:pt x="5045" y="21447"/>
                    <a:pt x="3502" y="21251"/>
                  </a:cubicBezTo>
                  <a:cubicBezTo>
                    <a:pt x="1959" y="21054"/>
                    <a:pt x="1188" y="20662"/>
                    <a:pt x="416" y="20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3610264" y="6572386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0800"/>
                    <a:pt x="7800" y="0"/>
                    <a:pt x="11400" y="0"/>
                  </a:cubicBezTo>
                  <a:cubicBezTo>
                    <a:pt x="15000" y="0"/>
                    <a:pt x="183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3610001" y="6667636"/>
              <a:ext cx="146314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700" fill="norm" stroke="1" extrusionOk="0">
                  <a:moveTo>
                    <a:pt x="4667" y="0"/>
                  </a:moveTo>
                  <a:cubicBezTo>
                    <a:pt x="2507" y="7200"/>
                    <a:pt x="347" y="14400"/>
                    <a:pt x="39" y="18000"/>
                  </a:cubicBezTo>
                  <a:cubicBezTo>
                    <a:pt x="-270" y="21600"/>
                    <a:pt x="1273" y="21600"/>
                    <a:pt x="5130" y="18000"/>
                  </a:cubicBezTo>
                  <a:cubicBezTo>
                    <a:pt x="8987" y="14400"/>
                    <a:pt x="15159" y="7200"/>
                    <a:pt x="213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4010314" y="6451736"/>
              <a:ext cx="508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058"/>
                    <a:pt x="18000" y="8116"/>
                    <a:pt x="14400" y="11716"/>
                  </a:cubicBezTo>
                  <a:cubicBezTo>
                    <a:pt x="10800" y="15316"/>
                    <a:pt x="5400" y="184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9839614" y="5573789"/>
              <a:ext cx="308029" cy="1493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63" fill="norm" stroke="1" extrusionOk="0">
                  <a:moveTo>
                    <a:pt x="4882" y="1307"/>
                  </a:moveTo>
                  <a:cubicBezTo>
                    <a:pt x="5622" y="1032"/>
                    <a:pt x="6362" y="757"/>
                    <a:pt x="7989" y="528"/>
                  </a:cubicBezTo>
                  <a:cubicBezTo>
                    <a:pt x="9616" y="299"/>
                    <a:pt x="12132" y="116"/>
                    <a:pt x="14203" y="39"/>
                  </a:cubicBezTo>
                  <a:cubicBezTo>
                    <a:pt x="16274" y="-37"/>
                    <a:pt x="17901" y="-6"/>
                    <a:pt x="19233" y="177"/>
                  </a:cubicBezTo>
                  <a:cubicBezTo>
                    <a:pt x="20564" y="360"/>
                    <a:pt x="21600" y="696"/>
                    <a:pt x="21526" y="1323"/>
                  </a:cubicBezTo>
                  <a:cubicBezTo>
                    <a:pt x="21452" y="1949"/>
                    <a:pt x="20268" y="2865"/>
                    <a:pt x="18345" y="3782"/>
                  </a:cubicBezTo>
                  <a:cubicBezTo>
                    <a:pt x="16422" y="4699"/>
                    <a:pt x="13759" y="5615"/>
                    <a:pt x="12132" y="6440"/>
                  </a:cubicBezTo>
                  <a:cubicBezTo>
                    <a:pt x="10504" y="7265"/>
                    <a:pt x="9912" y="7998"/>
                    <a:pt x="10578" y="8731"/>
                  </a:cubicBezTo>
                  <a:cubicBezTo>
                    <a:pt x="11244" y="9465"/>
                    <a:pt x="13167" y="10198"/>
                    <a:pt x="14868" y="11084"/>
                  </a:cubicBezTo>
                  <a:cubicBezTo>
                    <a:pt x="16570" y="11970"/>
                    <a:pt x="18049" y="13009"/>
                    <a:pt x="18789" y="14017"/>
                  </a:cubicBezTo>
                  <a:cubicBezTo>
                    <a:pt x="19529" y="15025"/>
                    <a:pt x="19529" y="16003"/>
                    <a:pt x="19307" y="16797"/>
                  </a:cubicBezTo>
                  <a:cubicBezTo>
                    <a:pt x="19085" y="17591"/>
                    <a:pt x="18641" y="18202"/>
                    <a:pt x="17088" y="18737"/>
                  </a:cubicBezTo>
                  <a:cubicBezTo>
                    <a:pt x="15534" y="19272"/>
                    <a:pt x="12871" y="19730"/>
                    <a:pt x="9838" y="20188"/>
                  </a:cubicBezTo>
                  <a:cubicBezTo>
                    <a:pt x="6805" y="20646"/>
                    <a:pt x="3403" y="21105"/>
                    <a:pt x="0" y="21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10570397" y="5633485"/>
              <a:ext cx="194616" cy="38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06" fill="norm" stroke="1" extrusionOk="0">
                  <a:moveTo>
                    <a:pt x="20147" y="2429"/>
                  </a:moveTo>
                  <a:cubicBezTo>
                    <a:pt x="20844" y="1602"/>
                    <a:pt x="21541" y="776"/>
                    <a:pt x="21309" y="363"/>
                  </a:cubicBezTo>
                  <a:cubicBezTo>
                    <a:pt x="21076" y="-50"/>
                    <a:pt x="19915" y="-50"/>
                    <a:pt x="17593" y="68"/>
                  </a:cubicBezTo>
                  <a:cubicBezTo>
                    <a:pt x="15270" y="186"/>
                    <a:pt x="11786" y="422"/>
                    <a:pt x="9347" y="658"/>
                  </a:cubicBezTo>
                  <a:cubicBezTo>
                    <a:pt x="6909" y="894"/>
                    <a:pt x="5515" y="1130"/>
                    <a:pt x="4238" y="1898"/>
                  </a:cubicBezTo>
                  <a:cubicBezTo>
                    <a:pt x="2960" y="2665"/>
                    <a:pt x="1799" y="3963"/>
                    <a:pt x="1102" y="5320"/>
                  </a:cubicBezTo>
                  <a:cubicBezTo>
                    <a:pt x="406" y="6678"/>
                    <a:pt x="173" y="8094"/>
                    <a:pt x="57" y="9275"/>
                  </a:cubicBezTo>
                  <a:cubicBezTo>
                    <a:pt x="-59" y="10455"/>
                    <a:pt x="-59" y="11399"/>
                    <a:pt x="638" y="11930"/>
                  </a:cubicBezTo>
                  <a:cubicBezTo>
                    <a:pt x="1335" y="12461"/>
                    <a:pt x="2728" y="12580"/>
                    <a:pt x="4470" y="12934"/>
                  </a:cubicBezTo>
                  <a:cubicBezTo>
                    <a:pt x="6212" y="13288"/>
                    <a:pt x="8302" y="13878"/>
                    <a:pt x="10044" y="14940"/>
                  </a:cubicBezTo>
                  <a:cubicBezTo>
                    <a:pt x="11786" y="16002"/>
                    <a:pt x="13180" y="17537"/>
                    <a:pt x="13412" y="18540"/>
                  </a:cubicBezTo>
                  <a:cubicBezTo>
                    <a:pt x="13644" y="19543"/>
                    <a:pt x="12715" y="20016"/>
                    <a:pt x="10857" y="20429"/>
                  </a:cubicBezTo>
                  <a:cubicBezTo>
                    <a:pt x="8999" y="20842"/>
                    <a:pt x="6212" y="21196"/>
                    <a:pt x="4238" y="21373"/>
                  </a:cubicBezTo>
                  <a:cubicBezTo>
                    <a:pt x="2264" y="21550"/>
                    <a:pt x="1102" y="21550"/>
                    <a:pt x="754" y="21373"/>
                  </a:cubicBezTo>
                  <a:cubicBezTo>
                    <a:pt x="406" y="21196"/>
                    <a:pt x="870" y="20842"/>
                    <a:pt x="1335" y="20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10830214" y="5842136"/>
              <a:ext cx="762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1858"/>
                    <a:pt x="13200" y="3716"/>
                    <a:pt x="9600" y="7316"/>
                  </a:cubicBezTo>
                  <a:cubicBezTo>
                    <a:pt x="6000" y="10916"/>
                    <a:pt x="3000" y="162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10893714" y="5848486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10767419" y="5858239"/>
              <a:ext cx="234246" cy="6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47" fill="norm" stroke="1" extrusionOk="0">
                  <a:moveTo>
                    <a:pt x="514" y="21147"/>
                  </a:moveTo>
                  <a:cubicBezTo>
                    <a:pt x="129" y="16678"/>
                    <a:pt x="-257" y="12209"/>
                    <a:pt x="225" y="8857"/>
                  </a:cubicBezTo>
                  <a:cubicBezTo>
                    <a:pt x="707" y="5506"/>
                    <a:pt x="2057" y="3271"/>
                    <a:pt x="4950" y="1781"/>
                  </a:cubicBezTo>
                  <a:cubicBezTo>
                    <a:pt x="7843" y="292"/>
                    <a:pt x="12279" y="-453"/>
                    <a:pt x="15268" y="292"/>
                  </a:cubicBezTo>
                  <a:cubicBezTo>
                    <a:pt x="18257" y="1037"/>
                    <a:pt x="19800" y="3271"/>
                    <a:pt x="21343" y="5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10984066" y="5953442"/>
              <a:ext cx="87449" cy="15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29" fill="norm" stroke="1" extrusionOk="0">
                  <a:moveTo>
                    <a:pt x="21247" y="413"/>
                  </a:moveTo>
                  <a:cubicBezTo>
                    <a:pt x="16104" y="121"/>
                    <a:pt x="10961" y="-171"/>
                    <a:pt x="7361" y="121"/>
                  </a:cubicBezTo>
                  <a:cubicBezTo>
                    <a:pt x="3761" y="413"/>
                    <a:pt x="1704" y="1288"/>
                    <a:pt x="676" y="2602"/>
                  </a:cubicBezTo>
                  <a:cubicBezTo>
                    <a:pt x="-353" y="3915"/>
                    <a:pt x="-353" y="5667"/>
                    <a:pt x="1704" y="7710"/>
                  </a:cubicBezTo>
                  <a:cubicBezTo>
                    <a:pt x="3761" y="9753"/>
                    <a:pt x="7876" y="12088"/>
                    <a:pt x="10447" y="13986"/>
                  </a:cubicBezTo>
                  <a:cubicBezTo>
                    <a:pt x="13018" y="15883"/>
                    <a:pt x="14047" y="17343"/>
                    <a:pt x="13533" y="18510"/>
                  </a:cubicBezTo>
                  <a:cubicBezTo>
                    <a:pt x="13018" y="19678"/>
                    <a:pt x="10961" y="20553"/>
                    <a:pt x="8904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11135014" y="5931036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800"/>
                    <a:pt x="11520" y="12000"/>
                    <a:pt x="15120" y="8400"/>
                  </a:cubicBezTo>
                  <a:cubicBezTo>
                    <a:pt x="18720" y="4800"/>
                    <a:pt x="2016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1214107" y="5886586"/>
              <a:ext cx="980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00"/>
                    <a:pt x="2735" y="12000"/>
                    <a:pt x="575" y="15600"/>
                  </a:cubicBezTo>
                  <a:cubicBezTo>
                    <a:pt x="-1585" y="19200"/>
                    <a:pt x="2735" y="2040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11387800" y="5804036"/>
              <a:ext cx="7106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21329" y="0"/>
                  </a:moveTo>
                  <a:cubicBezTo>
                    <a:pt x="14976" y="4235"/>
                    <a:pt x="8623" y="8471"/>
                    <a:pt x="4811" y="11753"/>
                  </a:cubicBezTo>
                  <a:cubicBezTo>
                    <a:pt x="1000" y="15035"/>
                    <a:pt x="-271" y="17365"/>
                    <a:pt x="47" y="18847"/>
                  </a:cubicBezTo>
                  <a:cubicBezTo>
                    <a:pt x="364" y="20329"/>
                    <a:pt x="2270" y="20965"/>
                    <a:pt x="41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11503314" y="5829436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1362482" y="5779430"/>
              <a:ext cx="242433" cy="62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30" fill="norm" stroke="1" extrusionOk="0">
                  <a:moveTo>
                    <a:pt x="1791" y="21330"/>
                  </a:moveTo>
                  <a:cubicBezTo>
                    <a:pt x="852" y="16290"/>
                    <a:pt x="-87" y="11250"/>
                    <a:pt x="7" y="7650"/>
                  </a:cubicBezTo>
                  <a:cubicBezTo>
                    <a:pt x="101" y="4050"/>
                    <a:pt x="1228" y="1890"/>
                    <a:pt x="4233" y="810"/>
                  </a:cubicBezTo>
                  <a:cubicBezTo>
                    <a:pt x="7238" y="-270"/>
                    <a:pt x="12122" y="-270"/>
                    <a:pt x="15315" y="810"/>
                  </a:cubicBezTo>
                  <a:cubicBezTo>
                    <a:pt x="18508" y="1890"/>
                    <a:pt x="20010" y="4050"/>
                    <a:pt x="21513" y="6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1591782" y="5911986"/>
              <a:ext cx="10430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9" h="21600" fill="norm" stroke="1" extrusionOk="0">
                  <a:moveTo>
                    <a:pt x="12546" y="0"/>
                  </a:moveTo>
                  <a:cubicBezTo>
                    <a:pt x="10469" y="0"/>
                    <a:pt x="8392" y="0"/>
                    <a:pt x="6316" y="129"/>
                  </a:cubicBezTo>
                  <a:cubicBezTo>
                    <a:pt x="4239" y="257"/>
                    <a:pt x="2162" y="514"/>
                    <a:pt x="916" y="1414"/>
                  </a:cubicBezTo>
                  <a:cubicBezTo>
                    <a:pt x="-331" y="2314"/>
                    <a:pt x="-746" y="3857"/>
                    <a:pt x="2577" y="6300"/>
                  </a:cubicBezTo>
                  <a:cubicBezTo>
                    <a:pt x="5900" y="8743"/>
                    <a:pt x="12962" y="12086"/>
                    <a:pt x="16700" y="14529"/>
                  </a:cubicBezTo>
                  <a:cubicBezTo>
                    <a:pt x="20439" y="16971"/>
                    <a:pt x="20854" y="18514"/>
                    <a:pt x="20231" y="19671"/>
                  </a:cubicBezTo>
                  <a:cubicBezTo>
                    <a:pt x="19608" y="20829"/>
                    <a:pt x="17946" y="21600"/>
                    <a:pt x="15039" y="21600"/>
                  </a:cubicBezTo>
                  <a:cubicBezTo>
                    <a:pt x="12131" y="21600"/>
                    <a:pt x="7977" y="20829"/>
                    <a:pt x="3823" y="2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11814464" y="5892936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0800"/>
                    <a:pt x="5538" y="0"/>
                    <a:pt x="9138" y="0"/>
                  </a:cubicBezTo>
                  <a:cubicBezTo>
                    <a:pt x="12738" y="0"/>
                    <a:pt x="17169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1814464" y="5975486"/>
              <a:ext cx="635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2068464" y="5842136"/>
              <a:ext cx="635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771"/>
                    <a:pt x="15840" y="1543"/>
                    <a:pt x="12240" y="5143"/>
                  </a:cubicBezTo>
                  <a:cubicBezTo>
                    <a:pt x="8640" y="8743"/>
                    <a:pt x="4320" y="151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0207914" y="6407286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0"/>
                    <a:pt x="12126" y="0"/>
                    <a:pt x="15726" y="3600"/>
                  </a:cubicBezTo>
                  <a:cubicBezTo>
                    <a:pt x="19326" y="7200"/>
                    <a:pt x="20463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0237547" y="6451736"/>
              <a:ext cx="17356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34" y="21600"/>
                  </a:moveTo>
                  <a:cubicBezTo>
                    <a:pt x="1317" y="21600"/>
                    <a:pt x="0" y="21600"/>
                    <a:pt x="0" y="21086"/>
                  </a:cubicBezTo>
                  <a:cubicBezTo>
                    <a:pt x="0" y="20571"/>
                    <a:pt x="1317" y="19543"/>
                    <a:pt x="5137" y="15943"/>
                  </a:cubicBezTo>
                  <a:cubicBezTo>
                    <a:pt x="8956" y="12343"/>
                    <a:pt x="15278" y="61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0455564" y="6350136"/>
              <a:ext cx="474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4" h="21600" fill="norm" stroke="1" extrusionOk="0">
                  <a:moveTo>
                    <a:pt x="13500" y="0"/>
                  </a:moveTo>
                  <a:cubicBezTo>
                    <a:pt x="8100" y="232"/>
                    <a:pt x="2700" y="465"/>
                    <a:pt x="2250" y="1045"/>
                  </a:cubicBezTo>
                  <a:cubicBezTo>
                    <a:pt x="1800" y="1626"/>
                    <a:pt x="6300" y="2555"/>
                    <a:pt x="11250" y="4065"/>
                  </a:cubicBezTo>
                  <a:cubicBezTo>
                    <a:pt x="16200" y="5574"/>
                    <a:pt x="21600" y="7665"/>
                    <a:pt x="19800" y="10684"/>
                  </a:cubicBezTo>
                  <a:cubicBezTo>
                    <a:pt x="18000" y="13703"/>
                    <a:pt x="9000" y="176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0601614" y="6368054"/>
              <a:ext cx="50223" cy="19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90" fill="norm" stroke="1" extrusionOk="0">
                  <a:moveTo>
                    <a:pt x="18900" y="2264"/>
                  </a:moveTo>
                  <a:cubicBezTo>
                    <a:pt x="19800" y="1077"/>
                    <a:pt x="20700" y="-110"/>
                    <a:pt x="21150" y="9"/>
                  </a:cubicBezTo>
                  <a:cubicBezTo>
                    <a:pt x="21600" y="127"/>
                    <a:pt x="21600" y="1552"/>
                    <a:pt x="18000" y="5349"/>
                  </a:cubicBezTo>
                  <a:cubicBezTo>
                    <a:pt x="14400" y="9147"/>
                    <a:pt x="7200" y="15319"/>
                    <a:pt x="0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0677814" y="6426336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0524907" y="6381341"/>
              <a:ext cx="235458" cy="5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027" fill="norm" stroke="1" extrusionOk="0">
                  <a:moveTo>
                    <a:pt x="1782" y="21027"/>
                  </a:moveTo>
                  <a:cubicBezTo>
                    <a:pt x="1010" y="18713"/>
                    <a:pt x="239" y="16398"/>
                    <a:pt x="46" y="13313"/>
                  </a:cubicBezTo>
                  <a:cubicBezTo>
                    <a:pt x="-147" y="10227"/>
                    <a:pt x="239" y="6370"/>
                    <a:pt x="1685" y="3670"/>
                  </a:cubicBezTo>
                  <a:cubicBezTo>
                    <a:pt x="3132" y="970"/>
                    <a:pt x="5639" y="-573"/>
                    <a:pt x="9110" y="198"/>
                  </a:cubicBezTo>
                  <a:cubicBezTo>
                    <a:pt x="12582" y="970"/>
                    <a:pt x="17017" y="4056"/>
                    <a:pt x="21453" y="7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0733613" y="6511779"/>
              <a:ext cx="81542" cy="174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12" h="21504" fill="norm" stroke="1" extrusionOk="0">
                  <a:moveTo>
                    <a:pt x="15757" y="424"/>
                  </a:moveTo>
                  <a:cubicBezTo>
                    <a:pt x="13186" y="164"/>
                    <a:pt x="10614" y="-96"/>
                    <a:pt x="8043" y="34"/>
                  </a:cubicBezTo>
                  <a:cubicBezTo>
                    <a:pt x="5471" y="164"/>
                    <a:pt x="2900" y="685"/>
                    <a:pt x="1357" y="1596"/>
                  </a:cubicBezTo>
                  <a:cubicBezTo>
                    <a:pt x="-186" y="2506"/>
                    <a:pt x="-700" y="3808"/>
                    <a:pt x="1357" y="5499"/>
                  </a:cubicBezTo>
                  <a:cubicBezTo>
                    <a:pt x="3414" y="7191"/>
                    <a:pt x="8043" y="9273"/>
                    <a:pt x="11386" y="10704"/>
                  </a:cubicBezTo>
                  <a:cubicBezTo>
                    <a:pt x="14729" y="12135"/>
                    <a:pt x="16786" y="12916"/>
                    <a:pt x="18329" y="14217"/>
                  </a:cubicBezTo>
                  <a:cubicBezTo>
                    <a:pt x="19871" y="15518"/>
                    <a:pt x="20900" y="17340"/>
                    <a:pt x="17814" y="18641"/>
                  </a:cubicBezTo>
                  <a:cubicBezTo>
                    <a:pt x="14729" y="19943"/>
                    <a:pt x="7529" y="20723"/>
                    <a:pt x="329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0957214" y="6489836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0950864" y="6559686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1293764" y="6388236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1306464" y="6369186"/>
              <a:ext cx="146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3527"/>
                    <a:pt x="12209" y="7053"/>
                    <a:pt x="8609" y="10653"/>
                  </a:cubicBezTo>
                  <a:cubicBezTo>
                    <a:pt x="5009" y="14253"/>
                    <a:pt x="2504" y="179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1427114" y="6508886"/>
              <a:ext cx="112184" cy="227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19562" y="0"/>
                  </a:moveTo>
                  <a:cubicBezTo>
                    <a:pt x="13857" y="2400"/>
                    <a:pt x="8151" y="4800"/>
                    <a:pt x="4891" y="7700"/>
                  </a:cubicBezTo>
                  <a:cubicBezTo>
                    <a:pt x="1630" y="10600"/>
                    <a:pt x="815" y="14000"/>
                    <a:pt x="2038" y="16400"/>
                  </a:cubicBezTo>
                  <a:cubicBezTo>
                    <a:pt x="3260" y="18800"/>
                    <a:pt x="6521" y="20200"/>
                    <a:pt x="9577" y="20900"/>
                  </a:cubicBezTo>
                  <a:cubicBezTo>
                    <a:pt x="12634" y="21600"/>
                    <a:pt x="15487" y="21600"/>
                    <a:pt x="17728" y="21300"/>
                  </a:cubicBezTo>
                  <a:cubicBezTo>
                    <a:pt x="19970" y="21000"/>
                    <a:pt x="21600" y="20400"/>
                    <a:pt x="21600" y="19800"/>
                  </a:cubicBezTo>
                  <a:cubicBezTo>
                    <a:pt x="21600" y="19200"/>
                    <a:pt x="19970" y="18600"/>
                    <a:pt x="17117" y="18200"/>
                  </a:cubicBezTo>
                  <a:cubicBezTo>
                    <a:pt x="14264" y="17800"/>
                    <a:pt x="10189" y="17600"/>
                    <a:pt x="7132" y="17700"/>
                  </a:cubicBezTo>
                  <a:cubicBezTo>
                    <a:pt x="4075" y="17800"/>
                    <a:pt x="2038" y="18200"/>
                    <a:pt x="0" y="18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10334914" y="7016886"/>
              <a:ext cx="825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0455564" y="7023236"/>
              <a:ext cx="38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236"/>
                    <a:pt x="12000" y="10473"/>
                    <a:pt x="8400" y="14073"/>
                  </a:cubicBezTo>
                  <a:cubicBezTo>
                    <a:pt x="4800" y="17673"/>
                    <a:pt x="2400" y="196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10315855" y="6993803"/>
              <a:ext cx="273060" cy="61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812" fill="norm" stroke="1" extrusionOk="0">
                  <a:moveTo>
                    <a:pt x="2991" y="20812"/>
                  </a:moveTo>
                  <a:cubicBezTo>
                    <a:pt x="2160" y="19372"/>
                    <a:pt x="1329" y="17932"/>
                    <a:pt x="748" y="15412"/>
                  </a:cubicBezTo>
                  <a:cubicBezTo>
                    <a:pt x="166" y="12892"/>
                    <a:pt x="-166" y="9292"/>
                    <a:pt x="83" y="7132"/>
                  </a:cubicBezTo>
                  <a:cubicBezTo>
                    <a:pt x="332" y="4972"/>
                    <a:pt x="1163" y="4252"/>
                    <a:pt x="3406" y="2812"/>
                  </a:cubicBezTo>
                  <a:cubicBezTo>
                    <a:pt x="5649" y="1372"/>
                    <a:pt x="9305" y="-788"/>
                    <a:pt x="12545" y="292"/>
                  </a:cubicBezTo>
                  <a:cubicBezTo>
                    <a:pt x="15785" y="1372"/>
                    <a:pt x="18609" y="5692"/>
                    <a:pt x="21434" y="10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10576214" y="7150236"/>
              <a:ext cx="1079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2880"/>
                    <a:pt x="8894" y="5760"/>
                    <a:pt x="5082" y="8784"/>
                  </a:cubicBezTo>
                  <a:cubicBezTo>
                    <a:pt x="1271" y="11808"/>
                    <a:pt x="0" y="14976"/>
                    <a:pt x="0" y="17136"/>
                  </a:cubicBezTo>
                  <a:cubicBezTo>
                    <a:pt x="0" y="19296"/>
                    <a:pt x="1271" y="20448"/>
                    <a:pt x="4447" y="21024"/>
                  </a:cubicBezTo>
                  <a:cubicBezTo>
                    <a:pt x="7624" y="21600"/>
                    <a:pt x="12706" y="21600"/>
                    <a:pt x="177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10785764" y="7131186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1192164" y="7005244"/>
              <a:ext cx="120651" cy="18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21600" y="2760"/>
                  </a:moveTo>
                  <a:cubicBezTo>
                    <a:pt x="20463" y="1800"/>
                    <a:pt x="19326" y="840"/>
                    <a:pt x="17811" y="360"/>
                  </a:cubicBezTo>
                  <a:cubicBezTo>
                    <a:pt x="16295" y="-120"/>
                    <a:pt x="14400" y="-120"/>
                    <a:pt x="11558" y="360"/>
                  </a:cubicBezTo>
                  <a:cubicBezTo>
                    <a:pt x="8716" y="840"/>
                    <a:pt x="4926" y="1800"/>
                    <a:pt x="3032" y="2880"/>
                  </a:cubicBezTo>
                  <a:cubicBezTo>
                    <a:pt x="1137" y="3960"/>
                    <a:pt x="1137" y="5160"/>
                    <a:pt x="3600" y="6840"/>
                  </a:cubicBezTo>
                  <a:cubicBezTo>
                    <a:pt x="6063" y="8520"/>
                    <a:pt x="10989" y="10680"/>
                    <a:pt x="14211" y="12840"/>
                  </a:cubicBezTo>
                  <a:cubicBezTo>
                    <a:pt x="17432" y="15000"/>
                    <a:pt x="18947" y="17160"/>
                    <a:pt x="18758" y="18600"/>
                  </a:cubicBezTo>
                  <a:cubicBezTo>
                    <a:pt x="18568" y="20040"/>
                    <a:pt x="16674" y="20760"/>
                    <a:pt x="14589" y="21120"/>
                  </a:cubicBezTo>
                  <a:cubicBezTo>
                    <a:pt x="12505" y="21480"/>
                    <a:pt x="10232" y="21480"/>
                    <a:pt x="7768" y="20160"/>
                  </a:cubicBezTo>
                  <a:cubicBezTo>
                    <a:pt x="5305" y="18840"/>
                    <a:pt x="2653" y="16200"/>
                    <a:pt x="0" y="13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11211214" y="6990360"/>
              <a:ext cx="171451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1067" y="2735"/>
                    <a:pt x="2133" y="-1585"/>
                    <a:pt x="5733" y="575"/>
                  </a:cubicBezTo>
                  <a:cubicBezTo>
                    <a:pt x="9333" y="2735"/>
                    <a:pt x="15467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0734964" y="7245486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4" y="16800"/>
                    <a:pt x="1168" y="12000"/>
                    <a:pt x="3114" y="9000"/>
                  </a:cubicBezTo>
                  <a:cubicBezTo>
                    <a:pt x="5059" y="6000"/>
                    <a:pt x="8368" y="4800"/>
                    <a:pt x="11676" y="3600"/>
                  </a:cubicBezTo>
                  <a:cubicBezTo>
                    <a:pt x="14984" y="2400"/>
                    <a:pt x="18292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1408064" y="6995757"/>
              <a:ext cx="144034" cy="31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52" fill="norm" stroke="1" extrusionOk="0">
                  <a:moveTo>
                    <a:pt x="10330" y="5796"/>
                  </a:moveTo>
                  <a:cubicBezTo>
                    <a:pt x="10017" y="5071"/>
                    <a:pt x="9704" y="4346"/>
                    <a:pt x="10643" y="3404"/>
                  </a:cubicBezTo>
                  <a:cubicBezTo>
                    <a:pt x="11583" y="2461"/>
                    <a:pt x="13774" y="1302"/>
                    <a:pt x="15809" y="649"/>
                  </a:cubicBezTo>
                  <a:cubicBezTo>
                    <a:pt x="17843" y="-3"/>
                    <a:pt x="19722" y="-148"/>
                    <a:pt x="20661" y="142"/>
                  </a:cubicBezTo>
                  <a:cubicBezTo>
                    <a:pt x="21600" y="432"/>
                    <a:pt x="21600" y="1157"/>
                    <a:pt x="20035" y="2896"/>
                  </a:cubicBezTo>
                  <a:cubicBezTo>
                    <a:pt x="18470" y="4636"/>
                    <a:pt x="15339" y="7390"/>
                    <a:pt x="11739" y="10290"/>
                  </a:cubicBezTo>
                  <a:cubicBezTo>
                    <a:pt x="8139" y="13189"/>
                    <a:pt x="4070" y="16233"/>
                    <a:pt x="2035" y="18118"/>
                  </a:cubicBezTo>
                  <a:cubicBezTo>
                    <a:pt x="0" y="20002"/>
                    <a:pt x="0" y="20727"/>
                    <a:pt x="0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1560464" y="7080386"/>
              <a:ext cx="152401" cy="297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21600" y="919"/>
                  </a:moveTo>
                  <a:cubicBezTo>
                    <a:pt x="20100" y="460"/>
                    <a:pt x="18600" y="0"/>
                    <a:pt x="17250" y="0"/>
                  </a:cubicBezTo>
                  <a:cubicBezTo>
                    <a:pt x="15900" y="0"/>
                    <a:pt x="14700" y="460"/>
                    <a:pt x="12000" y="2757"/>
                  </a:cubicBezTo>
                  <a:cubicBezTo>
                    <a:pt x="9300" y="5055"/>
                    <a:pt x="5100" y="9191"/>
                    <a:pt x="2850" y="12102"/>
                  </a:cubicBezTo>
                  <a:cubicBezTo>
                    <a:pt x="600" y="15013"/>
                    <a:pt x="300" y="16698"/>
                    <a:pt x="600" y="18077"/>
                  </a:cubicBezTo>
                  <a:cubicBezTo>
                    <a:pt x="900" y="19455"/>
                    <a:pt x="1800" y="20528"/>
                    <a:pt x="3450" y="21064"/>
                  </a:cubicBezTo>
                  <a:cubicBezTo>
                    <a:pt x="5100" y="21600"/>
                    <a:pt x="7500" y="21600"/>
                    <a:pt x="9300" y="21370"/>
                  </a:cubicBezTo>
                  <a:cubicBezTo>
                    <a:pt x="11100" y="21140"/>
                    <a:pt x="12300" y="20681"/>
                    <a:pt x="13350" y="20145"/>
                  </a:cubicBezTo>
                  <a:cubicBezTo>
                    <a:pt x="14400" y="19609"/>
                    <a:pt x="15300" y="18996"/>
                    <a:pt x="15600" y="18306"/>
                  </a:cubicBezTo>
                  <a:cubicBezTo>
                    <a:pt x="15900" y="17617"/>
                    <a:pt x="15600" y="16851"/>
                    <a:pt x="14700" y="16391"/>
                  </a:cubicBezTo>
                  <a:cubicBezTo>
                    <a:pt x="13800" y="15932"/>
                    <a:pt x="12300" y="15779"/>
                    <a:pt x="9750" y="15932"/>
                  </a:cubicBezTo>
                  <a:cubicBezTo>
                    <a:pt x="7200" y="16085"/>
                    <a:pt x="3600" y="16545"/>
                    <a:pt x="0" y="17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9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064951" y="6200635"/>
              <a:ext cx="2088497" cy="1627769"/>
            </a:xfrm>
            <a:prstGeom prst="rect">
              <a:avLst/>
            </a:prstGeom>
            <a:effectLst/>
          </p:spPr>
        </p:pic>
        <p:pic>
          <p:nvPicPr>
            <p:cNvPr id="229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92643" y="3022740"/>
              <a:ext cx="1031622" cy="4083047"/>
            </a:xfrm>
            <a:prstGeom prst="rect">
              <a:avLst/>
            </a:prstGeom>
            <a:effectLst/>
          </p:spPr>
        </p:pic>
        <p:pic>
          <p:nvPicPr>
            <p:cNvPr id="229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379470" y="236787"/>
              <a:ext cx="211995" cy="468200"/>
            </a:xfrm>
            <a:prstGeom prst="rect">
              <a:avLst/>
            </a:prstGeom>
            <a:effectLst/>
          </p:spPr>
        </p:pic>
        <p:pic>
          <p:nvPicPr>
            <p:cNvPr id="229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612630" y="254136"/>
              <a:ext cx="105835" cy="476251"/>
            </a:xfrm>
            <a:prstGeom prst="rect">
              <a:avLst/>
            </a:prstGeom>
            <a:effectLst/>
          </p:spPr>
        </p:pic>
        <p:pic>
          <p:nvPicPr>
            <p:cNvPr id="230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210464" y="158886"/>
              <a:ext cx="711201" cy="222251"/>
            </a:xfrm>
            <a:prstGeom prst="rect">
              <a:avLst/>
            </a:prstGeom>
            <a:effectLst/>
          </p:spPr>
        </p:pic>
        <p:pic>
          <p:nvPicPr>
            <p:cNvPr id="2302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010564" y="482736"/>
              <a:ext cx="152401" cy="76201"/>
            </a:xfrm>
            <a:prstGeom prst="rect">
              <a:avLst/>
            </a:prstGeom>
            <a:effectLst/>
          </p:spPr>
        </p:pic>
        <p:pic>
          <p:nvPicPr>
            <p:cNvPr id="230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322691" y="116628"/>
              <a:ext cx="334084" cy="596825"/>
            </a:xfrm>
            <a:prstGeom prst="rect">
              <a:avLst/>
            </a:prstGeom>
            <a:effectLst/>
          </p:spPr>
        </p:pic>
        <p:pic>
          <p:nvPicPr>
            <p:cNvPr id="2306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6677314" y="419236"/>
              <a:ext cx="190501" cy="88901"/>
            </a:xfrm>
            <a:prstGeom prst="rect">
              <a:avLst/>
            </a:prstGeom>
            <a:effectLst/>
          </p:spPr>
        </p:pic>
        <p:pic>
          <p:nvPicPr>
            <p:cNvPr id="230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708800" y="558936"/>
              <a:ext cx="216165" cy="88901"/>
            </a:xfrm>
            <a:prstGeom prst="rect">
              <a:avLst/>
            </a:prstGeom>
            <a:effectLst/>
          </p:spPr>
        </p:pic>
        <p:pic>
          <p:nvPicPr>
            <p:cNvPr id="231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7134514" y="258369"/>
              <a:ext cx="186032" cy="427568"/>
            </a:xfrm>
            <a:prstGeom prst="rect">
              <a:avLst/>
            </a:prstGeom>
            <a:effectLst/>
          </p:spPr>
        </p:pic>
        <p:pic>
          <p:nvPicPr>
            <p:cNvPr id="231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7360997" y="323986"/>
              <a:ext cx="141818" cy="381001"/>
            </a:xfrm>
            <a:prstGeom prst="rect">
              <a:avLst/>
            </a:prstGeom>
            <a:effectLst/>
          </p:spPr>
        </p:pic>
        <p:pic>
          <p:nvPicPr>
            <p:cNvPr id="231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7042353" y="266836"/>
              <a:ext cx="708112" cy="127001"/>
            </a:xfrm>
            <a:prstGeom prst="rect">
              <a:avLst/>
            </a:prstGeom>
            <a:effectLst/>
          </p:spPr>
        </p:pic>
        <p:pic>
          <p:nvPicPr>
            <p:cNvPr id="231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-38100" y="2544564"/>
              <a:ext cx="318848" cy="545602"/>
            </a:xfrm>
            <a:prstGeom prst="rect">
              <a:avLst/>
            </a:prstGeom>
            <a:effectLst/>
          </p:spPr>
        </p:pic>
        <p:pic>
          <p:nvPicPr>
            <p:cNvPr id="231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63814" y="2432186"/>
              <a:ext cx="241301" cy="400051"/>
            </a:xfrm>
            <a:prstGeom prst="rect">
              <a:avLst/>
            </a:prstGeom>
            <a:effectLst/>
          </p:spPr>
        </p:pic>
        <p:pic>
          <p:nvPicPr>
            <p:cNvPr id="2320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480890" y="2508386"/>
              <a:ext cx="213728" cy="265960"/>
            </a:xfrm>
            <a:prstGeom prst="rect">
              <a:avLst/>
            </a:prstGeom>
            <a:effectLst/>
          </p:spPr>
        </p:pic>
        <p:pic>
          <p:nvPicPr>
            <p:cNvPr id="2322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594014" y="2254386"/>
              <a:ext cx="325832" cy="401181"/>
            </a:xfrm>
            <a:prstGeom prst="rect">
              <a:avLst/>
            </a:prstGeom>
            <a:effectLst/>
          </p:spPr>
        </p:pic>
        <p:pic>
          <p:nvPicPr>
            <p:cNvPr id="232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892464" y="1985968"/>
              <a:ext cx="412751" cy="508908"/>
            </a:xfrm>
            <a:prstGeom prst="rect">
              <a:avLst/>
            </a:prstGeom>
            <a:effectLst/>
          </p:spPr>
        </p:pic>
        <p:pic>
          <p:nvPicPr>
            <p:cNvPr id="232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540974" y="1931147"/>
              <a:ext cx="332653" cy="428101"/>
            </a:xfrm>
            <a:prstGeom prst="rect">
              <a:avLst/>
            </a:prstGeom>
            <a:effectLst/>
          </p:spPr>
        </p:pic>
        <p:pic>
          <p:nvPicPr>
            <p:cNvPr id="2328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859037" y="1853301"/>
              <a:ext cx="328828" cy="442650"/>
            </a:xfrm>
            <a:prstGeom prst="rect">
              <a:avLst/>
            </a:prstGeom>
            <a:effectLst/>
          </p:spPr>
        </p:pic>
        <p:pic>
          <p:nvPicPr>
            <p:cNvPr id="2330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2181939" y="1996366"/>
              <a:ext cx="215476" cy="213571"/>
            </a:xfrm>
            <a:prstGeom prst="rect">
              <a:avLst/>
            </a:prstGeom>
            <a:effectLst/>
          </p:spPr>
        </p:pic>
        <p:pic>
          <p:nvPicPr>
            <p:cNvPr id="2332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2340264" y="1913197"/>
              <a:ext cx="196851" cy="266120"/>
            </a:xfrm>
            <a:prstGeom prst="rect">
              <a:avLst/>
            </a:prstGeom>
            <a:effectLst/>
          </p:spPr>
        </p:pic>
        <p:pic>
          <p:nvPicPr>
            <p:cNvPr id="2334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2512564" y="1846004"/>
              <a:ext cx="380151" cy="280156"/>
            </a:xfrm>
            <a:prstGeom prst="rect">
              <a:avLst/>
            </a:prstGeom>
            <a:effectLst/>
          </p:spPr>
        </p:pic>
        <p:pic>
          <p:nvPicPr>
            <p:cNvPr id="2336" name="Line Line" descr="Line Lin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2206914" y="2032136"/>
              <a:ext cx="152401" cy="107951"/>
            </a:xfrm>
            <a:prstGeom prst="rect">
              <a:avLst/>
            </a:prstGeom>
            <a:effectLst/>
          </p:spPr>
        </p:pic>
        <p:sp>
          <p:nvSpPr>
            <p:cNvPr id="2338" name="Line"/>
            <p:cNvSpPr/>
            <p:nvPr/>
          </p:nvSpPr>
          <p:spPr>
            <a:xfrm>
              <a:off x="11194050" y="5131299"/>
              <a:ext cx="1220542" cy="10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27" fill="norm" stroke="1" extrusionOk="0">
                  <a:moveTo>
                    <a:pt x="752" y="5009"/>
                  </a:moveTo>
                  <a:cubicBezTo>
                    <a:pt x="415" y="4586"/>
                    <a:pt x="79" y="4162"/>
                    <a:pt x="42" y="3739"/>
                  </a:cubicBezTo>
                  <a:cubicBezTo>
                    <a:pt x="4" y="3315"/>
                    <a:pt x="266" y="2892"/>
                    <a:pt x="1051" y="2468"/>
                  </a:cubicBezTo>
                  <a:cubicBezTo>
                    <a:pt x="1836" y="2045"/>
                    <a:pt x="3143" y="1621"/>
                    <a:pt x="4582" y="1409"/>
                  </a:cubicBezTo>
                  <a:cubicBezTo>
                    <a:pt x="6021" y="1198"/>
                    <a:pt x="7591" y="1198"/>
                    <a:pt x="9123" y="1409"/>
                  </a:cubicBezTo>
                  <a:cubicBezTo>
                    <a:pt x="10655" y="1621"/>
                    <a:pt x="12150" y="2045"/>
                    <a:pt x="13682" y="2892"/>
                  </a:cubicBezTo>
                  <a:cubicBezTo>
                    <a:pt x="15214" y="3739"/>
                    <a:pt x="16784" y="5009"/>
                    <a:pt x="17979" y="6280"/>
                  </a:cubicBezTo>
                  <a:cubicBezTo>
                    <a:pt x="19175" y="7551"/>
                    <a:pt x="19997" y="8821"/>
                    <a:pt x="20502" y="9880"/>
                  </a:cubicBezTo>
                  <a:cubicBezTo>
                    <a:pt x="21006" y="10939"/>
                    <a:pt x="21193" y="11786"/>
                    <a:pt x="21100" y="12209"/>
                  </a:cubicBezTo>
                  <a:cubicBezTo>
                    <a:pt x="21006" y="12633"/>
                    <a:pt x="20633" y="12633"/>
                    <a:pt x="19773" y="12209"/>
                  </a:cubicBezTo>
                  <a:cubicBezTo>
                    <a:pt x="18914" y="11786"/>
                    <a:pt x="17568" y="10939"/>
                    <a:pt x="16148" y="9668"/>
                  </a:cubicBezTo>
                  <a:cubicBezTo>
                    <a:pt x="14728" y="8398"/>
                    <a:pt x="13233" y="6703"/>
                    <a:pt x="11832" y="5433"/>
                  </a:cubicBezTo>
                  <a:cubicBezTo>
                    <a:pt x="10431" y="4162"/>
                    <a:pt x="9123" y="3315"/>
                    <a:pt x="7852" y="2892"/>
                  </a:cubicBezTo>
                  <a:cubicBezTo>
                    <a:pt x="6582" y="2468"/>
                    <a:pt x="5348" y="2468"/>
                    <a:pt x="4582" y="2256"/>
                  </a:cubicBezTo>
                  <a:cubicBezTo>
                    <a:pt x="3816" y="2045"/>
                    <a:pt x="3517" y="1621"/>
                    <a:pt x="3480" y="1198"/>
                  </a:cubicBezTo>
                  <a:cubicBezTo>
                    <a:pt x="3442" y="774"/>
                    <a:pt x="3667" y="351"/>
                    <a:pt x="4451" y="139"/>
                  </a:cubicBezTo>
                  <a:cubicBezTo>
                    <a:pt x="5236" y="-73"/>
                    <a:pt x="6582" y="-73"/>
                    <a:pt x="7889" y="351"/>
                  </a:cubicBezTo>
                  <a:cubicBezTo>
                    <a:pt x="9197" y="774"/>
                    <a:pt x="10468" y="1621"/>
                    <a:pt x="11795" y="2680"/>
                  </a:cubicBezTo>
                  <a:cubicBezTo>
                    <a:pt x="13121" y="3739"/>
                    <a:pt x="14504" y="5009"/>
                    <a:pt x="15849" y="6280"/>
                  </a:cubicBezTo>
                  <a:cubicBezTo>
                    <a:pt x="17195" y="7551"/>
                    <a:pt x="18503" y="8821"/>
                    <a:pt x="19343" y="9880"/>
                  </a:cubicBezTo>
                  <a:cubicBezTo>
                    <a:pt x="20184" y="10939"/>
                    <a:pt x="20558" y="11786"/>
                    <a:pt x="20651" y="12421"/>
                  </a:cubicBezTo>
                  <a:cubicBezTo>
                    <a:pt x="20745" y="13056"/>
                    <a:pt x="20558" y="13480"/>
                    <a:pt x="19736" y="13692"/>
                  </a:cubicBezTo>
                  <a:cubicBezTo>
                    <a:pt x="18914" y="13903"/>
                    <a:pt x="17456" y="13903"/>
                    <a:pt x="16036" y="13692"/>
                  </a:cubicBezTo>
                  <a:cubicBezTo>
                    <a:pt x="14616" y="13480"/>
                    <a:pt x="13233" y="13056"/>
                    <a:pt x="11739" y="12845"/>
                  </a:cubicBezTo>
                  <a:cubicBezTo>
                    <a:pt x="10244" y="12633"/>
                    <a:pt x="8637" y="12633"/>
                    <a:pt x="7198" y="12633"/>
                  </a:cubicBezTo>
                  <a:cubicBezTo>
                    <a:pt x="5759" y="12633"/>
                    <a:pt x="4489" y="12633"/>
                    <a:pt x="3667" y="12633"/>
                  </a:cubicBezTo>
                  <a:cubicBezTo>
                    <a:pt x="2845" y="12633"/>
                    <a:pt x="2471" y="12633"/>
                    <a:pt x="2153" y="12421"/>
                  </a:cubicBezTo>
                  <a:cubicBezTo>
                    <a:pt x="1836" y="12209"/>
                    <a:pt x="1574" y="11786"/>
                    <a:pt x="1630" y="10939"/>
                  </a:cubicBezTo>
                  <a:cubicBezTo>
                    <a:pt x="1686" y="10092"/>
                    <a:pt x="2060" y="8821"/>
                    <a:pt x="2901" y="7551"/>
                  </a:cubicBezTo>
                  <a:cubicBezTo>
                    <a:pt x="3741" y="6280"/>
                    <a:pt x="5049" y="5009"/>
                    <a:pt x="6469" y="4162"/>
                  </a:cubicBezTo>
                  <a:cubicBezTo>
                    <a:pt x="7889" y="3315"/>
                    <a:pt x="9422" y="2892"/>
                    <a:pt x="10860" y="2680"/>
                  </a:cubicBezTo>
                  <a:cubicBezTo>
                    <a:pt x="12299" y="2468"/>
                    <a:pt x="13645" y="2468"/>
                    <a:pt x="14952" y="2468"/>
                  </a:cubicBezTo>
                  <a:cubicBezTo>
                    <a:pt x="16260" y="2468"/>
                    <a:pt x="17531" y="2468"/>
                    <a:pt x="18353" y="2680"/>
                  </a:cubicBezTo>
                  <a:cubicBezTo>
                    <a:pt x="19175" y="2892"/>
                    <a:pt x="19549" y="3315"/>
                    <a:pt x="19642" y="3951"/>
                  </a:cubicBezTo>
                  <a:cubicBezTo>
                    <a:pt x="19736" y="4586"/>
                    <a:pt x="19549" y="5433"/>
                    <a:pt x="18708" y="6068"/>
                  </a:cubicBezTo>
                  <a:cubicBezTo>
                    <a:pt x="17867" y="6703"/>
                    <a:pt x="16373" y="7127"/>
                    <a:pt x="14840" y="7551"/>
                  </a:cubicBezTo>
                  <a:cubicBezTo>
                    <a:pt x="13308" y="7974"/>
                    <a:pt x="11739" y="8398"/>
                    <a:pt x="10244" y="8609"/>
                  </a:cubicBezTo>
                  <a:cubicBezTo>
                    <a:pt x="8749" y="8821"/>
                    <a:pt x="7329" y="8821"/>
                    <a:pt x="5909" y="9033"/>
                  </a:cubicBezTo>
                  <a:cubicBezTo>
                    <a:pt x="4489" y="9245"/>
                    <a:pt x="3069" y="9668"/>
                    <a:pt x="2153" y="9880"/>
                  </a:cubicBezTo>
                  <a:cubicBezTo>
                    <a:pt x="1238" y="10092"/>
                    <a:pt x="827" y="10092"/>
                    <a:pt x="509" y="10092"/>
                  </a:cubicBezTo>
                  <a:cubicBezTo>
                    <a:pt x="191" y="10092"/>
                    <a:pt x="-33" y="10092"/>
                    <a:pt x="4" y="9880"/>
                  </a:cubicBezTo>
                  <a:cubicBezTo>
                    <a:pt x="42" y="9668"/>
                    <a:pt x="341" y="9245"/>
                    <a:pt x="1182" y="8609"/>
                  </a:cubicBezTo>
                  <a:cubicBezTo>
                    <a:pt x="2022" y="7974"/>
                    <a:pt x="3405" y="7127"/>
                    <a:pt x="4900" y="6280"/>
                  </a:cubicBezTo>
                  <a:cubicBezTo>
                    <a:pt x="6395" y="5433"/>
                    <a:pt x="8002" y="4586"/>
                    <a:pt x="9459" y="4162"/>
                  </a:cubicBezTo>
                  <a:cubicBezTo>
                    <a:pt x="10916" y="3739"/>
                    <a:pt x="12224" y="3739"/>
                    <a:pt x="13551" y="3739"/>
                  </a:cubicBezTo>
                  <a:cubicBezTo>
                    <a:pt x="14878" y="3739"/>
                    <a:pt x="16223" y="3739"/>
                    <a:pt x="17456" y="4162"/>
                  </a:cubicBezTo>
                  <a:cubicBezTo>
                    <a:pt x="18689" y="4586"/>
                    <a:pt x="19811" y="5433"/>
                    <a:pt x="20521" y="6492"/>
                  </a:cubicBezTo>
                  <a:cubicBezTo>
                    <a:pt x="21231" y="7551"/>
                    <a:pt x="21530" y="8821"/>
                    <a:pt x="21548" y="10092"/>
                  </a:cubicBezTo>
                  <a:cubicBezTo>
                    <a:pt x="21567" y="11362"/>
                    <a:pt x="21305" y="12633"/>
                    <a:pt x="20595" y="13480"/>
                  </a:cubicBezTo>
                  <a:cubicBezTo>
                    <a:pt x="19885" y="14327"/>
                    <a:pt x="18727" y="14751"/>
                    <a:pt x="17550" y="15174"/>
                  </a:cubicBezTo>
                  <a:cubicBezTo>
                    <a:pt x="16373" y="15598"/>
                    <a:pt x="15177" y="16021"/>
                    <a:pt x="13869" y="16233"/>
                  </a:cubicBezTo>
                  <a:cubicBezTo>
                    <a:pt x="12561" y="16445"/>
                    <a:pt x="11141" y="16445"/>
                    <a:pt x="9739" y="16656"/>
                  </a:cubicBezTo>
                  <a:cubicBezTo>
                    <a:pt x="8338" y="16868"/>
                    <a:pt x="6955" y="17292"/>
                    <a:pt x="5853" y="17503"/>
                  </a:cubicBezTo>
                  <a:cubicBezTo>
                    <a:pt x="4750" y="17715"/>
                    <a:pt x="3928" y="17715"/>
                    <a:pt x="3368" y="17715"/>
                  </a:cubicBezTo>
                  <a:cubicBezTo>
                    <a:pt x="2807" y="17715"/>
                    <a:pt x="2508" y="17715"/>
                    <a:pt x="2489" y="17292"/>
                  </a:cubicBezTo>
                  <a:cubicBezTo>
                    <a:pt x="2471" y="16868"/>
                    <a:pt x="2732" y="16021"/>
                    <a:pt x="3461" y="14751"/>
                  </a:cubicBezTo>
                  <a:cubicBezTo>
                    <a:pt x="4190" y="13480"/>
                    <a:pt x="5386" y="11786"/>
                    <a:pt x="6843" y="10727"/>
                  </a:cubicBezTo>
                  <a:cubicBezTo>
                    <a:pt x="8301" y="9668"/>
                    <a:pt x="10020" y="9245"/>
                    <a:pt x="11645" y="11151"/>
                  </a:cubicBezTo>
                  <a:cubicBezTo>
                    <a:pt x="13271" y="13056"/>
                    <a:pt x="14803" y="17292"/>
                    <a:pt x="16335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386" name="Drawing"/>
          <p:cNvGrpSpPr/>
          <p:nvPr/>
        </p:nvGrpSpPr>
        <p:grpSpPr>
          <a:xfrm>
            <a:off x="8580605" y="1418126"/>
            <a:ext cx="4182896" cy="3892203"/>
            <a:chOff x="-12700" y="0"/>
            <a:chExt cx="4182894" cy="3892201"/>
          </a:xfrm>
        </p:grpSpPr>
        <p:sp>
          <p:nvSpPr>
            <p:cNvPr id="2340" name="Line"/>
            <p:cNvSpPr/>
            <p:nvPr/>
          </p:nvSpPr>
          <p:spPr>
            <a:xfrm>
              <a:off x="653240" y="689528"/>
              <a:ext cx="253055" cy="26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277" fill="norm" stroke="1" extrusionOk="0">
                  <a:moveTo>
                    <a:pt x="21519" y="3057"/>
                  </a:moveTo>
                  <a:cubicBezTo>
                    <a:pt x="21519" y="2220"/>
                    <a:pt x="21519" y="1383"/>
                    <a:pt x="20979" y="797"/>
                  </a:cubicBezTo>
                  <a:cubicBezTo>
                    <a:pt x="20439" y="211"/>
                    <a:pt x="19359" y="-124"/>
                    <a:pt x="17289" y="43"/>
                  </a:cubicBezTo>
                  <a:cubicBezTo>
                    <a:pt x="15219" y="211"/>
                    <a:pt x="12159" y="881"/>
                    <a:pt x="9369" y="2304"/>
                  </a:cubicBezTo>
                  <a:cubicBezTo>
                    <a:pt x="6579" y="3727"/>
                    <a:pt x="4059" y="5904"/>
                    <a:pt x="2439" y="8164"/>
                  </a:cubicBezTo>
                  <a:cubicBezTo>
                    <a:pt x="819" y="10425"/>
                    <a:pt x="99" y="12769"/>
                    <a:pt x="9" y="14778"/>
                  </a:cubicBezTo>
                  <a:cubicBezTo>
                    <a:pt x="-81" y="16788"/>
                    <a:pt x="459" y="18462"/>
                    <a:pt x="2079" y="19634"/>
                  </a:cubicBezTo>
                  <a:cubicBezTo>
                    <a:pt x="3699" y="20806"/>
                    <a:pt x="6399" y="21476"/>
                    <a:pt x="9819" y="21225"/>
                  </a:cubicBezTo>
                  <a:cubicBezTo>
                    <a:pt x="13239" y="20974"/>
                    <a:pt x="17379" y="19802"/>
                    <a:pt x="21519" y="18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559744" y="499708"/>
              <a:ext cx="604530" cy="622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86" fill="norm" stroke="1" extrusionOk="0">
                  <a:moveTo>
                    <a:pt x="16441" y="2177"/>
                  </a:moveTo>
                  <a:cubicBezTo>
                    <a:pt x="15472" y="1377"/>
                    <a:pt x="14504" y="577"/>
                    <a:pt x="13350" y="214"/>
                  </a:cubicBezTo>
                  <a:cubicBezTo>
                    <a:pt x="12195" y="-150"/>
                    <a:pt x="10854" y="-77"/>
                    <a:pt x="9030" y="650"/>
                  </a:cubicBezTo>
                  <a:cubicBezTo>
                    <a:pt x="7205" y="1377"/>
                    <a:pt x="4896" y="2759"/>
                    <a:pt x="3257" y="4395"/>
                  </a:cubicBezTo>
                  <a:cubicBezTo>
                    <a:pt x="1619" y="6032"/>
                    <a:pt x="650" y="7923"/>
                    <a:pt x="241" y="9923"/>
                  </a:cubicBezTo>
                  <a:cubicBezTo>
                    <a:pt x="-169" y="11923"/>
                    <a:pt x="-20" y="14032"/>
                    <a:pt x="427" y="15850"/>
                  </a:cubicBezTo>
                  <a:cubicBezTo>
                    <a:pt x="874" y="17668"/>
                    <a:pt x="1619" y="19195"/>
                    <a:pt x="2885" y="20141"/>
                  </a:cubicBezTo>
                  <a:cubicBezTo>
                    <a:pt x="4151" y="21086"/>
                    <a:pt x="5939" y="21450"/>
                    <a:pt x="7726" y="21377"/>
                  </a:cubicBezTo>
                  <a:cubicBezTo>
                    <a:pt x="9514" y="21305"/>
                    <a:pt x="11301" y="20795"/>
                    <a:pt x="13238" y="19814"/>
                  </a:cubicBezTo>
                  <a:cubicBezTo>
                    <a:pt x="15174" y="18832"/>
                    <a:pt x="17260" y="17377"/>
                    <a:pt x="18712" y="15923"/>
                  </a:cubicBezTo>
                  <a:cubicBezTo>
                    <a:pt x="20165" y="14468"/>
                    <a:pt x="20984" y="13014"/>
                    <a:pt x="21208" y="11123"/>
                  </a:cubicBezTo>
                  <a:cubicBezTo>
                    <a:pt x="21431" y="9232"/>
                    <a:pt x="21059" y="6905"/>
                    <a:pt x="20463" y="5305"/>
                  </a:cubicBezTo>
                  <a:cubicBezTo>
                    <a:pt x="19867" y="3705"/>
                    <a:pt x="19048" y="2832"/>
                    <a:pt x="18154" y="2286"/>
                  </a:cubicBezTo>
                  <a:cubicBezTo>
                    <a:pt x="17260" y="1741"/>
                    <a:pt x="16292" y="1523"/>
                    <a:pt x="15323" y="1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2952424" y="718846"/>
              <a:ext cx="191024" cy="3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241" fill="norm" stroke="1" extrusionOk="0">
                  <a:moveTo>
                    <a:pt x="20050" y="2704"/>
                  </a:moveTo>
                  <a:cubicBezTo>
                    <a:pt x="19817" y="1980"/>
                    <a:pt x="19585" y="1256"/>
                    <a:pt x="17959" y="713"/>
                  </a:cubicBezTo>
                  <a:cubicBezTo>
                    <a:pt x="16334" y="170"/>
                    <a:pt x="13314" y="-192"/>
                    <a:pt x="10179" y="110"/>
                  </a:cubicBezTo>
                  <a:cubicBezTo>
                    <a:pt x="7043" y="411"/>
                    <a:pt x="3792" y="1377"/>
                    <a:pt x="1934" y="2282"/>
                  </a:cubicBezTo>
                  <a:cubicBezTo>
                    <a:pt x="76" y="3187"/>
                    <a:pt x="-389" y="4031"/>
                    <a:pt x="308" y="4997"/>
                  </a:cubicBezTo>
                  <a:cubicBezTo>
                    <a:pt x="1005" y="5962"/>
                    <a:pt x="2863" y="7048"/>
                    <a:pt x="5998" y="8496"/>
                  </a:cubicBezTo>
                  <a:cubicBezTo>
                    <a:pt x="9134" y="9944"/>
                    <a:pt x="13546" y="11754"/>
                    <a:pt x="16334" y="13263"/>
                  </a:cubicBezTo>
                  <a:cubicBezTo>
                    <a:pt x="19121" y="14771"/>
                    <a:pt x="20282" y="15978"/>
                    <a:pt x="20746" y="16883"/>
                  </a:cubicBezTo>
                  <a:cubicBezTo>
                    <a:pt x="21211" y="17788"/>
                    <a:pt x="20979" y="18391"/>
                    <a:pt x="19469" y="19115"/>
                  </a:cubicBezTo>
                  <a:cubicBezTo>
                    <a:pt x="17959" y="19839"/>
                    <a:pt x="15172" y="20684"/>
                    <a:pt x="12385" y="21046"/>
                  </a:cubicBezTo>
                  <a:cubicBezTo>
                    <a:pt x="9598" y="21408"/>
                    <a:pt x="6811" y="21287"/>
                    <a:pt x="4837" y="20503"/>
                  </a:cubicBezTo>
                  <a:cubicBezTo>
                    <a:pt x="2863" y="19719"/>
                    <a:pt x="1701" y="18271"/>
                    <a:pt x="1585" y="17305"/>
                  </a:cubicBezTo>
                  <a:cubicBezTo>
                    <a:pt x="1469" y="16340"/>
                    <a:pt x="2398" y="15857"/>
                    <a:pt x="3327" y="15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2779207" y="557217"/>
              <a:ext cx="619259" cy="738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53" fill="norm" stroke="1" extrusionOk="0">
                  <a:moveTo>
                    <a:pt x="14461" y="2739"/>
                  </a:moveTo>
                  <a:cubicBezTo>
                    <a:pt x="13512" y="1821"/>
                    <a:pt x="12563" y="903"/>
                    <a:pt x="11396" y="414"/>
                  </a:cubicBezTo>
                  <a:cubicBezTo>
                    <a:pt x="10228" y="-76"/>
                    <a:pt x="8842" y="-137"/>
                    <a:pt x="7273" y="261"/>
                  </a:cubicBezTo>
                  <a:cubicBezTo>
                    <a:pt x="5704" y="658"/>
                    <a:pt x="3952" y="1515"/>
                    <a:pt x="2712" y="2861"/>
                  </a:cubicBezTo>
                  <a:cubicBezTo>
                    <a:pt x="1471" y="4207"/>
                    <a:pt x="742" y="6043"/>
                    <a:pt x="340" y="7971"/>
                  </a:cubicBezTo>
                  <a:cubicBezTo>
                    <a:pt x="-61" y="9898"/>
                    <a:pt x="-134" y="11917"/>
                    <a:pt x="267" y="13753"/>
                  </a:cubicBezTo>
                  <a:cubicBezTo>
                    <a:pt x="669" y="15589"/>
                    <a:pt x="1544" y="17241"/>
                    <a:pt x="2858" y="18495"/>
                  </a:cubicBezTo>
                  <a:cubicBezTo>
                    <a:pt x="4171" y="19750"/>
                    <a:pt x="5923" y="20606"/>
                    <a:pt x="7747" y="21035"/>
                  </a:cubicBezTo>
                  <a:cubicBezTo>
                    <a:pt x="9571" y="21463"/>
                    <a:pt x="11469" y="21463"/>
                    <a:pt x="13366" y="21004"/>
                  </a:cubicBezTo>
                  <a:cubicBezTo>
                    <a:pt x="15263" y="20545"/>
                    <a:pt x="17161" y="19627"/>
                    <a:pt x="18511" y="18189"/>
                  </a:cubicBezTo>
                  <a:cubicBezTo>
                    <a:pt x="19861" y="16751"/>
                    <a:pt x="20663" y="14793"/>
                    <a:pt x="21065" y="12774"/>
                  </a:cubicBezTo>
                  <a:cubicBezTo>
                    <a:pt x="21466" y="10755"/>
                    <a:pt x="21466" y="8674"/>
                    <a:pt x="20919" y="6992"/>
                  </a:cubicBezTo>
                  <a:cubicBezTo>
                    <a:pt x="20371" y="5309"/>
                    <a:pt x="19277" y="4024"/>
                    <a:pt x="17598" y="3075"/>
                  </a:cubicBezTo>
                  <a:cubicBezTo>
                    <a:pt x="15920" y="2127"/>
                    <a:pt x="13658" y="1515"/>
                    <a:pt x="11396" y="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815277" y="0"/>
              <a:ext cx="322151" cy="563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40" fill="norm" stroke="1" extrusionOk="0">
                  <a:moveTo>
                    <a:pt x="1403" y="21440"/>
                  </a:moveTo>
                  <a:cubicBezTo>
                    <a:pt x="701" y="19264"/>
                    <a:pt x="0" y="17088"/>
                    <a:pt x="0" y="14791"/>
                  </a:cubicBezTo>
                  <a:cubicBezTo>
                    <a:pt x="0" y="12494"/>
                    <a:pt x="701" y="10076"/>
                    <a:pt x="1894" y="7940"/>
                  </a:cubicBezTo>
                  <a:cubicBezTo>
                    <a:pt x="3086" y="5804"/>
                    <a:pt x="4769" y="3950"/>
                    <a:pt x="6732" y="2621"/>
                  </a:cubicBezTo>
                  <a:cubicBezTo>
                    <a:pt x="8696" y="1291"/>
                    <a:pt x="10940" y="485"/>
                    <a:pt x="12904" y="162"/>
                  </a:cubicBezTo>
                  <a:cubicBezTo>
                    <a:pt x="14868" y="-160"/>
                    <a:pt x="16551" y="1"/>
                    <a:pt x="18023" y="606"/>
                  </a:cubicBezTo>
                  <a:cubicBezTo>
                    <a:pt x="19496" y="1210"/>
                    <a:pt x="20758" y="2258"/>
                    <a:pt x="21179" y="3830"/>
                  </a:cubicBezTo>
                  <a:cubicBezTo>
                    <a:pt x="21600" y="5401"/>
                    <a:pt x="21179" y="7497"/>
                    <a:pt x="20478" y="9592"/>
                  </a:cubicBezTo>
                  <a:cubicBezTo>
                    <a:pt x="19777" y="11688"/>
                    <a:pt x="18795" y="13783"/>
                    <a:pt x="18234" y="15033"/>
                  </a:cubicBezTo>
                  <a:cubicBezTo>
                    <a:pt x="17673" y="16282"/>
                    <a:pt x="17532" y="16685"/>
                    <a:pt x="17112" y="16967"/>
                  </a:cubicBezTo>
                  <a:cubicBezTo>
                    <a:pt x="16691" y="17249"/>
                    <a:pt x="15990" y="17410"/>
                    <a:pt x="15288" y="17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965159" y="350845"/>
              <a:ext cx="169736" cy="13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106" fill="norm" stroke="1" extrusionOk="0">
                  <a:moveTo>
                    <a:pt x="2984" y="421"/>
                  </a:moveTo>
                  <a:cubicBezTo>
                    <a:pt x="1651" y="88"/>
                    <a:pt x="317" y="-244"/>
                    <a:pt x="51" y="254"/>
                  </a:cubicBezTo>
                  <a:cubicBezTo>
                    <a:pt x="-216" y="753"/>
                    <a:pt x="584" y="2082"/>
                    <a:pt x="2184" y="3744"/>
                  </a:cubicBezTo>
                  <a:cubicBezTo>
                    <a:pt x="3784" y="5405"/>
                    <a:pt x="6184" y="7399"/>
                    <a:pt x="8051" y="8396"/>
                  </a:cubicBezTo>
                  <a:cubicBezTo>
                    <a:pt x="9917" y="9393"/>
                    <a:pt x="11251" y="9393"/>
                    <a:pt x="11784" y="10390"/>
                  </a:cubicBezTo>
                  <a:cubicBezTo>
                    <a:pt x="12317" y="11387"/>
                    <a:pt x="12051" y="13381"/>
                    <a:pt x="11917" y="15374"/>
                  </a:cubicBezTo>
                  <a:cubicBezTo>
                    <a:pt x="11784" y="17368"/>
                    <a:pt x="11784" y="19362"/>
                    <a:pt x="12451" y="20359"/>
                  </a:cubicBezTo>
                  <a:cubicBezTo>
                    <a:pt x="13117" y="21356"/>
                    <a:pt x="14451" y="21356"/>
                    <a:pt x="16051" y="20359"/>
                  </a:cubicBezTo>
                  <a:cubicBezTo>
                    <a:pt x="17651" y="19362"/>
                    <a:pt x="19517" y="17368"/>
                    <a:pt x="21384" y="15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247975" y="47907"/>
              <a:ext cx="115520" cy="189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0965" fill="norm" stroke="1" extrusionOk="0">
                  <a:moveTo>
                    <a:pt x="21433" y="3612"/>
                  </a:moveTo>
                  <a:cubicBezTo>
                    <a:pt x="21040" y="2438"/>
                    <a:pt x="20648" y="1264"/>
                    <a:pt x="19273" y="560"/>
                  </a:cubicBezTo>
                  <a:cubicBezTo>
                    <a:pt x="17898" y="-144"/>
                    <a:pt x="15542" y="-379"/>
                    <a:pt x="12597" y="1030"/>
                  </a:cubicBezTo>
                  <a:cubicBezTo>
                    <a:pt x="9651" y="2438"/>
                    <a:pt x="6117" y="5491"/>
                    <a:pt x="3760" y="8543"/>
                  </a:cubicBezTo>
                  <a:cubicBezTo>
                    <a:pt x="1404" y="11595"/>
                    <a:pt x="226" y="14647"/>
                    <a:pt x="29" y="16760"/>
                  </a:cubicBezTo>
                  <a:cubicBezTo>
                    <a:pt x="-167" y="18873"/>
                    <a:pt x="618" y="20047"/>
                    <a:pt x="2189" y="20634"/>
                  </a:cubicBezTo>
                  <a:cubicBezTo>
                    <a:pt x="3760" y="21221"/>
                    <a:pt x="6117" y="21221"/>
                    <a:pt x="9062" y="18991"/>
                  </a:cubicBezTo>
                  <a:cubicBezTo>
                    <a:pt x="12008" y="16760"/>
                    <a:pt x="15542" y="12299"/>
                    <a:pt x="16524" y="9717"/>
                  </a:cubicBezTo>
                  <a:cubicBezTo>
                    <a:pt x="17506" y="7134"/>
                    <a:pt x="15935" y="6430"/>
                    <a:pt x="14364" y="5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1433344" y="169373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1530307" y="47005"/>
              <a:ext cx="74488" cy="293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17" fill="norm" stroke="1" extrusionOk="0">
                  <a:moveTo>
                    <a:pt x="19314" y="4754"/>
                  </a:moveTo>
                  <a:cubicBezTo>
                    <a:pt x="19914" y="3983"/>
                    <a:pt x="20514" y="3211"/>
                    <a:pt x="20214" y="2440"/>
                  </a:cubicBezTo>
                  <a:cubicBezTo>
                    <a:pt x="19914" y="1668"/>
                    <a:pt x="18714" y="897"/>
                    <a:pt x="15714" y="434"/>
                  </a:cubicBezTo>
                  <a:cubicBezTo>
                    <a:pt x="12714" y="-29"/>
                    <a:pt x="7914" y="-183"/>
                    <a:pt x="4614" y="280"/>
                  </a:cubicBezTo>
                  <a:cubicBezTo>
                    <a:pt x="1314" y="743"/>
                    <a:pt x="-486" y="1823"/>
                    <a:pt x="114" y="2363"/>
                  </a:cubicBezTo>
                  <a:cubicBezTo>
                    <a:pt x="714" y="2903"/>
                    <a:pt x="3714" y="2903"/>
                    <a:pt x="6714" y="2903"/>
                  </a:cubicBezTo>
                  <a:cubicBezTo>
                    <a:pt x="9714" y="2903"/>
                    <a:pt x="12714" y="2903"/>
                    <a:pt x="15114" y="3211"/>
                  </a:cubicBezTo>
                  <a:cubicBezTo>
                    <a:pt x="17514" y="3520"/>
                    <a:pt x="19314" y="4137"/>
                    <a:pt x="19314" y="6528"/>
                  </a:cubicBezTo>
                  <a:cubicBezTo>
                    <a:pt x="19314" y="8920"/>
                    <a:pt x="17514" y="13086"/>
                    <a:pt x="17514" y="15863"/>
                  </a:cubicBezTo>
                  <a:cubicBezTo>
                    <a:pt x="17514" y="18640"/>
                    <a:pt x="19314" y="20028"/>
                    <a:pt x="21114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168528" y="584215"/>
              <a:ext cx="1584452" cy="19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70" fill="norm" stroke="1" extrusionOk="0">
                  <a:moveTo>
                    <a:pt x="319" y="16493"/>
                  </a:moveTo>
                  <a:cubicBezTo>
                    <a:pt x="147" y="15099"/>
                    <a:pt x="-26" y="13705"/>
                    <a:pt x="3" y="12776"/>
                  </a:cubicBezTo>
                  <a:cubicBezTo>
                    <a:pt x="32" y="11847"/>
                    <a:pt x="262" y="11383"/>
                    <a:pt x="909" y="10570"/>
                  </a:cubicBezTo>
                  <a:cubicBezTo>
                    <a:pt x="1556" y="9757"/>
                    <a:pt x="2620" y="8596"/>
                    <a:pt x="3684" y="7435"/>
                  </a:cubicBezTo>
                  <a:cubicBezTo>
                    <a:pt x="4748" y="6273"/>
                    <a:pt x="5813" y="5112"/>
                    <a:pt x="6963" y="4183"/>
                  </a:cubicBezTo>
                  <a:cubicBezTo>
                    <a:pt x="8114" y="3254"/>
                    <a:pt x="9350" y="2557"/>
                    <a:pt x="10616" y="2209"/>
                  </a:cubicBezTo>
                  <a:cubicBezTo>
                    <a:pt x="11881" y="1860"/>
                    <a:pt x="13176" y="1860"/>
                    <a:pt x="14355" y="2325"/>
                  </a:cubicBezTo>
                  <a:cubicBezTo>
                    <a:pt x="15534" y="2789"/>
                    <a:pt x="16598" y="3718"/>
                    <a:pt x="17648" y="5228"/>
                  </a:cubicBezTo>
                  <a:cubicBezTo>
                    <a:pt x="18698" y="6738"/>
                    <a:pt x="19733" y="8828"/>
                    <a:pt x="20337" y="10222"/>
                  </a:cubicBezTo>
                  <a:cubicBezTo>
                    <a:pt x="20941" y="11615"/>
                    <a:pt x="21114" y="12312"/>
                    <a:pt x="21272" y="12893"/>
                  </a:cubicBezTo>
                  <a:cubicBezTo>
                    <a:pt x="21430" y="13473"/>
                    <a:pt x="21574" y="13938"/>
                    <a:pt x="21516" y="14054"/>
                  </a:cubicBezTo>
                  <a:cubicBezTo>
                    <a:pt x="21459" y="14170"/>
                    <a:pt x="21200" y="13938"/>
                    <a:pt x="20855" y="12776"/>
                  </a:cubicBezTo>
                  <a:cubicBezTo>
                    <a:pt x="20510" y="11615"/>
                    <a:pt x="20078" y="9525"/>
                    <a:pt x="19820" y="8015"/>
                  </a:cubicBezTo>
                  <a:cubicBezTo>
                    <a:pt x="19561" y="6505"/>
                    <a:pt x="19474" y="5576"/>
                    <a:pt x="19374" y="4299"/>
                  </a:cubicBezTo>
                  <a:cubicBezTo>
                    <a:pt x="19273" y="3022"/>
                    <a:pt x="19158" y="1396"/>
                    <a:pt x="19216" y="583"/>
                  </a:cubicBezTo>
                  <a:cubicBezTo>
                    <a:pt x="19273" y="-230"/>
                    <a:pt x="19503" y="-230"/>
                    <a:pt x="19776" y="815"/>
                  </a:cubicBezTo>
                  <a:cubicBezTo>
                    <a:pt x="20050" y="1860"/>
                    <a:pt x="20366" y="3951"/>
                    <a:pt x="20596" y="6389"/>
                  </a:cubicBezTo>
                  <a:cubicBezTo>
                    <a:pt x="20826" y="8828"/>
                    <a:pt x="20970" y="11615"/>
                    <a:pt x="20898" y="14170"/>
                  </a:cubicBezTo>
                  <a:cubicBezTo>
                    <a:pt x="20826" y="16725"/>
                    <a:pt x="20539" y="19047"/>
                    <a:pt x="20308" y="20209"/>
                  </a:cubicBezTo>
                  <a:cubicBezTo>
                    <a:pt x="20078" y="21370"/>
                    <a:pt x="19906" y="21370"/>
                    <a:pt x="19733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2245717" y="264623"/>
              <a:ext cx="138173" cy="15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332" fill="norm" stroke="1" extrusionOk="0">
                  <a:moveTo>
                    <a:pt x="14358" y="1800"/>
                  </a:moveTo>
                  <a:cubicBezTo>
                    <a:pt x="13088" y="900"/>
                    <a:pt x="11817" y="0"/>
                    <a:pt x="9435" y="0"/>
                  </a:cubicBezTo>
                  <a:cubicBezTo>
                    <a:pt x="7053" y="0"/>
                    <a:pt x="3558" y="900"/>
                    <a:pt x="1653" y="4050"/>
                  </a:cubicBezTo>
                  <a:cubicBezTo>
                    <a:pt x="-253" y="7200"/>
                    <a:pt x="-571" y="12600"/>
                    <a:pt x="1017" y="16200"/>
                  </a:cubicBezTo>
                  <a:cubicBezTo>
                    <a:pt x="2605" y="19800"/>
                    <a:pt x="6100" y="21600"/>
                    <a:pt x="9753" y="21300"/>
                  </a:cubicBezTo>
                  <a:cubicBezTo>
                    <a:pt x="13405" y="21000"/>
                    <a:pt x="17217" y="18600"/>
                    <a:pt x="19123" y="15450"/>
                  </a:cubicBezTo>
                  <a:cubicBezTo>
                    <a:pt x="21029" y="12300"/>
                    <a:pt x="21029" y="8400"/>
                    <a:pt x="20235" y="5700"/>
                  </a:cubicBezTo>
                  <a:cubicBezTo>
                    <a:pt x="19441" y="3000"/>
                    <a:pt x="17853" y="1500"/>
                    <a:pt x="162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2506494" y="334473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2652544" y="220173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71"/>
                    <a:pt x="7200" y="9741"/>
                    <a:pt x="3600" y="13341"/>
                  </a:cubicBezTo>
                  <a:cubicBezTo>
                    <a:pt x="0" y="16941"/>
                    <a:pt x="0" y="192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3110107" y="112797"/>
              <a:ext cx="336704" cy="54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29" fill="norm" stroke="1" extrusionOk="0">
                  <a:moveTo>
                    <a:pt x="377" y="21329"/>
                  </a:moveTo>
                  <a:cubicBezTo>
                    <a:pt x="111" y="19012"/>
                    <a:pt x="-156" y="16695"/>
                    <a:pt x="111" y="14253"/>
                  </a:cubicBezTo>
                  <a:cubicBezTo>
                    <a:pt x="377" y="11812"/>
                    <a:pt x="1177" y="9246"/>
                    <a:pt x="2977" y="6970"/>
                  </a:cubicBezTo>
                  <a:cubicBezTo>
                    <a:pt x="4777" y="4695"/>
                    <a:pt x="7577" y="2708"/>
                    <a:pt x="10311" y="1467"/>
                  </a:cubicBezTo>
                  <a:cubicBezTo>
                    <a:pt x="13044" y="226"/>
                    <a:pt x="15711" y="-271"/>
                    <a:pt x="17644" y="143"/>
                  </a:cubicBezTo>
                  <a:cubicBezTo>
                    <a:pt x="19577" y="557"/>
                    <a:pt x="20777" y="1881"/>
                    <a:pt x="21111" y="3991"/>
                  </a:cubicBezTo>
                  <a:cubicBezTo>
                    <a:pt x="21444" y="6101"/>
                    <a:pt x="20911" y="8998"/>
                    <a:pt x="19911" y="11646"/>
                  </a:cubicBezTo>
                  <a:cubicBezTo>
                    <a:pt x="18911" y="14295"/>
                    <a:pt x="17444" y="16695"/>
                    <a:pt x="16444" y="18101"/>
                  </a:cubicBezTo>
                  <a:cubicBezTo>
                    <a:pt x="15444" y="19508"/>
                    <a:pt x="14911" y="19922"/>
                    <a:pt x="14311" y="20253"/>
                  </a:cubicBezTo>
                  <a:cubicBezTo>
                    <a:pt x="13711" y="20584"/>
                    <a:pt x="13044" y="20832"/>
                    <a:pt x="12444" y="20832"/>
                  </a:cubicBezTo>
                  <a:cubicBezTo>
                    <a:pt x="11844" y="20832"/>
                    <a:pt x="11311" y="20584"/>
                    <a:pt x="10777" y="20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3262144" y="493223"/>
              <a:ext cx="241301" cy="12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5" fill="norm" stroke="1" extrusionOk="0">
                  <a:moveTo>
                    <a:pt x="0" y="0"/>
                  </a:moveTo>
                  <a:cubicBezTo>
                    <a:pt x="0" y="4680"/>
                    <a:pt x="0" y="9360"/>
                    <a:pt x="853" y="13140"/>
                  </a:cubicBezTo>
                  <a:cubicBezTo>
                    <a:pt x="1705" y="16920"/>
                    <a:pt x="3411" y="19800"/>
                    <a:pt x="6632" y="20700"/>
                  </a:cubicBezTo>
                  <a:cubicBezTo>
                    <a:pt x="9853" y="21600"/>
                    <a:pt x="14589" y="20520"/>
                    <a:pt x="17337" y="19440"/>
                  </a:cubicBezTo>
                  <a:cubicBezTo>
                    <a:pt x="20084" y="18360"/>
                    <a:pt x="20842" y="1728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3594810" y="292140"/>
              <a:ext cx="116963" cy="135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012" fill="norm" stroke="1" extrusionOk="0">
                  <a:moveTo>
                    <a:pt x="17747" y="7527"/>
                  </a:moveTo>
                  <a:cubicBezTo>
                    <a:pt x="16611" y="5891"/>
                    <a:pt x="15474" y="4255"/>
                    <a:pt x="13958" y="3436"/>
                  </a:cubicBezTo>
                  <a:cubicBezTo>
                    <a:pt x="12442" y="2618"/>
                    <a:pt x="10547" y="2618"/>
                    <a:pt x="8084" y="3764"/>
                  </a:cubicBezTo>
                  <a:cubicBezTo>
                    <a:pt x="5621" y="4909"/>
                    <a:pt x="2590" y="7200"/>
                    <a:pt x="1074" y="10145"/>
                  </a:cubicBezTo>
                  <a:cubicBezTo>
                    <a:pt x="-442" y="13091"/>
                    <a:pt x="-442" y="16691"/>
                    <a:pt x="1642" y="18818"/>
                  </a:cubicBezTo>
                  <a:cubicBezTo>
                    <a:pt x="3726" y="20945"/>
                    <a:pt x="7895" y="21600"/>
                    <a:pt x="11495" y="20455"/>
                  </a:cubicBezTo>
                  <a:cubicBezTo>
                    <a:pt x="15095" y="19309"/>
                    <a:pt x="18126" y="16364"/>
                    <a:pt x="19642" y="13091"/>
                  </a:cubicBezTo>
                  <a:cubicBezTo>
                    <a:pt x="21158" y="9818"/>
                    <a:pt x="21158" y="6218"/>
                    <a:pt x="20590" y="3764"/>
                  </a:cubicBezTo>
                  <a:cubicBezTo>
                    <a:pt x="20021" y="1309"/>
                    <a:pt x="18884" y="0"/>
                    <a:pt x="17937" y="0"/>
                  </a:cubicBezTo>
                  <a:cubicBezTo>
                    <a:pt x="16990" y="0"/>
                    <a:pt x="16232" y="1309"/>
                    <a:pt x="15474" y="2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3770144" y="404323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3891791" y="275430"/>
              <a:ext cx="106954" cy="262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09" fill="norm" stroke="1" extrusionOk="0">
                  <a:moveTo>
                    <a:pt x="21401" y="155"/>
                  </a:moveTo>
                  <a:cubicBezTo>
                    <a:pt x="15895" y="-18"/>
                    <a:pt x="10389" y="-191"/>
                    <a:pt x="6366" y="500"/>
                  </a:cubicBezTo>
                  <a:cubicBezTo>
                    <a:pt x="2342" y="1191"/>
                    <a:pt x="-199" y="2747"/>
                    <a:pt x="13" y="4907"/>
                  </a:cubicBezTo>
                  <a:cubicBezTo>
                    <a:pt x="225" y="7067"/>
                    <a:pt x="3189" y="9831"/>
                    <a:pt x="6154" y="12164"/>
                  </a:cubicBezTo>
                  <a:cubicBezTo>
                    <a:pt x="9119" y="14497"/>
                    <a:pt x="12083" y="16398"/>
                    <a:pt x="13566" y="17780"/>
                  </a:cubicBezTo>
                  <a:cubicBezTo>
                    <a:pt x="15048" y="19163"/>
                    <a:pt x="15048" y="20027"/>
                    <a:pt x="13989" y="20545"/>
                  </a:cubicBezTo>
                  <a:cubicBezTo>
                    <a:pt x="12930" y="21063"/>
                    <a:pt x="10813" y="21236"/>
                    <a:pt x="8695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3820944" y="302723"/>
              <a:ext cx="349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4" y="10800"/>
                    <a:pt x="6807" y="0"/>
                    <a:pt x="10407" y="0"/>
                  </a:cubicBezTo>
                  <a:cubicBezTo>
                    <a:pt x="14007" y="0"/>
                    <a:pt x="17804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1142333" y="1057810"/>
              <a:ext cx="1726112" cy="447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440" fill="norm" stroke="1" extrusionOk="0">
                  <a:moveTo>
                    <a:pt x="21586" y="9154"/>
                  </a:moveTo>
                  <a:cubicBezTo>
                    <a:pt x="21162" y="11284"/>
                    <a:pt x="20739" y="13413"/>
                    <a:pt x="20249" y="15239"/>
                  </a:cubicBezTo>
                  <a:cubicBezTo>
                    <a:pt x="19760" y="17064"/>
                    <a:pt x="19204" y="18585"/>
                    <a:pt x="18436" y="19650"/>
                  </a:cubicBezTo>
                  <a:cubicBezTo>
                    <a:pt x="17668" y="20715"/>
                    <a:pt x="16689" y="21323"/>
                    <a:pt x="15736" y="21425"/>
                  </a:cubicBezTo>
                  <a:cubicBezTo>
                    <a:pt x="14783" y="21526"/>
                    <a:pt x="13857" y="21120"/>
                    <a:pt x="12983" y="20512"/>
                  </a:cubicBezTo>
                  <a:cubicBezTo>
                    <a:pt x="12110" y="19903"/>
                    <a:pt x="11289" y="19092"/>
                    <a:pt x="10455" y="18382"/>
                  </a:cubicBezTo>
                  <a:cubicBezTo>
                    <a:pt x="9621" y="17672"/>
                    <a:pt x="8774" y="17064"/>
                    <a:pt x="7821" y="16303"/>
                  </a:cubicBezTo>
                  <a:cubicBezTo>
                    <a:pt x="6868" y="15543"/>
                    <a:pt x="5810" y="14630"/>
                    <a:pt x="4910" y="13515"/>
                  </a:cubicBezTo>
                  <a:cubicBezTo>
                    <a:pt x="4010" y="12399"/>
                    <a:pt x="3268" y="11081"/>
                    <a:pt x="2554" y="9813"/>
                  </a:cubicBezTo>
                  <a:cubicBezTo>
                    <a:pt x="1839" y="8546"/>
                    <a:pt x="1151" y="7329"/>
                    <a:pt x="727" y="6416"/>
                  </a:cubicBezTo>
                  <a:cubicBezTo>
                    <a:pt x="304" y="5503"/>
                    <a:pt x="145" y="4895"/>
                    <a:pt x="65" y="4946"/>
                  </a:cubicBezTo>
                  <a:cubicBezTo>
                    <a:pt x="-14" y="4996"/>
                    <a:pt x="-14" y="5706"/>
                    <a:pt x="26" y="7227"/>
                  </a:cubicBezTo>
                  <a:cubicBezTo>
                    <a:pt x="65" y="8749"/>
                    <a:pt x="145" y="11081"/>
                    <a:pt x="198" y="12703"/>
                  </a:cubicBezTo>
                  <a:cubicBezTo>
                    <a:pt x="251" y="14326"/>
                    <a:pt x="277" y="15239"/>
                    <a:pt x="290" y="15239"/>
                  </a:cubicBezTo>
                  <a:cubicBezTo>
                    <a:pt x="304" y="15239"/>
                    <a:pt x="304" y="14326"/>
                    <a:pt x="264" y="12602"/>
                  </a:cubicBezTo>
                  <a:cubicBezTo>
                    <a:pt x="224" y="10878"/>
                    <a:pt x="145" y="8343"/>
                    <a:pt x="237" y="6264"/>
                  </a:cubicBezTo>
                  <a:cubicBezTo>
                    <a:pt x="330" y="4185"/>
                    <a:pt x="595" y="2563"/>
                    <a:pt x="1085" y="1549"/>
                  </a:cubicBezTo>
                  <a:cubicBezTo>
                    <a:pt x="1574" y="534"/>
                    <a:pt x="2289" y="129"/>
                    <a:pt x="2779" y="27"/>
                  </a:cubicBezTo>
                  <a:cubicBezTo>
                    <a:pt x="3268" y="-74"/>
                    <a:pt x="3533" y="129"/>
                    <a:pt x="3798" y="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2028514" y="1585423"/>
              <a:ext cx="102314" cy="199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0992" fill="norm" stroke="1" extrusionOk="0">
                  <a:moveTo>
                    <a:pt x="18497" y="7348"/>
                  </a:moveTo>
                  <a:cubicBezTo>
                    <a:pt x="16769" y="6458"/>
                    <a:pt x="15041" y="5567"/>
                    <a:pt x="13097" y="5233"/>
                  </a:cubicBezTo>
                  <a:cubicBezTo>
                    <a:pt x="11153" y="4899"/>
                    <a:pt x="8993" y="5122"/>
                    <a:pt x="6617" y="7237"/>
                  </a:cubicBezTo>
                  <a:cubicBezTo>
                    <a:pt x="4241" y="9353"/>
                    <a:pt x="1649" y="13361"/>
                    <a:pt x="569" y="15922"/>
                  </a:cubicBezTo>
                  <a:cubicBezTo>
                    <a:pt x="-511" y="18482"/>
                    <a:pt x="-79" y="19596"/>
                    <a:pt x="2081" y="20375"/>
                  </a:cubicBezTo>
                  <a:cubicBezTo>
                    <a:pt x="4241" y="21155"/>
                    <a:pt x="8129" y="21600"/>
                    <a:pt x="12233" y="19151"/>
                  </a:cubicBezTo>
                  <a:cubicBezTo>
                    <a:pt x="16337" y="16701"/>
                    <a:pt x="20657" y="11357"/>
                    <a:pt x="20873" y="7682"/>
                  </a:cubicBezTo>
                  <a:cubicBezTo>
                    <a:pt x="21089" y="4008"/>
                    <a:pt x="17201" y="2004"/>
                    <a:pt x="133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2303294" y="1687023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2362560" y="1633545"/>
              <a:ext cx="144866" cy="224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52" fill="norm" stroke="1" extrusionOk="0">
                  <a:moveTo>
                    <a:pt x="19131" y="256"/>
                  </a:moveTo>
                  <a:cubicBezTo>
                    <a:pt x="13577" y="54"/>
                    <a:pt x="8023" y="-148"/>
                    <a:pt x="4629" y="155"/>
                  </a:cubicBezTo>
                  <a:cubicBezTo>
                    <a:pt x="1234" y="458"/>
                    <a:pt x="0" y="1265"/>
                    <a:pt x="0" y="2577"/>
                  </a:cubicBezTo>
                  <a:cubicBezTo>
                    <a:pt x="0" y="3889"/>
                    <a:pt x="1234" y="5706"/>
                    <a:pt x="4474" y="7826"/>
                  </a:cubicBezTo>
                  <a:cubicBezTo>
                    <a:pt x="7714" y="9945"/>
                    <a:pt x="12960" y="12368"/>
                    <a:pt x="16046" y="13983"/>
                  </a:cubicBezTo>
                  <a:cubicBezTo>
                    <a:pt x="19131" y="15598"/>
                    <a:pt x="20057" y="16405"/>
                    <a:pt x="20674" y="17314"/>
                  </a:cubicBezTo>
                  <a:cubicBezTo>
                    <a:pt x="21291" y="18222"/>
                    <a:pt x="21600" y="19231"/>
                    <a:pt x="19286" y="19938"/>
                  </a:cubicBezTo>
                  <a:cubicBezTo>
                    <a:pt x="16971" y="20645"/>
                    <a:pt x="12034" y="21048"/>
                    <a:pt x="7097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2366794" y="1604473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173935" y="2106123"/>
              <a:ext cx="87960" cy="29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27" fill="norm" stroke="1" extrusionOk="0">
                  <a:moveTo>
                    <a:pt x="21371" y="0"/>
                  </a:moveTo>
                  <a:cubicBezTo>
                    <a:pt x="15714" y="5554"/>
                    <a:pt x="10057" y="11109"/>
                    <a:pt x="6971" y="14271"/>
                  </a:cubicBezTo>
                  <a:cubicBezTo>
                    <a:pt x="3885" y="17434"/>
                    <a:pt x="3371" y="18206"/>
                    <a:pt x="2342" y="19209"/>
                  </a:cubicBezTo>
                  <a:cubicBezTo>
                    <a:pt x="1314" y="20211"/>
                    <a:pt x="-229" y="21446"/>
                    <a:pt x="28" y="21523"/>
                  </a:cubicBezTo>
                  <a:cubicBezTo>
                    <a:pt x="285" y="21600"/>
                    <a:pt x="2342" y="20520"/>
                    <a:pt x="4400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277487" y="2150573"/>
              <a:ext cx="28858" cy="19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02" fill="norm" stroke="1" extrusionOk="0">
                  <a:moveTo>
                    <a:pt x="21034" y="0"/>
                  </a:moveTo>
                  <a:cubicBezTo>
                    <a:pt x="16405" y="3522"/>
                    <a:pt x="11777" y="7043"/>
                    <a:pt x="7920" y="10096"/>
                  </a:cubicBezTo>
                  <a:cubicBezTo>
                    <a:pt x="4063" y="13148"/>
                    <a:pt x="977" y="15730"/>
                    <a:pt x="205" y="17609"/>
                  </a:cubicBezTo>
                  <a:cubicBezTo>
                    <a:pt x="-566" y="19487"/>
                    <a:pt x="977" y="20661"/>
                    <a:pt x="2520" y="21130"/>
                  </a:cubicBezTo>
                  <a:cubicBezTo>
                    <a:pt x="4063" y="21600"/>
                    <a:pt x="5605" y="21365"/>
                    <a:pt x="7148" y="21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052344" y="2130960"/>
              <a:ext cx="3302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738" y="11375"/>
                    <a:pt x="7477" y="2735"/>
                    <a:pt x="11077" y="575"/>
                  </a:cubicBezTo>
                  <a:cubicBezTo>
                    <a:pt x="14677" y="-1585"/>
                    <a:pt x="18138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354860" y="2366473"/>
              <a:ext cx="148335" cy="118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179" fill="norm" stroke="1" extrusionOk="0">
                  <a:moveTo>
                    <a:pt x="12193" y="0"/>
                  </a:moveTo>
                  <a:cubicBezTo>
                    <a:pt x="9151" y="1895"/>
                    <a:pt x="6109" y="3789"/>
                    <a:pt x="3979" y="6442"/>
                  </a:cubicBezTo>
                  <a:cubicBezTo>
                    <a:pt x="1850" y="9095"/>
                    <a:pt x="633" y="12505"/>
                    <a:pt x="176" y="15347"/>
                  </a:cubicBezTo>
                  <a:cubicBezTo>
                    <a:pt x="-280" y="18189"/>
                    <a:pt x="24" y="20463"/>
                    <a:pt x="2610" y="21032"/>
                  </a:cubicBezTo>
                  <a:cubicBezTo>
                    <a:pt x="5196" y="21600"/>
                    <a:pt x="10064" y="20463"/>
                    <a:pt x="13562" y="18758"/>
                  </a:cubicBezTo>
                  <a:cubicBezTo>
                    <a:pt x="17061" y="17053"/>
                    <a:pt x="19190" y="14779"/>
                    <a:pt x="21320" y="12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1661944" y="2064653"/>
              <a:ext cx="89985" cy="27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364" fill="norm" stroke="1" extrusionOk="0">
                  <a:moveTo>
                    <a:pt x="0" y="5290"/>
                  </a:moveTo>
                  <a:cubicBezTo>
                    <a:pt x="0" y="4452"/>
                    <a:pt x="0" y="3615"/>
                    <a:pt x="245" y="2611"/>
                  </a:cubicBezTo>
                  <a:cubicBezTo>
                    <a:pt x="491" y="1606"/>
                    <a:pt x="982" y="434"/>
                    <a:pt x="3927" y="99"/>
                  </a:cubicBezTo>
                  <a:cubicBezTo>
                    <a:pt x="6873" y="-236"/>
                    <a:pt x="12273" y="266"/>
                    <a:pt x="15955" y="1773"/>
                  </a:cubicBezTo>
                  <a:cubicBezTo>
                    <a:pt x="19636" y="3280"/>
                    <a:pt x="21600" y="5792"/>
                    <a:pt x="20618" y="7801"/>
                  </a:cubicBezTo>
                  <a:cubicBezTo>
                    <a:pt x="19636" y="9811"/>
                    <a:pt x="15709" y="11317"/>
                    <a:pt x="13255" y="13494"/>
                  </a:cubicBezTo>
                  <a:cubicBezTo>
                    <a:pt x="10800" y="15671"/>
                    <a:pt x="9818" y="18517"/>
                    <a:pt x="8836" y="2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708724" y="2487123"/>
              <a:ext cx="92873" cy="7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497" fill="norm" stroke="1" extrusionOk="0">
                  <a:moveTo>
                    <a:pt x="2300" y="12600"/>
                  </a:moveTo>
                  <a:cubicBezTo>
                    <a:pt x="892" y="15000"/>
                    <a:pt x="-517" y="17400"/>
                    <a:pt x="187" y="18900"/>
                  </a:cubicBezTo>
                  <a:cubicBezTo>
                    <a:pt x="892" y="20400"/>
                    <a:pt x="3709" y="21000"/>
                    <a:pt x="6526" y="21300"/>
                  </a:cubicBezTo>
                  <a:cubicBezTo>
                    <a:pt x="9344" y="21600"/>
                    <a:pt x="12161" y="21600"/>
                    <a:pt x="14744" y="21000"/>
                  </a:cubicBezTo>
                  <a:cubicBezTo>
                    <a:pt x="17326" y="20400"/>
                    <a:pt x="19674" y="19200"/>
                    <a:pt x="20379" y="17100"/>
                  </a:cubicBezTo>
                  <a:cubicBezTo>
                    <a:pt x="21083" y="15000"/>
                    <a:pt x="20144" y="12000"/>
                    <a:pt x="17326" y="9000"/>
                  </a:cubicBezTo>
                  <a:cubicBezTo>
                    <a:pt x="14509" y="6000"/>
                    <a:pt x="9813" y="3000"/>
                    <a:pt x="51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2560621" y="2180206"/>
              <a:ext cx="154415" cy="257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43" fill="norm" stroke="1" extrusionOk="0">
                  <a:moveTo>
                    <a:pt x="7422" y="1229"/>
                  </a:moveTo>
                  <a:cubicBezTo>
                    <a:pt x="5087" y="5971"/>
                    <a:pt x="2752" y="10712"/>
                    <a:pt x="1584" y="13522"/>
                  </a:cubicBezTo>
                  <a:cubicBezTo>
                    <a:pt x="417" y="16332"/>
                    <a:pt x="417" y="17210"/>
                    <a:pt x="271" y="18351"/>
                  </a:cubicBezTo>
                  <a:cubicBezTo>
                    <a:pt x="125" y="19493"/>
                    <a:pt x="-167" y="20898"/>
                    <a:pt x="125" y="21249"/>
                  </a:cubicBezTo>
                  <a:cubicBezTo>
                    <a:pt x="417" y="21600"/>
                    <a:pt x="1292" y="20898"/>
                    <a:pt x="4211" y="17912"/>
                  </a:cubicBezTo>
                  <a:cubicBezTo>
                    <a:pt x="7130" y="14927"/>
                    <a:pt x="12092" y="9659"/>
                    <a:pt x="14865" y="6585"/>
                  </a:cubicBezTo>
                  <a:cubicBezTo>
                    <a:pt x="17638" y="3512"/>
                    <a:pt x="18222" y="2634"/>
                    <a:pt x="18952" y="1756"/>
                  </a:cubicBezTo>
                  <a:cubicBezTo>
                    <a:pt x="19682" y="878"/>
                    <a:pt x="20557" y="0"/>
                    <a:pt x="20995" y="0"/>
                  </a:cubicBezTo>
                  <a:cubicBezTo>
                    <a:pt x="21433" y="0"/>
                    <a:pt x="21433" y="878"/>
                    <a:pt x="20703" y="3776"/>
                  </a:cubicBezTo>
                  <a:cubicBezTo>
                    <a:pt x="19974" y="6673"/>
                    <a:pt x="18514" y="11590"/>
                    <a:pt x="17638" y="14576"/>
                  </a:cubicBezTo>
                  <a:cubicBezTo>
                    <a:pt x="16763" y="17561"/>
                    <a:pt x="16471" y="18615"/>
                    <a:pt x="16325" y="19580"/>
                  </a:cubicBezTo>
                  <a:cubicBezTo>
                    <a:pt x="16179" y="20546"/>
                    <a:pt x="16179" y="21424"/>
                    <a:pt x="16033" y="21337"/>
                  </a:cubicBezTo>
                  <a:cubicBezTo>
                    <a:pt x="15887" y="21249"/>
                    <a:pt x="15595" y="20195"/>
                    <a:pt x="15303" y="19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2491912" y="2149350"/>
              <a:ext cx="293983" cy="8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72" fill="norm" stroke="1" extrusionOk="0">
                  <a:moveTo>
                    <a:pt x="2915" y="21372"/>
                  </a:moveTo>
                  <a:cubicBezTo>
                    <a:pt x="1989" y="19212"/>
                    <a:pt x="1063" y="17052"/>
                    <a:pt x="523" y="14622"/>
                  </a:cubicBezTo>
                  <a:cubicBezTo>
                    <a:pt x="-17" y="12192"/>
                    <a:pt x="-171" y="9492"/>
                    <a:pt x="215" y="7602"/>
                  </a:cubicBezTo>
                  <a:cubicBezTo>
                    <a:pt x="600" y="5712"/>
                    <a:pt x="1526" y="4632"/>
                    <a:pt x="4535" y="3282"/>
                  </a:cubicBezTo>
                  <a:cubicBezTo>
                    <a:pt x="7543" y="1932"/>
                    <a:pt x="12635" y="312"/>
                    <a:pt x="15798" y="42"/>
                  </a:cubicBezTo>
                  <a:cubicBezTo>
                    <a:pt x="18960" y="-228"/>
                    <a:pt x="20195" y="852"/>
                    <a:pt x="21429" y="1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2819545" y="2369388"/>
              <a:ext cx="89550" cy="17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7" h="21352" fill="norm" stroke="1" extrusionOk="0">
                  <a:moveTo>
                    <a:pt x="15409" y="1203"/>
                  </a:moveTo>
                  <a:cubicBezTo>
                    <a:pt x="13009" y="683"/>
                    <a:pt x="10609" y="162"/>
                    <a:pt x="8209" y="32"/>
                  </a:cubicBezTo>
                  <a:cubicBezTo>
                    <a:pt x="5809" y="-98"/>
                    <a:pt x="3409" y="162"/>
                    <a:pt x="1729" y="943"/>
                  </a:cubicBezTo>
                  <a:cubicBezTo>
                    <a:pt x="49" y="1724"/>
                    <a:pt x="-911" y="3025"/>
                    <a:pt x="1249" y="4977"/>
                  </a:cubicBezTo>
                  <a:cubicBezTo>
                    <a:pt x="3409" y="6929"/>
                    <a:pt x="8689" y="9531"/>
                    <a:pt x="12289" y="11353"/>
                  </a:cubicBezTo>
                  <a:cubicBezTo>
                    <a:pt x="15889" y="13174"/>
                    <a:pt x="17809" y="14215"/>
                    <a:pt x="19009" y="15386"/>
                  </a:cubicBezTo>
                  <a:cubicBezTo>
                    <a:pt x="20209" y="16557"/>
                    <a:pt x="20689" y="17859"/>
                    <a:pt x="19969" y="18900"/>
                  </a:cubicBezTo>
                  <a:cubicBezTo>
                    <a:pt x="19249" y="19941"/>
                    <a:pt x="17329" y="20721"/>
                    <a:pt x="15169" y="21112"/>
                  </a:cubicBezTo>
                  <a:cubicBezTo>
                    <a:pt x="13009" y="21502"/>
                    <a:pt x="10609" y="21502"/>
                    <a:pt x="9169" y="20461"/>
                  </a:cubicBezTo>
                  <a:cubicBezTo>
                    <a:pt x="7729" y="19420"/>
                    <a:pt x="7249" y="17338"/>
                    <a:pt x="6769" y="15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3047945" y="2069506"/>
              <a:ext cx="98015" cy="30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97" fill="norm" stroke="1" extrusionOk="0">
                  <a:moveTo>
                    <a:pt x="2338" y="4305"/>
                  </a:moveTo>
                  <a:cubicBezTo>
                    <a:pt x="988" y="3277"/>
                    <a:pt x="-362" y="2248"/>
                    <a:pt x="88" y="1513"/>
                  </a:cubicBezTo>
                  <a:cubicBezTo>
                    <a:pt x="538" y="779"/>
                    <a:pt x="2788" y="338"/>
                    <a:pt x="5713" y="117"/>
                  </a:cubicBezTo>
                  <a:cubicBezTo>
                    <a:pt x="8638" y="-103"/>
                    <a:pt x="12238" y="-103"/>
                    <a:pt x="15388" y="926"/>
                  </a:cubicBezTo>
                  <a:cubicBezTo>
                    <a:pt x="18538" y="1954"/>
                    <a:pt x="21238" y="4011"/>
                    <a:pt x="20788" y="6362"/>
                  </a:cubicBezTo>
                  <a:cubicBezTo>
                    <a:pt x="20338" y="8713"/>
                    <a:pt x="16738" y="11358"/>
                    <a:pt x="13363" y="13930"/>
                  </a:cubicBezTo>
                  <a:cubicBezTo>
                    <a:pt x="9988" y="16501"/>
                    <a:pt x="6838" y="18999"/>
                    <a:pt x="3688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3038176" y="2531573"/>
              <a:ext cx="76976" cy="7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1314" fill="norm" stroke="1" extrusionOk="0">
                  <a:moveTo>
                    <a:pt x="8987" y="9000"/>
                  </a:moveTo>
                  <a:cubicBezTo>
                    <a:pt x="6145" y="10200"/>
                    <a:pt x="3303" y="11400"/>
                    <a:pt x="1598" y="13500"/>
                  </a:cubicBezTo>
                  <a:cubicBezTo>
                    <a:pt x="-108" y="15600"/>
                    <a:pt x="-676" y="18600"/>
                    <a:pt x="1029" y="20100"/>
                  </a:cubicBezTo>
                  <a:cubicBezTo>
                    <a:pt x="2735" y="21600"/>
                    <a:pt x="6713" y="21600"/>
                    <a:pt x="9840" y="20700"/>
                  </a:cubicBezTo>
                  <a:cubicBezTo>
                    <a:pt x="12966" y="19800"/>
                    <a:pt x="15240" y="18000"/>
                    <a:pt x="17229" y="15600"/>
                  </a:cubicBezTo>
                  <a:cubicBezTo>
                    <a:pt x="19219" y="13200"/>
                    <a:pt x="20924" y="10200"/>
                    <a:pt x="20640" y="7800"/>
                  </a:cubicBezTo>
                  <a:cubicBezTo>
                    <a:pt x="20356" y="5400"/>
                    <a:pt x="18082" y="3600"/>
                    <a:pt x="15524" y="2400"/>
                  </a:cubicBezTo>
                  <a:cubicBezTo>
                    <a:pt x="12966" y="1200"/>
                    <a:pt x="10124" y="600"/>
                    <a:pt x="72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160715" y="2836373"/>
              <a:ext cx="78830" cy="21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74" fill="norm" stroke="1" extrusionOk="0">
                  <a:moveTo>
                    <a:pt x="21169" y="0"/>
                  </a:moveTo>
                  <a:cubicBezTo>
                    <a:pt x="15485" y="4277"/>
                    <a:pt x="9801" y="8554"/>
                    <a:pt x="6390" y="11335"/>
                  </a:cubicBezTo>
                  <a:cubicBezTo>
                    <a:pt x="2980" y="14115"/>
                    <a:pt x="1843" y="15398"/>
                    <a:pt x="990" y="16895"/>
                  </a:cubicBezTo>
                  <a:cubicBezTo>
                    <a:pt x="137" y="18392"/>
                    <a:pt x="-431" y="20103"/>
                    <a:pt x="422" y="20851"/>
                  </a:cubicBezTo>
                  <a:cubicBezTo>
                    <a:pt x="1274" y="21600"/>
                    <a:pt x="3548" y="21386"/>
                    <a:pt x="5822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296694" y="2880823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29148" y="2840606"/>
              <a:ext cx="237397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1368" y="21600"/>
                  </a:moveTo>
                  <a:cubicBezTo>
                    <a:pt x="604" y="16971"/>
                    <a:pt x="-161" y="12343"/>
                    <a:pt x="30" y="9257"/>
                  </a:cubicBezTo>
                  <a:cubicBezTo>
                    <a:pt x="221" y="6171"/>
                    <a:pt x="1368" y="4629"/>
                    <a:pt x="4618" y="3086"/>
                  </a:cubicBezTo>
                  <a:cubicBezTo>
                    <a:pt x="7867" y="1543"/>
                    <a:pt x="13220" y="0"/>
                    <a:pt x="16374" y="0"/>
                  </a:cubicBezTo>
                  <a:cubicBezTo>
                    <a:pt x="19527" y="0"/>
                    <a:pt x="20483" y="1543"/>
                    <a:pt x="21439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328444" y="2976073"/>
              <a:ext cx="13800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600" fill="norm" stroke="1" extrusionOk="0">
                  <a:moveTo>
                    <a:pt x="14727" y="0"/>
                  </a:moveTo>
                  <a:cubicBezTo>
                    <a:pt x="13091" y="206"/>
                    <a:pt x="11455" y="411"/>
                    <a:pt x="9655" y="1440"/>
                  </a:cubicBezTo>
                  <a:cubicBezTo>
                    <a:pt x="7855" y="2469"/>
                    <a:pt x="5891" y="4320"/>
                    <a:pt x="5564" y="5554"/>
                  </a:cubicBezTo>
                  <a:cubicBezTo>
                    <a:pt x="5236" y="6789"/>
                    <a:pt x="6545" y="7406"/>
                    <a:pt x="9000" y="8331"/>
                  </a:cubicBezTo>
                  <a:cubicBezTo>
                    <a:pt x="11455" y="9257"/>
                    <a:pt x="15055" y="10491"/>
                    <a:pt x="17345" y="11520"/>
                  </a:cubicBezTo>
                  <a:cubicBezTo>
                    <a:pt x="19636" y="12549"/>
                    <a:pt x="20618" y="13371"/>
                    <a:pt x="21109" y="14297"/>
                  </a:cubicBezTo>
                  <a:cubicBezTo>
                    <a:pt x="21600" y="15223"/>
                    <a:pt x="21600" y="16251"/>
                    <a:pt x="18000" y="17486"/>
                  </a:cubicBezTo>
                  <a:cubicBezTo>
                    <a:pt x="14400" y="18720"/>
                    <a:pt x="720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163344" y="3630123"/>
              <a:ext cx="317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2571"/>
                    <a:pt x="18720" y="5143"/>
                    <a:pt x="15120" y="8743"/>
                  </a:cubicBezTo>
                  <a:cubicBezTo>
                    <a:pt x="11520" y="12343"/>
                    <a:pt x="5760" y="169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258594" y="3623773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07847" y="3581301"/>
              <a:ext cx="239648" cy="93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152" fill="norm" stroke="1" extrusionOk="0">
                  <a:moveTo>
                    <a:pt x="416" y="21152"/>
                  </a:moveTo>
                  <a:cubicBezTo>
                    <a:pt x="41" y="17312"/>
                    <a:pt x="-335" y="13472"/>
                    <a:pt x="510" y="9872"/>
                  </a:cubicBezTo>
                  <a:cubicBezTo>
                    <a:pt x="1355" y="6272"/>
                    <a:pt x="3422" y="2912"/>
                    <a:pt x="6051" y="1232"/>
                  </a:cubicBezTo>
                  <a:cubicBezTo>
                    <a:pt x="8681" y="-448"/>
                    <a:pt x="11874" y="-448"/>
                    <a:pt x="14503" y="1472"/>
                  </a:cubicBezTo>
                  <a:cubicBezTo>
                    <a:pt x="17133" y="3392"/>
                    <a:pt x="19199" y="7232"/>
                    <a:pt x="21265" y="11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360194" y="3713036"/>
              <a:ext cx="79022" cy="113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0772" fill="norm" stroke="1" extrusionOk="0">
                  <a:moveTo>
                    <a:pt x="13642" y="1091"/>
                  </a:moveTo>
                  <a:cubicBezTo>
                    <a:pt x="10800" y="319"/>
                    <a:pt x="7958" y="-452"/>
                    <a:pt x="5400" y="319"/>
                  </a:cubicBezTo>
                  <a:cubicBezTo>
                    <a:pt x="2842" y="1091"/>
                    <a:pt x="568" y="3405"/>
                    <a:pt x="1137" y="5141"/>
                  </a:cubicBezTo>
                  <a:cubicBezTo>
                    <a:pt x="1705" y="6877"/>
                    <a:pt x="5116" y="8034"/>
                    <a:pt x="8242" y="8998"/>
                  </a:cubicBezTo>
                  <a:cubicBezTo>
                    <a:pt x="11368" y="9962"/>
                    <a:pt x="14211" y="10734"/>
                    <a:pt x="16484" y="11891"/>
                  </a:cubicBezTo>
                  <a:cubicBezTo>
                    <a:pt x="18758" y="13048"/>
                    <a:pt x="20463" y="14591"/>
                    <a:pt x="21032" y="16327"/>
                  </a:cubicBezTo>
                  <a:cubicBezTo>
                    <a:pt x="21600" y="18062"/>
                    <a:pt x="21032" y="19991"/>
                    <a:pt x="17337" y="20569"/>
                  </a:cubicBezTo>
                  <a:cubicBezTo>
                    <a:pt x="13642" y="21148"/>
                    <a:pt x="6821" y="20377"/>
                    <a:pt x="0" y="19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423694" y="2726459"/>
              <a:ext cx="346314" cy="1165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73" fill="norm" stroke="1" extrusionOk="0">
                  <a:moveTo>
                    <a:pt x="9425" y="1089"/>
                  </a:moveTo>
                  <a:cubicBezTo>
                    <a:pt x="9164" y="894"/>
                    <a:pt x="8902" y="699"/>
                    <a:pt x="9164" y="543"/>
                  </a:cubicBezTo>
                  <a:cubicBezTo>
                    <a:pt x="9425" y="387"/>
                    <a:pt x="10211" y="270"/>
                    <a:pt x="11585" y="153"/>
                  </a:cubicBezTo>
                  <a:cubicBezTo>
                    <a:pt x="12960" y="36"/>
                    <a:pt x="14924" y="-81"/>
                    <a:pt x="16560" y="75"/>
                  </a:cubicBezTo>
                  <a:cubicBezTo>
                    <a:pt x="18196" y="231"/>
                    <a:pt x="19505" y="660"/>
                    <a:pt x="20356" y="1342"/>
                  </a:cubicBezTo>
                  <a:cubicBezTo>
                    <a:pt x="21207" y="2024"/>
                    <a:pt x="21600" y="2960"/>
                    <a:pt x="21338" y="4091"/>
                  </a:cubicBezTo>
                  <a:cubicBezTo>
                    <a:pt x="21076" y="5222"/>
                    <a:pt x="20160" y="6547"/>
                    <a:pt x="19571" y="7873"/>
                  </a:cubicBezTo>
                  <a:cubicBezTo>
                    <a:pt x="18982" y="9198"/>
                    <a:pt x="18720" y="10524"/>
                    <a:pt x="18655" y="11869"/>
                  </a:cubicBezTo>
                  <a:cubicBezTo>
                    <a:pt x="18589" y="13214"/>
                    <a:pt x="18720" y="14579"/>
                    <a:pt x="19113" y="15749"/>
                  </a:cubicBezTo>
                  <a:cubicBezTo>
                    <a:pt x="19505" y="16918"/>
                    <a:pt x="20160" y="17893"/>
                    <a:pt x="20291" y="18614"/>
                  </a:cubicBezTo>
                  <a:cubicBezTo>
                    <a:pt x="20422" y="19336"/>
                    <a:pt x="20029" y="19803"/>
                    <a:pt x="18262" y="20252"/>
                  </a:cubicBezTo>
                  <a:cubicBezTo>
                    <a:pt x="16495" y="20700"/>
                    <a:pt x="13353" y="21129"/>
                    <a:pt x="10080" y="21324"/>
                  </a:cubicBezTo>
                  <a:cubicBezTo>
                    <a:pt x="6807" y="21519"/>
                    <a:pt x="3404" y="21480"/>
                    <a:pt x="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384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-12701" y="2680009"/>
              <a:ext cx="630416" cy="64436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0" name="Drawing"/>
          <p:cNvGrpSpPr/>
          <p:nvPr/>
        </p:nvGrpSpPr>
        <p:grpSpPr>
          <a:xfrm>
            <a:off x="2196555" y="1629833"/>
            <a:ext cx="9722912" cy="5971117"/>
            <a:chOff x="0" y="0"/>
            <a:chExt cx="9722911" cy="5971116"/>
          </a:xfrm>
        </p:grpSpPr>
        <p:sp>
          <p:nvSpPr>
            <p:cNvPr id="2388" name="Line"/>
            <p:cNvSpPr/>
            <p:nvPr/>
          </p:nvSpPr>
          <p:spPr>
            <a:xfrm>
              <a:off x="239410" y="71966"/>
              <a:ext cx="72285" cy="38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60" fill="norm" stroke="1" extrusionOk="0">
                  <a:moveTo>
                    <a:pt x="21076" y="0"/>
                  </a:moveTo>
                  <a:cubicBezTo>
                    <a:pt x="19225" y="2492"/>
                    <a:pt x="17373" y="4985"/>
                    <a:pt x="13979" y="8248"/>
                  </a:cubicBezTo>
                  <a:cubicBezTo>
                    <a:pt x="10585" y="11512"/>
                    <a:pt x="5647" y="15547"/>
                    <a:pt x="2870" y="17980"/>
                  </a:cubicBezTo>
                  <a:cubicBezTo>
                    <a:pt x="93" y="20413"/>
                    <a:pt x="-524" y="21244"/>
                    <a:pt x="402" y="21422"/>
                  </a:cubicBezTo>
                  <a:cubicBezTo>
                    <a:pt x="1327" y="21600"/>
                    <a:pt x="3796" y="21125"/>
                    <a:pt x="6265" y="20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438694" y="91016"/>
              <a:ext cx="127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92"/>
                    <a:pt x="0" y="8585"/>
                    <a:pt x="0" y="12185"/>
                  </a:cubicBezTo>
                  <a:cubicBezTo>
                    <a:pt x="0" y="15785"/>
                    <a:pt x="10800" y="186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91219" y="78316"/>
              <a:ext cx="33637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1609" y="21600"/>
                  </a:moveTo>
                  <a:cubicBezTo>
                    <a:pt x="934" y="21600"/>
                    <a:pt x="259" y="21600"/>
                    <a:pt x="57" y="20475"/>
                  </a:cubicBezTo>
                  <a:cubicBezTo>
                    <a:pt x="-146" y="19350"/>
                    <a:pt x="124" y="17100"/>
                    <a:pt x="2082" y="13500"/>
                  </a:cubicBezTo>
                  <a:cubicBezTo>
                    <a:pt x="4039" y="9900"/>
                    <a:pt x="7684" y="4950"/>
                    <a:pt x="11194" y="2475"/>
                  </a:cubicBezTo>
                  <a:cubicBezTo>
                    <a:pt x="14704" y="0"/>
                    <a:pt x="18079" y="0"/>
                    <a:pt x="2145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537113" y="429683"/>
              <a:ext cx="155582" cy="14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159" fill="norm" stroke="1" extrusionOk="0">
                  <a:moveTo>
                    <a:pt x="13393" y="2400"/>
                  </a:moveTo>
                  <a:cubicBezTo>
                    <a:pt x="12529" y="1200"/>
                    <a:pt x="11665" y="0"/>
                    <a:pt x="10369" y="0"/>
                  </a:cubicBezTo>
                  <a:cubicBezTo>
                    <a:pt x="9073" y="0"/>
                    <a:pt x="7345" y="1200"/>
                    <a:pt x="5473" y="3900"/>
                  </a:cubicBezTo>
                  <a:cubicBezTo>
                    <a:pt x="3601" y="6600"/>
                    <a:pt x="1585" y="10800"/>
                    <a:pt x="577" y="14100"/>
                  </a:cubicBezTo>
                  <a:cubicBezTo>
                    <a:pt x="-431" y="17400"/>
                    <a:pt x="-431" y="19800"/>
                    <a:pt x="3169" y="20700"/>
                  </a:cubicBezTo>
                  <a:cubicBezTo>
                    <a:pt x="6769" y="21600"/>
                    <a:pt x="13969" y="21000"/>
                    <a:pt x="21169" y="20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965744" y="294216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1018246" y="383116"/>
              <a:ext cx="112599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798" fill="norm" stroke="1" extrusionOk="0">
                  <a:moveTo>
                    <a:pt x="2078" y="4320"/>
                  </a:moveTo>
                  <a:cubicBezTo>
                    <a:pt x="878" y="10080"/>
                    <a:pt x="-322" y="15840"/>
                    <a:pt x="78" y="18720"/>
                  </a:cubicBezTo>
                  <a:cubicBezTo>
                    <a:pt x="478" y="21600"/>
                    <a:pt x="2478" y="21600"/>
                    <a:pt x="6278" y="18000"/>
                  </a:cubicBezTo>
                  <a:cubicBezTo>
                    <a:pt x="10078" y="14400"/>
                    <a:pt x="15678" y="7200"/>
                    <a:pt x="212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1384666" y="136408"/>
              <a:ext cx="138038" cy="204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297" fill="norm" stroke="1" extrusionOk="0">
                  <a:moveTo>
                    <a:pt x="13367" y="1224"/>
                  </a:moveTo>
                  <a:cubicBezTo>
                    <a:pt x="11779" y="563"/>
                    <a:pt x="10191" y="-98"/>
                    <a:pt x="7809" y="12"/>
                  </a:cubicBezTo>
                  <a:cubicBezTo>
                    <a:pt x="5426" y="122"/>
                    <a:pt x="2250" y="1004"/>
                    <a:pt x="820" y="1996"/>
                  </a:cubicBezTo>
                  <a:cubicBezTo>
                    <a:pt x="-609" y="2988"/>
                    <a:pt x="-291" y="4090"/>
                    <a:pt x="2726" y="6184"/>
                  </a:cubicBezTo>
                  <a:cubicBezTo>
                    <a:pt x="5744" y="8278"/>
                    <a:pt x="11462" y="11363"/>
                    <a:pt x="14956" y="13457"/>
                  </a:cubicBezTo>
                  <a:cubicBezTo>
                    <a:pt x="18450" y="15551"/>
                    <a:pt x="19720" y="16653"/>
                    <a:pt x="20356" y="17865"/>
                  </a:cubicBezTo>
                  <a:cubicBezTo>
                    <a:pt x="20991" y="19078"/>
                    <a:pt x="20991" y="20400"/>
                    <a:pt x="18609" y="20951"/>
                  </a:cubicBezTo>
                  <a:cubicBezTo>
                    <a:pt x="16226" y="21502"/>
                    <a:pt x="11462" y="21282"/>
                    <a:pt x="6697" y="21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403894" y="84666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1397544" y="427566"/>
              <a:ext cx="298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5" y="14400"/>
                    <a:pt x="10111" y="7200"/>
                    <a:pt x="13711" y="3600"/>
                  </a:cubicBezTo>
                  <a:cubicBezTo>
                    <a:pt x="17311" y="0"/>
                    <a:pt x="1945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1538527" y="567266"/>
              <a:ext cx="150175" cy="291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525" fill="norm" stroke="1" extrusionOk="0">
                  <a:moveTo>
                    <a:pt x="17818" y="0"/>
                  </a:moveTo>
                  <a:cubicBezTo>
                    <a:pt x="13618" y="2191"/>
                    <a:pt x="9418" y="4383"/>
                    <a:pt x="6418" y="7122"/>
                  </a:cubicBezTo>
                  <a:cubicBezTo>
                    <a:pt x="3418" y="9861"/>
                    <a:pt x="1618" y="13148"/>
                    <a:pt x="718" y="15261"/>
                  </a:cubicBezTo>
                  <a:cubicBezTo>
                    <a:pt x="-182" y="17374"/>
                    <a:pt x="-182" y="18313"/>
                    <a:pt x="418" y="19174"/>
                  </a:cubicBezTo>
                  <a:cubicBezTo>
                    <a:pt x="1018" y="20035"/>
                    <a:pt x="2218" y="20817"/>
                    <a:pt x="4468" y="21209"/>
                  </a:cubicBezTo>
                  <a:cubicBezTo>
                    <a:pt x="6718" y="21600"/>
                    <a:pt x="10018" y="21600"/>
                    <a:pt x="12718" y="21365"/>
                  </a:cubicBezTo>
                  <a:cubicBezTo>
                    <a:pt x="15418" y="21130"/>
                    <a:pt x="17518" y="20661"/>
                    <a:pt x="19018" y="20035"/>
                  </a:cubicBezTo>
                  <a:cubicBezTo>
                    <a:pt x="20518" y="19409"/>
                    <a:pt x="21418" y="18626"/>
                    <a:pt x="21268" y="18000"/>
                  </a:cubicBezTo>
                  <a:cubicBezTo>
                    <a:pt x="21118" y="17374"/>
                    <a:pt x="19918" y="16904"/>
                    <a:pt x="16618" y="16670"/>
                  </a:cubicBezTo>
                  <a:cubicBezTo>
                    <a:pt x="13318" y="16435"/>
                    <a:pt x="7918" y="16435"/>
                    <a:pt x="2518" y="16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2989314" y="135466"/>
              <a:ext cx="33831" cy="22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508" fill="norm" stroke="1" extrusionOk="0">
                  <a:moveTo>
                    <a:pt x="12684" y="0"/>
                  </a:moveTo>
                  <a:cubicBezTo>
                    <a:pt x="12684" y="4161"/>
                    <a:pt x="12684" y="8323"/>
                    <a:pt x="10779" y="11494"/>
                  </a:cubicBezTo>
                  <a:cubicBezTo>
                    <a:pt x="8873" y="14664"/>
                    <a:pt x="5061" y="16844"/>
                    <a:pt x="2520" y="18528"/>
                  </a:cubicBezTo>
                  <a:cubicBezTo>
                    <a:pt x="-21" y="20213"/>
                    <a:pt x="-1292" y="21402"/>
                    <a:pt x="1884" y="21501"/>
                  </a:cubicBezTo>
                  <a:cubicBezTo>
                    <a:pt x="5061" y="21600"/>
                    <a:pt x="12684" y="20609"/>
                    <a:pt x="20308" y="19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3099344" y="167216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4400" y="5354"/>
                    <a:pt x="18000" y="10708"/>
                    <a:pt x="19800" y="13846"/>
                  </a:cubicBezTo>
                  <a:cubicBezTo>
                    <a:pt x="21600" y="16985"/>
                    <a:pt x="21600" y="17908"/>
                    <a:pt x="21600" y="18831"/>
                  </a:cubicBezTo>
                  <a:cubicBezTo>
                    <a:pt x="21600" y="19754"/>
                    <a:pt x="21600" y="20677"/>
                    <a:pt x="18000" y="21138"/>
                  </a:cubicBezTo>
                  <a:cubicBezTo>
                    <a:pt x="14400" y="21600"/>
                    <a:pt x="720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2811713" y="103716"/>
              <a:ext cx="357482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2386" y="21600"/>
                  </a:moveTo>
                  <a:cubicBezTo>
                    <a:pt x="1754" y="20640"/>
                    <a:pt x="1122" y="19680"/>
                    <a:pt x="617" y="18240"/>
                  </a:cubicBezTo>
                  <a:cubicBezTo>
                    <a:pt x="112" y="16800"/>
                    <a:pt x="-267" y="14880"/>
                    <a:pt x="238" y="13200"/>
                  </a:cubicBezTo>
                  <a:cubicBezTo>
                    <a:pt x="744" y="11520"/>
                    <a:pt x="2133" y="10080"/>
                    <a:pt x="4849" y="8160"/>
                  </a:cubicBezTo>
                  <a:cubicBezTo>
                    <a:pt x="7565" y="6240"/>
                    <a:pt x="11607" y="3840"/>
                    <a:pt x="14575" y="2400"/>
                  </a:cubicBezTo>
                  <a:cubicBezTo>
                    <a:pt x="17544" y="960"/>
                    <a:pt x="19438" y="480"/>
                    <a:pt x="213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3223080" y="412422"/>
              <a:ext cx="61991" cy="18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6" h="21124" fill="norm" stroke="1" extrusionOk="0">
                  <a:moveTo>
                    <a:pt x="17797" y="274"/>
                  </a:moveTo>
                  <a:cubicBezTo>
                    <a:pt x="14313" y="36"/>
                    <a:pt x="10829" y="-201"/>
                    <a:pt x="7346" y="274"/>
                  </a:cubicBezTo>
                  <a:cubicBezTo>
                    <a:pt x="3862" y="748"/>
                    <a:pt x="378" y="1935"/>
                    <a:pt x="29" y="3715"/>
                  </a:cubicBezTo>
                  <a:cubicBezTo>
                    <a:pt x="-319" y="5496"/>
                    <a:pt x="2468" y="7869"/>
                    <a:pt x="6300" y="9887"/>
                  </a:cubicBezTo>
                  <a:cubicBezTo>
                    <a:pt x="10133" y="11904"/>
                    <a:pt x="15010" y="13566"/>
                    <a:pt x="17797" y="15346"/>
                  </a:cubicBezTo>
                  <a:cubicBezTo>
                    <a:pt x="20584" y="17126"/>
                    <a:pt x="21281" y="19025"/>
                    <a:pt x="19191" y="20094"/>
                  </a:cubicBezTo>
                  <a:cubicBezTo>
                    <a:pt x="17100" y="21162"/>
                    <a:pt x="12223" y="21399"/>
                    <a:pt x="9436" y="20806"/>
                  </a:cubicBezTo>
                  <a:cubicBezTo>
                    <a:pt x="6649" y="20212"/>
                    <a:pt x="5952" y="18788"/>
                    <a:pt x="5255" y="17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3518444" y="262466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3499394" y="345016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3988344" y="0"/>
              <a:ext cx="15695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8100" y="1521"/>
                  </a:moveTo>
                  <a:cubicBezTo>
                    <a:pt x="10800" y="761"/>
                    <a:pt x="13500" y="0"/>
                    <a:pt x="16200" y="0"/>
                  </a:cubicBezTo>
                  <a:cubicBezTo>
                    <a:pt x="18900" y="0"/>
                    <a:pt x="21600" y="761"/>
                    <a:pt x="18900" y="3423"/>
                  </a:cubicBezTo>
                  <a:cubicBezTo>
                    <a:pt x="16200" y="6085"/>
                    <a:pt x="8100" y="10648"/>
                    <a:pt x="4050" y="13994"/>
                  </a:cubicBezTo>
                  <a:cubicBezTo>
                    <a:pt x="0" y="17341"/>
                    <a:pt x="0" y="194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3829594" y="383116"/>
              <a:ext cx="298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5" y="14400"/>
                    <a:pt x="10111" y="7200"/>
                    <a:pt x="13711" y="3600"/>
                  </a:cubicBezTo>
                  <a:cubicBezTo>
                    <a:pt x="17311" y="0"/>
                    <a:pt x="1945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3899444" y="567266"/>
              <a:ext cx="209551" cy="352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0"/>
                  </a:moveTo>
                  <a:cubicBezTo>
                    <a:pt x="18764" y="1552"/>
                    <a:pt x="15927" y="3104"/>
                    <a:pt x="13091" y="5626"/>
                  </a:cubicBezTo>
                  <a:cubicBezTo>
                    <a:pt x="10255" y="8149"/>
                    <a:pt x="7418" y="11641"/>
                    <a:pt x="5782" y="14098"/>
                  </a:cubicBezTo>
                  <a:cubicBezTo>
                    <a:pt x="4145" y="16556"/>
                    <a:pt x="3709" y="17978"/>
                    <a:pt x="3600" y="19013"/>
                  </a:cubicBezTo>
                  <a:cubicBezTo>
                    <a:pt x="3491" y="20048"/>
                    <a:pt x="3709" y="20695"/>
                    <a:pt x="4364" y="21083"/>
                  </a:cubicBezTo>
                  <a:cubicBezTo>
                    <a:pt x="5018" y="21471"/>
                    <a:pt x="6109" y="21600"/>
                    <a:pt x="7745" y="21471"/>
                  </a:cubicBezTo>
                  <a:cubicBezTo>
                    <a:pt x="9382" y="21341"/>
                    <a:pt x="11564" y="20953"/>
                    <a:pt x="13091" y="20565"/>
                  </a:cubicBezTo>
                  <a:cubicBezTo>
                    <a:pt x="14618" y="20177"/>
                    <a:pt x="15491" y="19789"/>
                    <a:pt x="16255" y="19337"/>
                  </a:cubicBezTo>
                  <a:cubicBezTo>
                    <a:pt x="17018" y="18884"/>
                    <a:pt x="17673" y="18366"/>
                    <a:pt x="17891" y="17784"/>
                  </a:cubicBezTo>
                  <a:cubicBezTo>
                    <a:pt x="18109" y="17202"/>
                    <a:pt x="17891" y="16556"/>
                    <a:pt x="17236" y="16168"/>
                  </a:cubicBezTo>
                  <a:cubicBezTo>
                    <a:pt x="16582" y="15780"/>
                    <a:pt x="15491" y="15650"/>
                    <a:pt x="12545" y="15715"/>
                  </a:cubicBezTo>
                  <a:cubicBezTo>
                    <a:pt x="9600" y="15780"/>
                    <a:pt x="4800" y="16038"/>
                    <a:pt x="0" y="16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-1" y="2306188"/>
              <a:ext cx="150284" cy="66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434" fill="norm" stroke="1" extrusionOk="0">
                  <a:moveTo>
                    <a:pt x="5329" y="8261"/>
                  </a:moveTo>
                  <a:cubicBezTo>
                    <a:pt x="5621" y="10866"/>
                    <a:pt x="5913" y="13472"/>
                    <a:pt x="6059" y="15495"/>
                  </a:cubicBezTo>
                  <a:cubicBezTo>
                    <a:pt x="6205" y="17518"/>
                    <a:pt x="6205" y="18958"/>
                    <a:pt x="6205" y="19918"/>
                  </a:cubicBezTo>
                  <a:cubicBezTo>
                    <a:pt x="6205" y="20878"/>
                    <a:pt x="6205" y="21358"/>
                    <a:pt x="6059" y="21426"/>
                  </a:cubicBezTo>
                  <a:cubicBezTo>
                    <a:pt x="5913" y="21495"/>
                    <a:pt x="5621" y="21152"/>
                    <a:pt x="4745" y="19781"/>
                  </a:cubicBezTo>
                  <a:cubicBezTo>
                    <a:pt x="3869" y="18409"/>
                    <a:pt x="2410" y="16009"/>
                    <a:pt x="1388" y="13438"/>
                  </a:cubicBezTo>
                  <a:cubicBezTo>
                    <a:pt x="367" y="10866"/>
                    <a:pt x="-217" y="8124"/>
                    <a:pt x="75" y="6101"/>
                  </a:cubicBezTo>
                  <a:cubicBezTo>
                    <a:pt x="367" y="4078"/>
                    <a:pt x="1534" y="2775"/>
                    <a:pt x="2848" y="1884"/>
                  </a:cubicBezTo>
                  <a:cubicBezTo>
                    <a:pt x="4161" y="992"/>
                    <a:pt x="5621" y="512"/>
                    <a:pt x="7518" y="238"/>
                  </a:cubicBezTo>
                  <a:cubicBezTo>
                    <a:pt x="9415" y="-36"/>
                    <a:pt x="11751" y="-105"/>
                    <a:pt x="13940" y="204"/>
                  </a:cubicBezTo>
                  <a:cubicBezTo>
                    <a:pt x="16129" y="512"/>
                    <a:pt x="18172" y="1198"/>
                    <a:pt x="19486" y="2295"/>
                  </a:cubicBezTo>
                  <a:cubicBezTo>
                    <a:pt x="20799" y="3392"/>
                    <a:pt x="21383" y="4901"/>
                    <a:pt x="19632" y="6169"/>
                  </a:cubicBezTo>
                  <a:cubicBezTo>
                    <a:pt x="17880" y="7438"/>
                    <a:pt x="13794" y="8466"/>
                    <a:pt x="10729" y="9049"/>
                  </a:cubicBezTo>
                  <a:cubicBezTo>
                    <a:pt x="7664" y="9632"/>
                    <a:pt x="5621" y="9769"/>
                    <a:pt x="3578" y="9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178344" y="2586566"/>
              <a:ext cx="209551" cy="28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6194"/>
                  </a:moveTo>
                  <a:cubicBezTo>
                    <a:pt x="1091" y="5876"/>
                    <a:pt x="2182" y="5559"/>
                    <a:pt x="3818" y="6115"/>
                  </a:cubicBezTo>
                  <a:cubicBezTo>
                    <a:pt x="5455" y="6671"/>
                    <a:pt x="7636" y="8100"/>
                    <a:pt x="9273" y="10562"/>
                  </a:cubicBezTo>
                  <a:cubicBezTo>
                    <a:pt x="10909" y="13024"/>
                    <a:pt x="12000" y="16518"/>
                    <a:pt x="12218" y="18582"/>
                  </a:cubicBezTo>
                  <a:cubicBezTo>
                    <a:pt x="12436" y="20647"/>
                    <a:pt x="11782" y="21282"/>
                    <a:pt x="10909" y="21441"/>
                  </a:cubicBezTo>
                  <a:cubicBezTo>
                    <a:pt x="10036" y="21600"/>
                    <a:pt x="8945" y="21282"/>
                    <a:pt x="7964" y="19694"/>
                  </a:cubicBezTo>
                  <a:cubicBezTo>
                    <a:pt x="6982" y="18106"/>
                    <a:pt x="6109" y="15247"/>
                    <a:pt x="6000" y="12944"/>
                  </a:cubicBezTo>
                  <a:cubicBezTo>
                    <a:pt x="5891" y="10641"/>
                    <a:pt x="6545" y="8894"/>
                    <a:pt x="9273" y="6829"/>
                  </a:cubicBezTo>
                  <a:cubicBezTo>
                    <a:pt x="12000" y="4765"/>
                    <a:pt x="16800" y="23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522958" y="2378469"/>
              <a:ext cx="182437" cy="46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09" fill="norm" stroke="1" extrusionOk="0">
                  <a:moveTo>
                    <a:pt x="21399" y="2865"/>
                  </a:moveTo>
                  <a:cubicBezTo>
                    <a:pt x="21151" y="2279"/>
                    <a:pt x="20902" y="1692"/>
                    <a:pt x="20406" y="1204"/>
                  </a:cubicBezTo>
                  <a:cubicBezTo>
                    <a:pt x="19909" y="715"/>
                    <a:pt x="19165" y="324"/>
                    <a:pt x="18047" y="128"/>
                  </a:cubicBezTo>
                  <a:cubicBezTo>
                    <a:pt x="16930" y="-67"/>
                    <a:pt x="15440" y="-67"/>
                    <a:pt x="13578" y="324"/>
                  </a:cubicBezTo>
                  <a:cubicBezTo>
                    <a:pt x="11716" y="715"/>
                    <a:pt x="9482" y="1497"/>
                    <a:pt x="7371" y="3061"/>
                  </a:cubicBezTo>
                  <a:cubicBezTo>
                    <a:pt x="5261" y="4624"/>
                    <a:pt x="3275" y="6970"/>
                    <a:pt x="1909" y="9511"/>
                  </a:cubicBezTo>
                  <a:cubicBezTo>
                    <a:pt x="544" y="12052"/>
                    <a:pt x="-201" y="14789"/>
                    <a:pt x="47" y="16842"/>
                  </a:cubicBezTo>
                  <a:cubicBezTo>
                    <a:pt x="296" y="18894"/>
                    <a:pt x="1537" y="20262"/>
                    <a:pt x="4268" y="20898"/>
                  </a:cubicBezTo>
                  <a:cubicBezTo>
                    <a:pt x="6999" y="21533"/>
                    <a:pt x="11220" y="21435"/>
                    <a:pt x="15440" y="21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768829" y="2534635"/>
              <a:ext cx="127066" cy="256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266" fill="norm" stroke="1" extrusionOk="0">
                  <a:moveTo>
                    <a:pt x="20914" y="2201"/>
                  </a:moveTo>
                  <a:cubicBezTo>
                    <a:pt x="17779" y="1147"/>
                    <a:pt x="14643" y="94"/>
                    <a:pt x="11159" y="6"/>
                  </a:cubicBezTo>
                  <a:cubicBezTo>
                    <a:pt x="7675" y="-82"/>
                    <a:pt x="3843" y="796"/>
                    <a:pt x="1753" y="2201"/>
                  </a:cubicBezTo>
                  <a:cubicBezTo>
                    <a:pt x="-338" y="3606"/>
                    <a:pt x="-686" y="5538"/>
                    <a:pt x="1404" y="7557"/>
                  </a:cubicBezTo>
                  <a:cubicBezTo>
                    <a:pt x="3495" y="9577"/>
                    <a:pt x="8024" y="11684"/>
                    <a:pt x="11333" y="13616"/>
                  </a:cubicBezTo>
                  <a:cubicBezTo>
                    <a:pt x="14643" y="15547"/>
                    <a:pt x="16733" y="17303"/>
                    <a:pt x="17082" y="18533"/>
                  </a:cubicBezTo>
                  <a:cubicBezTo>
                    <a:pt x="17430" y="19762"/>
                    <a:pt x="16037" y="20464"/>
                    <a:pt x="14469" y="20903"/>
                  </a:cubicBezTo>
                  <a:cubicBezTo>
                    <a:pt x="12901" y="21342"/>
                    <a:pt x="11159" y="21518"/>
                    <a:pt x="9766" y="20640"/>
                  </a:cubicBezTo>
                  <a:cubicBezTo>
                    <a:pt x="8372" y="19762"/>
                    <a:pt x="7327" y="17830"/>
                    <a:pt x="6282" y="158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985220" y="2548466"/>
              <a:ext cx="10117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610" y="0"/>
                  </a:moveTo>
                  <a:cubicBezTo>
                    <a:pt x="3060" y="5850"/>
                    <a:pt x="3510" y="11700"/>
                    <a:pt x="3060" y="15188"/>
                  </a:cubicBezTo>
                  <a:cubicBezTo>
                    <a:pt x="2610" y="18675"/>
                    <a:pt x="1260" y="19800"/>
                    <a:pt x="585" y="19800"/>
                  </a:cubicBezTo>
                  <a:cubicBezTo>
                    <a:pt x="-90" y="19800"/>
                    <a:pt x="-90" y="18675"/>
                    <a:pt x="135" y="15750"/>
                  </a:cubicBezTo>
                  <a:cubicBezTo>
                    <a:pt x="360" y="12825"/>
                    <a:pt x="810" y="8100"/>
                    <a:pt x="1935" y="5288"/>
                  </a:cubicBezTo>
                  <a:cubicBezTo>
                    <a:pt x="3060" y="2475"/>
                    <a:pt x="4860" y="1575"/>
                    <a:pt x="6885" y="1125"/>
                  </a:cubicBezTo>
                  <a:cubicBezTo>
                    <a:pt x="8910" y="675"/>
                    <a:pt x="11160" y="675"/>
                    <a:pt x="13635" y="3263"/>
                  </a:cubicBezTo>
                  <a:cubicBezTo>
                    <a:pt x="16110" y="5850"/>
                    <a:pt x="18810" y="11025"/>
                    <a:pt x="20160" y="14512"/>
                  </a:cubicBezTo>
                  <a:cubicBezTo>
                    <a:pt x="21510" y="18000"/>
                    <a:pt x="21510" y="19800"/>
                    <a:pt x="215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1160583" y="2578235"/>
              <a:ext cx="123985" cy="15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0588" fill="norm" stroke="1" extrusionOk="0">
                  <a:moveTo>
                    <a:pt x="10959" y="3582"/>
                  </a:moveTo>
                  <a:cubicBezTo>
                    <a:pt x="10605" y="2197"/>
                    <a:pt x="10251" y="813"/>
                    <a:pt x="9189" y="259"/>
                  </a:cubicBezTo>
                  <a:cubicBezTo>
                    <a:pt x="8126" y="-295"/>
                    <a:pt x="6356" y="-18"/>
                    <a:pt x="4585" y="1643"/>
                  </a:cubicBezTo>
                  <a:cubicBezTo>
                    <a:pt x="2815" y="3305"/>
                    <a:pt x="1044" y="6351"/>
                    <a:pt x="336" y="9397"/>
                  </a:cubicBezTo>
                  <a:cubicBezTo>
                    <a:pt x="-372" y="12443"/>
                    <a:pt x="-18" y="15490"/>
                    <a:pt x="1930" y="17705"/>
                  </a:cubicBezTo>
                  <a:cubicBezTo>
                    <a:pt x="3877" y="19920"/>
                    <a:pt x="7418" y="21305"/>
                    <a:pt x="10959" y="20197"/>
                  </a:cubicBezTo>
                  <a:cubicBezTo>
                    <a:pt x="14500" y="19090"/>
                    <a:pt x="18041" y="15490"/>
                    <a:pt x="19635" y="12859"/>
                  </a:cubicBezTo>
                  <a:cubicBezTo>
                    <a:pt x="21228" y="10228"/>
                    <a:pt x="20874" y="8567"/>
                    <a:pt x="19989" y="7320"/>
                  </a:cubicBezTo>
                  <a:cubicBezTo>
                    <a:pt x="19103" y="6074"/>
                    <a:pt x="17687" y="5243"/>
                    <a:pt x="16094" y="4690"/>
                  </a:cubicBezTo>
                  <a:cubicBezTo>
                    <a:pt x="14500" y="4136"/>
                    <a:pt x="12730" y="3859"/>
                    <a:pt x="12021" y="3997"/>
                  </a:cubicBezTo>
                  <a:cubicBezTo>
                    <a:pt x="11313" y="4136"/>
                    <a:pt x="11667" y="4690"/>
                    <a:pt x="12021" y="5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1341717" y="2529416"/>
              <a:ext cx="228404" cy="16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130" fill="norm" stroke="1" extrusionOk="0">
                  <a:moveTo>
                    <a:pt x="2822" y="6480"/>
                  </a:moveTo>
                  <a:cubicBezTo>
                    <a:pt x="1841" y="9450"/>
                    <a:pt x="859" y="12420"/>
                    <a:pt x="368" y="14580"/>
                  </a:cubicBezTo>
                  <a:cubicBezTo>
                    <a:pt x="-123" y="16740"/>
                    <a:pt x="-123" y="18090"/>
                    <a:pt x="368" y="19035"/>
                  </a:cubicBezTo>
                  <a:cubicBezTo>
                    <a:pt x="859" y="19980"/>
                    <a:pt x="1841" y="20520"/>
                    <a:pt x="2724" y="20385"/>
                  </a:cubicBezTo>
                  <a:cubicBezTo>
                    <a:pt x="3608" y="20250"/>
                    <a:pt x="4393" y="19440"/>
                    <a:pt x="5081" y="18495"/>
                  </a:cubicBezTo>
                  <a:cubicBezTo>
                    <a:pt x="5768" y="17550"/>
                    <a:pt x="6357" y="16470"/>
                    <a:pt x="7142" y="16065"/>
                  </a:cubicBezTo>
                  <a:cubicBezTo>
                    <a:pt x="7928" y="15660"/>
                    <a:pt x="8910" y="15930"/>
                    <a:pt x="10186" y="16875"/>
                  </a:cubicBezTo>
                  <a:cubicBezTo>
                    <a:pt x="11462" y="17820"/>
                    <a:pt x="13033" y="19440"/>
                    <a:pt x="14310" y="20385"/>
                  </a:cubicBezTo>
                  <a:cubicBezTo>
                    <a:pt x="15586" y="21330"/>
                    <a:pt x="16568" y="21600"/>
                    <a:pt x="17844" y="19845"/>
                  </a:cubicBezTo>
                  <a:cubicBezTo>
                    <a:pt x="19121" y="18090"/>
                    <a:pt x="20692" y="14310"/>
                    <a:pt x="21084" y="10665"/>
                  </a:cubicBezTo>
                  <a:cubicBezTo>
                    <a:pt x="21477" y="7020"/>
                    <a:pt x="20692" y="3510"/>
                    <a:pt x="199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2178958" y="2250016"/>
              <a:ext cx="85217" cy="543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482" fill="norm" stroke="1" extrusionOk="0">
                  <a:moveTo>
                    <a:pt x="13798" y="0"/>
                  </a:moveTo>
                  <a:cubicBezTo>
                    <a:pt x="10198" y="1507"/>
                    <a:pt x="6598" y="3014"/>
                    <a:pt x="4283" y="5191"/>
                  </a:cubicBezTo>
                  <a:cubicBezTo>
                    <a:pt x="1969" y="7367"/>
                    <a:pt x="941" y="10214"/>
                    <a:pt x="426" y="12726"/>
                  </a:cubicBezTo>
                  <a:cubicBezTo>
                    <a:pt x="-88" y="15237"/>
                    <a:pt x="-88" y="17414"/>
                    <a:pt x="169" y="18837"/>
                  </a:cubicBezTo>
                  <a:cubicBezTo>
                    <a:pt x="426" y="20260"/>
                    <a:pt x="941" y="20930"/>
                    <a:pt x="2741" y="21265"/>
                  </a:cubicBezTo>
                  <a:cubicBezTo>
                    <a:pt x="4541" y="21600"/>
                    <a:pt x="7626" y="21600"/>
                    <a:pt x="11226" y="20888"/>
                  </a:cubicBezTo>
                  <a:cubicBezTo>
                    <a:pt x="14826" y="20177"/>
                    <a:pt x="18941" y="18753"/>
                    <a:pt x="20226" y="17498"/>
                  </a:cubicBezTo>
                  <a:cubicBezTo>
                    <a:pt x="21512" y="16242"/>
                    <a:pt x="19969" y="15153"/>
                    <a:pt x="18426" y="14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2095081" y="2529416"/>
              <a:ext cx="365072" cy="16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303" fill="norm" stroke="1" extrusionOk="0">
                  <a:moveTo>
                    <a:pt x="787" y="4800"/>
                  </a:moveTo>
                  <a:cubicBezTo>
                    <a:pt x="177" y="4800"/>
                    <a:pt x="-433" y="4800"/>
                    <a:pt x="421" y="4267"/>
                  </a:cubicBezTo>
                  <a:cubicBezTo>
                    <a:pt x="1275" y="3733"/>
                    <a:pt x="3594" y="2667"/>
                    <a:pt x="6645" y="1867"/>
                  </a:cubicBezTo>
                  <a:cubicBezTo>
                    <a:pt x="9696" y="1067"/>
                    <a:pt x="13479" y="533"/>
                    <a:pt x="15859" y="267"/>
                  </a:cubicBezTo>
                  <a:cubicBezTo>
                    <a:pt x="18238" y="0"/>
                    <a:pt x="19214" y="0"/>
                    <a:pt x="19398" y="0"/>
                  </a:cubicBezTo>
                  <a:cubicBezTo>
                    <a:pt x="19581" y="0"/>
                    <a:pt x="18970" y="0"/>
                    <a:pt x="18055" y="667"/>
                  </a:cubicBezTo>
                  <a:cubicBezTo>
                    <a:pt x="17140" y="1333"/>
                    <a:pt x="15920" y="2667"/>
                    <a:pt x="15004" y="5200"/>
                  </a:cubicBezTo>
                  <a:cubicBezTo>
                    <a:pt x="14089" y="7733"/>
                    <a:pt x="13479" y="11467"/>
                    <a:pt x="13662" y="14400"/>
                  </a:cubicBezTo>
                  <a:cubicBezTo>
                    <a:pt x="13845" y="17333"/>
                    <a:pt x="14821" y="19467"/>
                    <a:pt x="15920" y="20533"/>
                  </a:cubicBezTo>
                  <a:cubicBezTo>
                    <a:pt x="17018" y="21600"/>
                    <a:pt x="18238" y="21600"/>
                    <a:pt x="19153" y="20267"/>
                  </a:cubicBezTo>
                  <a:cubicBezTo>
                    <a:pt x="20069" y="18933"/>
                    <a:pt x="20679" y="16267"/>
                    <a:pt x="20923" y="13733"/>
                  </a:cubicBezTo>
                  <a:cubicBezTo>
                    <a:pt x="21167" y="11200"/>
                    <a:pt x="21045" y="8800"/>
                    <a:pt x="20618" y="7067"/>
                  </a:cubicBezTo>
                  <a:cubicBezTo>
                    <a:pt x="20191" y="5333"/>
                    <a:pt x="19459" y="4267"/>
                    <a:pt x="18787" y="3600"/>
                  </a:cubicBezTo>
                  <a:cubicBezTo>
                    <a:pt x="18116" y="2933"/>
                    <a:pt x="17506" y="2667"/>
                    <a:pt x="17506" y="2533"/>
                  </a:cubicBezTo>
                  <a:cubicBezTo>
                    <a:pt x="17506" y="2400"/>
                    <a:pt x="18116" y="2400"/>
                    <a:pt x="18726" y="2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527844" y="2430269"/>
              <a:ext cx="221309" cy="20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39" fill="norm" stroke="1" extrusionOk="0">
                  <a:moveTo>
                    <a:pt x="0" y="9189"/>
                  </a:moveTo>
                  <a:cubicBezTo>
                    <a:pt x="411" y="13914"/>
                    <a:pt x="823" y="18639"/>
                    <a:pt x="1543" y="18639"/>
                  </a:cubicBezTo>
                  <a:cubicBezTo>
                    <a:pt x="2263" y="18639"/>
                    <a:pt x="3291" y="13914"/>
                    <a:pt x="4320" y="10876"/>
                  </a:cubicBezTo>
                  <a:cubicBezTo>
                    <a:pt x="5349" y="7839"/>
                    <a:pt x="6377" y="6489"/>
                    <a:pt x="7097" y="6377"/>
                  </a:cubicBezTo>
                  <a:cubicBezTo>
                    <a:pt x="7817" y="6264"/>
                    <a:pt x="8229" y="7389"/>
                    <a:pt x="8537" y="9302"/>
                  </a:cubicBezTo>
                  <a:cubicBezTo>
                    <a:pt x="8846" y="11214"/>
                    <a:pt x="9051" y="13914"/>
                    <a:pt x="9257" y="14701"/>
                  </a:cubicBezTo>
                  <a:cubicBezTo>
                    <a:pt x="9463" y="15489"/>
                    <a:pt x="9669" y="14364"/>
                    <a:pt x="10389" y="12114"/>
                  </a:cubicBezTo>
                  <a:cubicBezTo>
                    <a:pt x="11109" y="9864"/>
                    <a:pt x="12343" y="6489"/>
                    <a:pt x="13989" y="4126"/>
                  </a:cubicBezTo>
                  <a:cubicBezTo>
                    <a:pt x="15634" y="1764"/>
                    <a:pt x="17691" y="414"/>
                    <a:pt x="19131" y="77"/>
                  </a:cubicBezTo>
                  <a:cubicBezTo>
                    <a:pt x="20571" y="-261"/>
                    <a:pt x="21394" y="414"/>
                    <a:pt x="21497" y="4126"/>
                  </a:cubicBezTo>
                  <a:cubicBezTo>
                    <a:pt x="21600" y="7839"/>
                    <a:pt x="20983" y="14589"/>
                    <a:pt x="20366" y="21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2829063" y="2458371"/>
              <a:ext cx="134893" cy="18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0443" fill="norm" stroke="1" extrusionOk="0">
                  <a:moveTo>
                    <a:pt x="16738" y="819"/>
                  </a:moveTo>
                  <a:cubicBezTo>
                    <a:pt x="14832" y="129"/>
                    <a:pt x="12926" y="-560"/>
                    <a:pt x="9908" y="704"/>
                  </a:cubicBezTo>
                  <a:cubicBezTo>
                    <a:pt x="6891" y="1968"/>
                    <a:pt x="2761" y="5185"/>
                    <a:pt x="1014" y="8746"/>
                  </a:cubicBezTo>
                  <a:cubicBezTo>
                    <a:pt x="-733" y="12308"/>
                    <a:pt x="-98" y="16214"/>
                    <a:pt x="1967" y="18397"/>
                  </a:cubicBezTo>
                  <a:cubicBezTo>
                    <a:pt x="4032" y="20580"/>
                    <a:pt x="7526" y="21040"/>
                    <a:pt x="11020" y="19661"/>
                  </a:cubicBezTo>
                  <a:cubicBezTo>
                    <a:pt x="14514" y="18283"/>
                    <a:pt x="18008" y="15066"/>
                    <a:pt x="19438" y="11963"/>
                  </a:cubicBezTo>
                  <a:cubicBezTo>
                    <a:pt x="20867" y="8861"/>
                    <a:pt x="20232" y="5874"/>
                    <a:pt x="18802" y="4151"/>
                  </a:cubicBezTo>
                  <a:cubicBezTo>
                    <a:pt x="17373" y="2427"/>
                    <a:pt x="15149" y="1968"/>
                    <a:pt x="13879" y="2312"/>
                  </a:cubicBezTo>
                  <a:cubicBezTo>
                    <a:pt x="12608" y="2657"/>
                    <a:pt x="12291" y="3806"/>
                    <a:pt x="11973" y="4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3004094" y="2383366"/>
              <a:ext cx="165101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7624"/>
                  </a:moveTo>
                  <a:cubicBezTo>
                    <a:pt x="554" y="6716"/>
                    <a:pt x="1108" y="5808"/>
                    <a:pt x="2215" y="5355"/>
                  </a:cubicBezTo>
                  <a:cubicBezTo>
                    <a:pt x="3323" y="4901"/>
                    <a:pt x="4985" y="4901"/>
                    <a:pt x="6646" y="5808"/>
                  </a:cubicBezTo>
                  <a:cubicBezTo>
                    <a:pt x="8308" y="6716"/>
                    <a:pt x="9969" y="8531"/>
                    <a:pt x="10938" y="10618"/>
                  </a:cubicBezTo>
                  <a:cubicBezTo>
                    <a:pt x="11908" y="12706"/>
                    <a:pt x="12185" y="15066"/>
                    <a:pt x="11908" y="16881"/>
                  </a:cubicBezTo>
                  <a:cubicBezTo>
                    <a:pt x="11631" y="18696"/>
                    <a:pt x="10800" y="19966"/>
                    <a:pt x="9692" y="20692"/>
                  </a:cubicBezTo>
                  <a:cubicBezTo>
                    <a:pt x="8585" y="21418"/>
                    <a:pt x="7200" y="21600"/>
                    <a:pt x="6369" y="21237"/>
                  </a:cubicBezTo>
                  <a:cubicBezTo>
                    <a:pt x="5538" y="20874"/>
                    <a:pt x="5262" y="19966"/>
                    <a:pt x="5815" y="17244"/>
                  </a:cubicBezTo>
                  <a:cubicBezTo>
                    <a:pt x="6369" y="14521"/>
                    <a:pt x="7754" y="9983"/>
                    <a:pt x="10523" y="6807"/>
                  </a:cubicBezTo>
                  <a:cubicBezTo>
                    <a:pt x="13292" y="3630"/>
                    <a:pt x="17446" y="18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3175544" y="2421466"/>
              <a:ext cx="133351" cy="249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0"/>
                  </a:moveTo>
                  <a:cubicBezTo>
                    <a:pt x="1714" y="182"/>
                    <a:pt x="3429" y="363"/>
                    <a:pt x="5657" y="1452"/>
                  </a:cubicBezTo>
                  <a:cubicBezTo>
                    <a:pt x="7886" y="2541"/>
                    <a:pt x="10629" y="4538"/>
                    <a:pt x="12343" y="7170"/>
                  </a:cubicBezTo>
                  <a:cubicBezTo>
                    <a:pt x="14057" y="9802"/>
                    <a:pt x="14743" y="13069"/>
                    <a:pt x="14400" y="15519"/>
                  </a:cubicBezTo>
                  <a:cubicBezTo>
                    <a:pt x="14057" y="17970"/>
                    <a:pt x="12686" y="19603"/>
                    <a:pt x="11143" y="20511"/>
                  </a:cubicBezTo>
                  <a:cubicBezTo>
                    <a:pt x="9600" y="21418"/>
                    <a:pt x="7886" y="21600"/>
                    <a:pt x="7029" y="21237"/>
                  </a:cubicBezTo>
                  <a:cubicBezTo>
                    <a:pt x="6171" y="20874"/>
                    <a:pt x="6171" y="19966"/>
                    <a:pt x="6857" y="17334"/>
                  </a:cubicBezTo>
                  <a:cubicBezTo>
                    <a:pt x="7543" y="14703"/>
                    <a:pt x="8914" y="10346"/>
                    <a:pt x="10457" y="7624"/>
                  </a:cubicBezTo>
                  <a:cubicBezTo>
                    <a:pt x="12000" y="4901"/>
                    <a:pt x="13714" y="3812"/>
                    <a:pt x="15600" y="3358"/>
                  </a:cubicBezTo>
                  <a:cubicBezTo>
                    <a:pt x="17486" y="2904"/>
                    <a:pt x="19543" y="3086"/>
                    <a:pt x="21600" y="3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3361258" y="2504379"/>
              <a:ext cx="151669" cy="129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036" fill="norm" stroke="1" extrusionOk="0">
                  <a:moveTo>
                    <a:pt x="16203" y="969"/>
                  </a:moveTo>
                  <a:cubicBezTo>
                    <a:pt x="13323" y="284"/>
                    <a:pt x="10443" y="-402"/>
                    <a:pt x="7851" y="284"/>
                  </a:cubicBezTo>
                  <a:cubicBezTo>
                    <a:pt x="5259" y="969"/>
                    <a:pt x="2955" y="3027"/>
                    <a:pt x="1515" y="5769"/>
                  </a:cubicBezTo>
                  <a:cubicBezTo>
                    <a:pt x="75" y="8512"/>
                    <a:pt x="-501" y="11941"/>
                    <a:pt x="507" y="15027"/>
                  </a:cubicBezTo>
                  <a:cubicBezTo>
                    <a:pt x="1515" y="18112"/>
                    <a:pt x="4107" y="20855"/>
                    <a:pt x="7707" y="21027"/>
                  </a:cubicBezTo>
                  <a:cubicBezTo>
                    <a:pt x="11307" y="21198"/>
                    <a:pt x="15915" y="18798"/>
                    <a:pt x="18363" y="15541"/>
                  </a:cubicBezTo>
                  <a:cubicBezTo>
                    <a:pt x="20811" y="12284"/>
                    <a:pt x="21099" y="8169"/>
                    <a:pt x="20091" y="5255"/>
                  </a:cubicBezTo>
                  <a:cubicBezTo>
                    <a:pt x="19083" y="2341"/>
                    <a:pt x="16779" y="627"/>
                    <a:pt x="15051" y="455"/>
                  </a:cubicBezTo>
                  <a:cubicBezTo>
                    <a:pt x="13323" y="284"/>
                    <a:pt x="12171" y="1655"/>
                    <a:pt x="11019" y="3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3566694" y="2383366"/>
              <a:ext cx="245512" cy="25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226" fill="norm" stroke="1" extrusionOk="0">
                  <a:moveTo>
                    <a:pt x="2417" y="6905"/>
                  </a:moveTo>
                  <a:cubicBezTo>
                    <a:pt x="1685" y="7436"/>
                    <a:pt x="952" y="7967"/>
                    <a:pt x="495" y="9295"/>
                  </a:cubicBezTo>
                  <a:cubicBezTo>
                    <a:pt x="37" y="10623"/>
                    <a:pt x="-146" y="12748"/>
                    <a:pt x="129" y="14607"/>
                  </a:cubicBezTo>
                  <a:cubicBezTo>
                    <a:pt x="403" y="16466"/>
                    <a:pt x="1135" y="18059"/>
                    <a:pt x="1959" y="18767"/>
                  </a:cubicBezTo>
                  <a:cubicBezTo>
                    <a:pt x="2783" y="19475"/>
                    <a:pt x="3698" y="19298"/>
                    <a:pt x="4522" y="18856"/>
                  </a:cubicBezTo>
                  <a:cubicBezTo>
                    <a:pt x="5346" y="18413"/>
                    <a:pt x="6078" y="17705"/>
                    <a:pt x="6718" y="17705"/>
                  </a:cubicBezTo>
                  <a:cubicBezTo>
                    <a:pt x="7359" y="17705"/>
                    <a:pt x="7908" y="18413"/>
                    <a:pt x="8732" y="19121"/>
                  </a:cubicBezTo>
                  <a:cubicBezTo>
                    <a:pt x="9556" y="19830"/>
                    <a:pt x="10654" y="20538"/>
                    <a:pt x="11752" y="20980"/>
                  </a:cubicBezTo>
                  <a:cubicBezTo>
                    <a:pt x="12851" y="21423"/>
                    <a:pt x="13949" y="21600"/>
                    <a:pt x="15596" y="18502"/>
                  </a:cubicBezTo>
                  <a:cubicBezTo>
                    <a:pt x="17244" y="15403"/>
                    <a:pt x="19440" y="9030"/>
                    <a:pt x="20447" y="5400"/>
                  </a:cubicBezTo>
                  <a:cubicBezTo>
                    <a:pt x="21454" y="1770"/>
                    <a:pt x="21271" y="885"/>
                    <a:pt x="210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3715294" y="2241984"/>
              <a:ext cx="216170" cy="560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22" fill="norm" stroke="1" extrusionOk="0">
                  <a:moveTo>
                    <a:pt x="10695" y="307"/>
                  </a:moveTo>
                  <a:cubicBezTo>
                    <a:pt x="11534" y="65"/>
                    <a:pt x="12373" y="-178"/>
                    <a:pt x="13841" y="186"/>
                  </a:cubicBezTo>
                  <a:cubicBezTo>
                    <a:pt x="15309" y="550"/>
                    <a:pt x="17406" y="1521"/>
                    <a:pt x="18979" y="3139"/>
                  </a:cubicBezTo>
                  <a:cubicBezTo>
                    <a:pt x="20551" y="4757"/>
                    <a:pt x="21600" y="7022"/>
                    <a:pt x="21390" y="9530"/>
                  </a:cubicBezTo>
                  <a:cubicBezTo>
                    <a:pt x="21181" y="12038"/>
                    <a:pt x="19713" y="14788"/>
                    <a:pt x="15938" y="16811"/>
                  </a:cubicBezTo>
                  <a:cubicBezTo>
                    <a:pt x="12163" y="18833"/>
                    <a:pt x="6082" y="20128"/>
                    <a:pt x="0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4235994" y="2484966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5840"/>
                    <a:pt x="12077" y="10080"/>
                    <a:pt x="15677" y="6480"/>
                  </a:cubicBezTo>
                  <a:cubicBezTo>
                    <a:pt x="19277" y="2880"/>
                    <a:pt x="20439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4293144" y="2599266"/>
              <a:ext cx="190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840"/>
                    <a:pt x="11520" y="10080"/>
                    <a:pt x="15120" y="6480"/>
                  </a:cubicBezTo>
                  <a:cubicBezTo>
                    <a:pt x="18720" y="2880"/>
                    <a:pt x="2016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5046350" y="2313516"/>
              <a:ext cx="116745" cy="30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31" fill="norm" stroke="1" extrusionOk="0">
                  <a:moveTo>
                    <a:pt x="21274" y="0"/>
                  </a:moveTo>
                  <a:cubicBezTo>
                    <a:pt x="16260" y="4022"/>
                    <a:pt x="11245" y="8044"/>
                    <a:pt x="7967" y="10949"/>
                  </a:cubicBezTo>
                  <a:cubicBezTo>
                    <a:pt x="4688" y="13854"/>
                    <a:pt x="3145" y="15641"/>
                    <a:pt x="2181" y="16908"/>
                  </a:cubicBezTo>
                  <a:cubicBezTo>
                    <a:pt x="1217" y="18174"/>
                    <a:pt x="831" y="18919"/>
                    <a:pt x="445" y="19738"/>
                  </a:cubicBezTo>
                  <a:cubicBezTo>
                    <a:pt x="60" y="20557"/>
                    <a:pt x="-326" y="21451"/>
                    <a:pt x="445" y="21526"/>
                  </a:cubicBezTo>
                  <a:cubicBezTo>
                    <a:pt x="1217" y="21600"/>
                    <a:pt x="3145" y="20855"/>
                    <a:pt x="5074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5213894" y="2307166"/>
              <a:ext cx="25401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346"/>
                    <a:pt x="7200" y="6693"/>
                    <a:pt x="3600" y="10039"/>
                  </a:cubicBezTo>
                  <a:cubicBezTo>
                    <a:pt x="0" y="13386"/>
                    <a:pt x="0" y="16732"/>
                    <a:pt x="0" y="18786"/>
                  </a:cubicBezTo>
                  <a:cubicBezTo>
                    <a:pt x="0" y="20839"/>
                    <a:pt x="0" y="21600"/>
                    <a:pt x="0" y="21600"/>
                  </a:cubicBezTo>
                  <a:cubicBezTo>
                    <a:pt x="0" y="21600"/>
                    <a:pt x="0" y="20839"/>
                    <a:pt x="0" y="20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4936611" y="2269066"/>
              <a:ext cx="37888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89" y="21600"/>
                  </a:moveTo>
                  <a:cubicBezTo>
                    <a:pt x="845" y="20057"/>
                    <a:pt x="0" y="18514"/>
                    <a:pt x="0" y="17229"/>
                  </a:cubicBezTo>
                  <a:cubicBezTo>
                    <a:pt x="0" y="15943"/>
                    <a:pt x="845" y="14914"/>
                    <a:pt x="3077" y="12857"/>
                  </a:cubicBezTo>
                  <a:cubicBezTo>
                    <a:pt x="5309" y="10800"/>
                    <a:pt x="8930" y="7714"/>
                    <a:pt x="12248" y="5400"/>
                  </a:cubicBezTo>
                  <a:cubicBezTo>
                    <a:pt x="15566" y="3086"/>
                    <a:pt x="18583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5298561" y="2565590"/>
              <a:ext cx="156634" cy="193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17222" y="2999"/>
                  </a:moveTo>
                  <a:cubicBezTo>
                    <a:pt x="17514" y="1837"/>
                    <a:pt x="17805" y="676"/>
                    <a:pt x="17222" y="212"/>
                  </a:cubicBezTo>
                  <a:cubicBezTo>
                    <a:pt x="16638" y="-253"/>
                    <a:pt x="15178" y="-21"/>
                    <a:pt x="12551" y="1605"/>
                  </a:cubicBezTo>
                  <a:cubicBezTo>
                    <a:pt x="9924" y="3231"/>
                    <a:pt x="6130" y="6250"/>
                    <a:pt x="3649" y="9502"/>
                  </a:cubicBezTo>
                  <a:cubicBezTo>
                    <a:pt x="1168" y="12753"/>
                    <a:pt x="0" y="16237"/>
                    <a:pt x="0" y="18328"/>
                  </a:cubicBezTo>
                  <a:cubicBezTo>
                    <a:pt x="0" y="20418"/>
                    <a:pt x="1168" y="21115"/>
                    <a:pt x="4962" y="21231"/>
                  </a:cubicBezTo>
                  <a:cubicBezTo>
                    <a:pt x="8757" y="21347"/>
                    <a:pt x="15178" y="20882"/>
                    <a:pt x="21600" y="20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5632994" y="2580216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5997061" y="2029092"/>
              <a:ext cx="160369" cy="61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38" fill="norm" stroke="1" extrusionOk="0">
                  <a:moveTo>
                    <a:pt x="561" y="8081"/>
                  </a:moveTo>
                  <a:cubicBezTo>
                    <a:pt x="561" y="10278"/>
                    <a:pt x="561" y="12475"/>
                    <a:pt x="421" y="14598"/>
                  </a:cubicBezTo>
                  <a:cubicBezTo>
                    <a:pt x="281" y="16721"/>
                    <a:pt x="0" y="18772"/>
                    <a:pt x="0" y="19980"/>
                  </a:cubicBezTo>
                  <a:cubicBezTo>
                    <a:pt x="0" y="21188"/>
                    <a:pt x="281" y="21554"/>
                    <a:pt x="701" y="21408"/>
                  </a:cubicBezTo>
                  <a:cubicBezTo>
                    <a:pt x="1122" y="21261"/>
                    <a:pt x="1683" y="20602"/>
                    <a:pt x="1964" y="18845"/>
                  </a:cubicBezTo>
                  <a:cubicBezTo>
                    <a:pt x="2244" y="17088"/>
                    <a:pt x="2244" y="14232"/>
                    <a:pt x="2665" y="11413"/>
                  </a:cubicBezTo>
                  <a:cubicBezTo>
                    <a:pt x="3086" y="8594"/>
                    <a:pt x="3927" y="5812"/>
                    <a:pt x="4909" y="4018"/>
                  </a:cubicBezTo>
                  <a:cubicBezTo>
                    <a:pt x="5891" y="2224"/>
                    <a:pt x="7013" y="1418"/>
                    <a:pt x="8135" y="906"/>
                  </a:cubicBezTo>
                  <a:cubicBezTo>
                    <a:pt x="9257" y="393"/>
                    <a:pt x="10379" y="174"/>
                    <a:pt x="11642" y="64"/>
                  </a:cubicBezTo>
                  <a:cubicBezTo>
                    <a:pt x="12904" y="-46"/>
                    <a:pt x="14306" y="-46"/>
                    <a:pt x="15990" y="320"/>
                  </a:cubicBezTo>
                  <a:cubicBezTo>
                    <a:pt x="17673" y="686"/>
                    <a:pt x="19636" y="1418"/>
                    <a:pt x="20618" y="2370"/>
                  </a:cubicBezTo>
                  <a:cubicBezTo>
                    <a:pt x="21600" y="3322"/>
                    <a:pt x="21600" y="4494"/>
                    <a:pt x="19496" y="5519"/>
                  </a:cubicBezTo>
                  <a:cubicBezTo>
                    <a:pt x="17392" y="6544"/>
                    <a:pt x="13184" y="7422"/>
                    <a:pt x="10379" y="7972"/>
                  </a:cubicBezTo>
                  <a:cubicBezTo>
                    <a:pt x="7574" y="8521"/>
                    <a:pt x="6171" y="8740"/>
                    <a:pt x="5470" y="8887"/>
                  </a:cubicBezTo>
                  <a:cubicBezTo>
                    <a:pt x="4769" y="9033"/>
                    <a:pt x="4769" y="9107"/>
                    <a:pt x="4769" y="9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6174155" y="2518532"/>
              <a:ext cx="163690" cy="170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62" fill="norm" stroke="1" extrusionOk="0">
                  <a:moveTo>
                    <a:pt x="14769" y="3725"/>
                  </a:moveTo>
                  <a:cubicBezTo>
                    <a:pt x="14769" y="2408"/>
                    <a:pt x="14769" y="1091"/>
                    <a:pt x="13938" y="433"/>
                  </a:cubicBezTo>
                  <a:cubicBezTo>
                    <a:pt x="13107" y="-226"/>
                    <a:pt x="11446" y="-226"/>
                    <a:pt x="9369" y="1091"/>
                  </a:cubicBezTo>
                  <a:cubicBezTo>
                    <a:pt x="7292" y="2408"/>
                    <a:pt x="4800" y="5042"/>
                    <a:pt x="3138" y="7808"/>
                  </a:cubicBezTo>
                  <a:cubicBezTo>
                    <a:pt x="1477" y="10574"/>
                    <a:pt x="646" y="13472"/>
                    <a:pt x="230" y="15579"/>
                  </a:cubicBezTo>
                  <a:cubicBezTo>
                    <a:pt x="-185" y="17686"/>
                    <a:pt x="-185" y="19003"/>
                    <a:pt x="1477" y="19925"/>
                  </a:cubicBezTo>
                  <a:cubicBezTo>
                    <a:pt x="3138" y="20847"/>
                    <a:pt x="6461" y="21374"/>
                    <a:pt x="10061" y="21242"/>
                  </a:cubicBezTo>
                  <a:cubicBezTo>
                    <a:pt x="13661" y="21111"/>
                    <a:pt x="17538" y="20320"/>
                    <a:pt x="21415" y="19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6493714" y="2473917"/>
              <a:ext cx="110190" cy="27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48" fill="norm" stroke="1" extrusionOk="0">
                  <a:moveTo>
                    <a:pt x="16448" y="2362"/>
                  </a:moveTo>
                  <a:cubicBezTo>
                    <a:pt x="16448" y="1532"/>
                    <a:pt x="16448" y="701"/>
                    <a:pt x="15226" y="285"/>
                  </a:cubicBezTo>
                  <a:cubicBezTo>
                    <a:pt x="14003" y="-130"/>
                    <a:pt x="11558" y="-130"/>
                    <a:pt x="8909" y="535"/>
                  </a:cubicBezTo>
                  <a:cubicBezTo>
                    <a:pt x="6260" y="1199"/>
                    <a:pt x="3407" y="2528"/>
                    <a:pt x="1777" y="3692"/>
                  </a:cubicBezTo>
                  <a:cubicBezTo>
                    <a:pt x="147" y="4855"/>
                    <a:pt x="-261" y="5852"/>
                    <a:pt x="147" y="6682"/>
                  </a:cubicBezTo>
                  <a:cubicBezTo>
                    <a:pt x="554" y="7513"/>
                    <a:pt x="1777" y="8178"/>
                    <a:pt x="5037" y="9341"/>
                  </a:cubicBezTo>
                  <a:cubicBezTo>
                    <a:pt x="8297" y="10504"/>
                    <a:pt x="13596" y="12165"/>
                    <a:pt x="16652" y="13412"/>
                  </a:cubicBezTo>
                  <a:cubicBezTo>
                    <a:pt x="19709" y="14658"/>
                    <a:pt x="20524" y="15488"/>
                    <a:pt x="20931" y="16319"/>
                  </a:cubicBezTo>
                  <a:cubicBezTo>
                    <a:pt x="21339" y="17150"/>
                    <a:pt x="21339" y="17981"/>
                    <a:pt x="20728" y="18728"/>
                  </a:cubicBezTo>
                  <a:cubicBezTo>
                    <a:pt x="20116" y="19476"/>
                    <a:pt x="18894" y="20141"/>
                    <a:pt x="17264" y="20639"/>
                  </a:cubicBezTo>
                  <a:cubicBezTo>
                    <a:pt x="15633" y="21138"/>
                    <a:pt x="13596" y="21470"/>
                    <a:pt x="10743" y="21304"/>
                  </a:cubicBezTo>
                  <a:cubicBezTo>
                    <a:pt x="7890" y="21138"/>
                    <a:pt x="4222" y="20473"/>
                    <a:pt x="554" y="19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7366544" y="2377016"/>
              <a:ext cx="336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3" y="17100"/>
                    <a:pt x="8966" y="12600"/>
                    <a:pt x="12566" y="9000"/>
                  </a:cubicBezTo>
                  <a:cubicBezTo>
                    <a:pt x="16166" y="5400"/>
                    <a:pt x="18883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7513321" y="2281766"/>
              <a:ext cx="2467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4800"/>
                    <a:pt x="2982" y="9600"/>
                    <a:pt x="1182" y="12960"/>
                  </a:cubicBezTo>
                  <a:cubicBezTo>
                    <a:pt x="-618" y="16320"/>
                    <a:pt x="-618" y="18240"/>
                    <a:pt x="2982" y="19440"/>
                  </a:cubicBezTo>
                  <a:cubicBezTo>
                    <a:pt x="6582" y="20640"/>
                    <a:pt x="13782" y="21120"/>
                    <a:pt x="209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4159794" y="1989666"/>
              <a:ext cx="44187" cy="237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22" fill="norm" stroke="1" extrusionOk="0">
                  <a:moveTo>
                    <a:pt x="0" y="0"/>
                  </a:moveTo>
                  <a:cubicBezTo>
                    <a:pt x="6171" y="5161"/>
                    <a:pt x="12343" y="10322"/>
                    <a:pt x="15943" y="13381"/>
                  </a:cubicBezTo>
                  <a:cubicBezTo>
                    <a:pt x="19543" y="16439"/>
                    <a:pt x="20571" y="17395"/>
                    <a:pt x="21086" y="18446"/>
                  </a:cubicBezTo>
                  <a:cubicBezTo>
                    <a:pt x="21600" y="19497"/>
                    <a:pt x="21600" y="20644"/>
                    <a:pt x="21086" y="21122"/>
                  </a:cubicBezTo>
                  <a:cubicBezTo>
                    <a:pt x="20571" y="21600"/>
                    <a:pt x="19543" y="21409"/>
                    <a:pt x="18514" y="21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4096022" y="1957916"/>
              <a:ext cx="19712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098" y="21600"/>
                  </a:moveTo>
                  <a:cubicBezTo>
                    <a:pt x="949" y="19482"/>
                    <a:pt x="-200" y="17365"/>
                    <a:pt x="30" y="15882"/>
                  </a:cubicBezTo>
                  <a:cubicBezTo>
                    <a:pt x="260" y="14400"/>
                    <a:pt x="1868" y="13553"/>
                    <a:pt x="5660" y="11012"/>
                  </a:cubicBezTo>
                  <a:cubicBezTo>
                    <a:pt x="9451" y="8471"/>
                    <a:pt x="15426" y="4235"/>
                    <a:pt x="214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4312194" y="1849966"/>
              <a:ext cx="76752" cy="34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34" fill="norm" stroke="1" extrusionOk="0">
                  <a:moveTo>
                    <a:pt x="0" y="8348"/>
                  </a:moveTo>
                  <a:cubicBezTo>
                    <a:pt x="2335" y="12324"/>
                    <a:pt x="4670" y="16299"/>
                    <a:pt x="6130" y="18618"/>
                  </a:cubicBezTo>
                  <a:cubicBezTo>
                    <a:pt x="7589" y="20937"/>
                    <a:pt x="8173" y="21600"/>
                    <a:pt x="7881" y="21401"/>
                  </a:cubicBezTo>
                  <a:cubicBezTo>
                    <a:pt x="7589" y="21202"/>
                    <a:pt x="6422" y="20142"/>
                    <a:pt x="4962" y="17227"/>
                  </a:cubicBezTo>
                  <a:cubicBezTo>
                    <a:pt x="3503" y="14312"/>
                    <a:pt x="1751" y="9541"/>
                    <a:pt x="2335" y="6493"/>
                  </a:cubicBezTo>
                  <a:cubicBezTo>
                    <a:pt x="2919" y="3445"/>
                    <a:pt x="5838" y="2120"/>
                    <a:pt x="8465" y="1259"/>
                  </a:cubicBezTo>
                  <a:cubicBezTo>
                    <a:pt x="11092" y="398"/>
                    <a:pt x="13427" y="0"/>
                    <a:pt x="15762" y="0"/>
                  </a:cubicBezTo>
                  <a:cubicBezTo>
                    <a:pt x="18097" y="0"/>
                    <a:pt x="20432" y="398"/>
                    <a:pt x="21016" y="1325"/>
                  </a:cubicBezTo>
                  <a:cubicBezTo>
                    <a:pt x="21600" y="2253"/>
                    <a:pt x="20432" y="3710"/>
                    <a:pt x="18681" y="5168"/>
                  </a:cubicBezTo>
                  <a:cubicBezTo>
                    <a:pt x="16930" y="6626"/>
                    <a:pt x="14595" y="8083"/>
                    <a:pt x="12259" y="9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4515394" y="1810737"/>
              <a:ext cx="501651" cy="269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14155"/>
                  </a:moveTo>
                  <a:cubicBezTo>
                    <a:pt x="638" y="15494"/>
                    <a:pt x="1276" y="16834"/>
                    <a:pt x="1641" y="18089"/>
                  </a:cubicBezTo>
                  <a:cubicBezTo>
                    <a:pt x="2005" y="19345"/>
                    <a:pt x="2096" y="20517"/>
                    <a:pt x="1914" y="21020"/>
                  </a:cubicBezTo>
                  <a:cubicBezTo>
                    <a:pt x="1732" y="21522"/>
                    <a:pt x="1276" y="21355"/>
                    <a:pt x="957" y="20852"/>
                  </a:cubicBezTo>
                  <a:cubicBezTo>
                    <a:pt x="638" y="20350"/>
                    <a:pt x="456" y="19513"/>
                    <a:pt x="592" y="18089"/>
                  </a:cubicBezTo>
                  <a:cubicBezTo>
                    <a:pt x="729" y="16666"/>
                    <a:pt x="1185" y="14657"/>
                    <a:pt x="1595" y="13401"/>
                  </a:cubicBezTo>
                  <a:cubicBezTo>
                    <a:pt x="2005" y="12145"/>
                    <a:pt x="2370" y="11643"/>
                    <a:pt x="2780" y="11308"/>
                  </a:cubicBezTo>
                  <a:cubicBezTo>
                    <a:pt x="3190" y="10973"/>
                    <a:pt x="3646" y="10806"/>
                    <a:pt x="3873" y="11141"/>
                  </a:cubicBezTo>
                  <a:cubicBezTo>
                    <a:pt x="4101" y="11475"/>
                    <a:pt x="4101" y="12313"/>
                    <a:pt x="4101" y="13150"/>
                  </a:cubicBezTo>
                  <a:cubicBezTo>
                    <a:pt x="4101" y="13987"/>
                    <a:pt x="4101" y="14824"/>
                    <a:pt x="4101" y="15745"/>
                  </a:cubicBezTo>
                  <a:cubicBezTo>
                    <a:pt x="4101" y="16666"/>
                    <a:pt x="4101" y="17671"/>
                    <a:pt x="4238" y="17838"/>
                  </a:cubicBezTo>
                  <a:cubicBezTo>
                    <a:pt x="4375" y="18006"/>
                    <a:pt x="4648" y="17336"/>
                    <a:pt x="4876" y="16582"/>
                  </a:cubicBezTo>
                  <a:cubicBezTo>
                    <a:pt x="5104" y="15829"/>
                    <a:pt x="5286" y="14992"/>
                    <a:pt x="5696" y="15075"/>
                  </a:cubicBezTo>
                  <a:cubicBezTo>
                    <a:pt x="6106" y="15159"/>
                    <a:pt x="6744" y="16164"/>
                    <a:pt x="7200" y="16164"/>
                  </a:cubicBezTo>
                  <a:cubicBezTo>
                    <a:pt x="7656" y="16164"/>
                    <a:pt x="7929" y="15159"/>
                    <a:pt x="8339" y="12564"/>
                  </a:cubicBezTo>
                  <a:cubicBezTo>
                    <a:pt x="8749" y="9969"/>
                    <a:pt x="9296" y="5782"/>
                    <a:pt x="9615" y="3271"/>
                  </a:cubicBezTo>
                  <a:cubicBezTo>
                    <a:pt x="9934" y="759"/>
                    <a:pt x="10025" y="-78"/>
                    <a:pt x="10025" y="6"/>
                  </a:cubicBezTo>
                  <a:cubicBezTo>
                    <a:pt x="10025" y="89"/>
                    <a:pt x="9934" y="1094"/>
                    <a:pt x="9934" y="3187"/>
                  </a:cubicBezTo>
                  <a:cubicBezTo>
                    <a:pt x="9934" y="5280"/>
                    <a:pt x="10025" y="8462"/>
                    <a:pt x="10253" y="10387"/>
                  </a:cubicBezTo>
                  <a:cubicBezTo>
                    <a:pt x="10481" y="12313"/>
                    <a:pt x="10846" y="12982"/>
                    <a:pt x="11301" y="13317"/>
                  </a:cubicBezTo>
                  <a:cubicBezTo>
                    <a:pt x="11757" y="13652"/>
                    <a:pt x="12304" y="13652"/>
                    <a:pt x="12759" y="13401"/>
                  </a:cubicBezTo>
                  <a:cubicBezTo>
                    <a:pt x="13215" y="13150"/>
                    <a:pt x="13580" y="12648"/>
                    <a:pt x="13899" y="12062"/>
                  </a:cubicBezTo>
                  <a:cubicBezTo>
                    <a:pt x="14218" y="11475"/>
                    <a:pt x="14491" y="10806"/>
                    <a:pt x="14673" y="10052"/>
                  </a:cubicBezTo>
                  <a:cubicBezTo>
                    <a:pt x="14856" y="9299"/>
                    <a:pt x="14947" y="8462"/>
                    <a:pt x="14765" y="7875"/>
                  </a:cubicBezTo>
                  <a:cubicBezTo>
                    <a:pt x="14582" y="7289"/>
                    <a:pt x="14127" y="6955"/>
                    <a:pt x="13762" y="7122"/>
                  </a:cubicBezTo>
                  <a:cubicBezTo>
                    <a:pt x="13397" y="7289"/>
                    <a:pt x="13124" y="7959"/>
                    <a:pt x="12942" y="8796"/>
                  </a:cubicBezTo>
                  <a:cubicBezTo>
                    <a:pt x="12759" y="9634"/>
                    <a:pt x="12668" y="10638"/>
                    <a:pt x="12805" y="11392"/>
                  </a:cubicBezTo>
                  <a:cubicBezTo>
                    <a:pt x="12942" y="12145"/>
                    <a:pt x="13306" y="12648"/>
                    <a:pt x="14491" y="12564"/>
                  </a:cubicBezTo>
                  <a:cubicBezTo>
                    <a:pt x="15676" y="12480"/>
                    <a:pt x="17681" y="11810"/>
                    <a:pt x="19003" y="11224"/>
                  </a:cubicBezTo>
                  <a:cubicBezTo>
                    <a:pt x="20324" y="10638"/>
                    <a:pt x="20962" y="10136"/>
                    <a:pt x="21600" y="96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8239897" y="2216150"/>
              <a:ext cx="68177" cy="280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1524" fill="norm" stroke="1" extrusionOk="0">
                  <a:moveTo>
                    <a:pt x="14226" y="1624"/>
                  </a:moveTo>
                  <a:cubicBezTo>
                    <a:pt x="16132" y="812"/>
                    <a:pt x="18038" y="0"/>
                    <a:pt x="19308" y="0"/>
                  </a:cubicBezTo>
                  <a:cubicBezTo>
                    <a:pt x="20579" y="0"/>
                    <a:pt x="21214" y="812"/>
                    <a:pt x="18990" y="3573"/>
                  </a:cubicBezTo>
                  <a:cubicBezTo>
                    <a:pt x="16767" y="6334"/>
                    <a:pt x="11685" y="11044"/>
                    <a:pt x="8190" y="13967"/>
                  </a:cubicBezTo>
                  <a:cubicBezTo>
                    <a:pt x="4696" y="16890"/>
                    <a:pt x="2790" y="18027"/>
                    <a:pt x="1520" y="19164"/>
                  </a:cubicBezTo>
                  <a:cubicBezTo>
                    <a:pt x="249" y="20301"/>
                    <a:pt x="-386" y="21438"/>
                    <a:pt x="249" y="21519"/>
                  </a:cubicBezTo>
                  <a:cubicBezTo>
                    <a:pt x="885" y="21600"/>
                    <a:pt x="2790" y="20626"/>
                    <a:pt x="5014" y="19732"/>
                  </a:cubicBezTo>
                  <a:cubicBezTo>
                    <a:pt x="7238" y="18839"/>
                    <a:pt x="9779" y="18027"/>
                    <a:pt x="12320" y="17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8357678" y="2199216"/>
              <a:ext cx="37567" cy="29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29" fill="norm" stroke="1" extrusionOk="0">
                  <a:moveTo>
                    <a:pt x="21297" y="0"/>
                  </a:moveTo>
                  <a:cubicBezTo>
                    <a:pt x="14097" y="5020"/>
                    <a:pt x="6897" y="10039"/>
                    <a:pt x="3297" y="13386"/>
                  </a:cubicBezTo>
                  <a:cubicBezTo>
                    <a:pt x="-303" y="16732"/>
                    <a:pt x="-303" y="18406"/>
                    <a:pt x="297" y="19623"/>
                  </a:cubicBezTo>
                  <a:cubicBezTo>
                    <a:pt x="897" y="20839"/>
                    <a:pt x="2097" y="21600"/>
                    <a:pt x="3897" y="21524"/>
                  </a:cubicBezTo>
                  <a:cubicBezTo>
                    <a:pt x="5697" y="21448"/>
                    <a:pt x="8097" y="20535"/>
                    <a:pt x="10497" y="19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8085037" y="2197100"/>
              <a:ext cx="405458" cy="9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109" fill="norm" stroke="1" extrusionOk="0">
                  <a:moveTo>
                    <a:pt x="2313" y="21109"/>
                  </a:moveTo>
                  <a:cubicBezTo>
                    <a:pt x="1750" y="20618"/>
                    <a:pt x="1188" y="20127"/>
                    <a:pt x="738" y="18900"/>
                  </a:cubicBezTo>
                  <a:cubicBezTo>
                    <a:pt x="288" y="17673"/>
                    <a:pt x="-50" y="15709"/>
                    <a:pt x="6" y="13991"/>
                  </a:cubicBezTo>
                  <a:cubicBezTo>
                    <a:pt x="63" y="12273"/>
                    <a:pt x="513" y="10800"/>
                    <a:pt x="2538" y="8345"/>
                  </a:cubicBezTo>
                  <a:cubicBezTo>
                    <a:pt x="4563" y="5891"/>
                    <a:pt x="8163" y="2454"/>
                    <a:pt x="11594" y="982"/>
                  </a:cubicBezTo>
                  <a:cubicBezTo>
                    <a:pt x="15025" y="-491"/>
                    <a:pt x="18288" y="0"/>
                    <a:pt x="21550" y="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8528594" y="2435302"/>
              <a:ext cx="110068" cy="22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207" fill="norm" stroke="1" extrusionOk="0">
                  <a:moveTo>
                    <a:pt x="17117" y="3461"/>
                  </a:moveTo>
                  <a:cubicBezTo>
                    <a:pt x="16302" y="2470"/>
                    <a:pt x="15487" y="1479"/>
                    <a:pt x="13857" y="786"/>
                  </a:cubicBezTo>
                  <a:cubicBezTo>
                    <a:pt x="12226" y="92"/>
                    <a:pt x="9781" y="-304"/>
                    <a:pt x="7336" y="290"/>
                  </a:cubicBezTo>
                  <a:cubicBezTo>
                    <a:pt x="4891" y="885"/>
                    <a:pt x="2445" y="2470"/>
                    <a:pt x="3260" y="4650"/>
                  </a:cubicBezTo>
                  <a:cubicBezTo>
                    <a:pt x="4075" y="6830"/>
                    <a:pt x="8151" y="9604"/>
                    <a:pt x="11615" y="11685"/>
                  </a:cubicBezTo>
                  <a:cubicBezTo>
                    <a:pt x="15079" y="13766"/>
                    <a:pt x="17932" y="15153"/>
                    <a:pt x="19562" y="16441"/>
                  </a:cubicBezTo>
                  <a:cubicBezTo>
                    <a:pt x="21192" y="17729"/>
                    <a:pt x="21600" y="18918"/>
                    <a:pt x="20785" y="19711"/>
                  </a:cubicBezTo>
                  <a:cubicBezTo>
                    <a:pt x="19970" y="20503"/>
                    <a:pt x="17932" y="20900"/>
                    <a:pt x="15894" y="21098"/>
                  </a:cubicBezTo>
                  <a:cubicBezTo>
                    <a:pt x="13857" y="21296"/>
                    <a:pt x="11819" y="21296"/>
                    <a:pt x="9170" y="20503"/>
                  </a:cubicBezTo>
                  <a:cubicBezTo>
                    <a:pt x="6521" y="19711"/>
                    <a:pt x="3260" y="18125"/>
                    <a:pt x="0" y="16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8833394" y="2427816"/>
              <a:ext cx="50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4400"/>
                    <a:pt x="3600" y="7200"/>
                    <a:pt x="7200" y="36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9195986" y="2023533"/>
              <a:ext cx="178526" cy="54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52" fill="norm" stroke="1" extrusionOk="0">
                  <a:moveTo>
                    <a:pt x="2938" y="10425"/>
                  </a:moveTo>
                  <a:cubicBezTo>
                    <a:pt x="1933" y="9924"/>
                    <a:pt x="929" y="9424"/>
                    <a:pt x="677" y="9424"/>
                  </a:cubicBezTo>
                  <a:cubicBezTo>
                    <a:pt x="426" y="9424"/>
                    <a:pt x="929" y="9924"/>
                    <a:pt x="1431" y="11300"/>
                  </a:cubicBezTo>
                  <a:cubicBezTo>
                    <a:pt x="1933" y="12676"/>
                    <a:pt x="2436" y="14928"/>
                    <a:pt x="2561" y="16680"/>
                  </a:cubicBezTo>
                  <a:cubicBezTo>
                    <a:pt x="2687" y="18431"/>
                    <a:pt x="2436" y="19682"/>
                    <a:pt x="1933" y="20474"/>
                  </a:cubicBezTo>
                  <a:cubicBezTo>
                    <a:pt x="1431" y="21266"/>
                    <a:pt x="677" y="21600"/>
                    <a:pt x="301" y="21392"/>
                  </a:cubicBezTo>
                  <a:cubicBezTo>
                    <a:pt x="-76" y="21183"/>
                    <a:pt x="-76" y="20432"/>
                    <a:pt x="175" y="18514"/>
                  </a:cubicBezTo>
                  <a:cubicBezTo>
                    <a:pt x="426" y="16596"/>
                    <a:pt x="929" y="13510"/>
                    <a:pt x="2059" y="10675"/>
                  </a:cubicBezTo>
                  <a:cubicBezTo>
                    <a:pt x="3189" y="7839"/>
                    <a:pt x="4947" y="5254"/>
                    <a:pt x="6329" y="3544"/>
                  </a:cubicBezTo>
                  <a:cubicBezTo>
                    <a:pt x="7710" y="1835"/>
                    <a:pt x="8715" y="1001"/>
                    <a:pt x="9845" y="542"/>
                  </a:cubicBezTo>
                  <a:cubicBezTo>
                    <a:pt x="10975" y="83"/>
                    <a:pt x="12231" y="0"/>
                    <a:pt x="13487" y="0"/>
                  </a:cubicBezTo>
                  <a:cubicBezTo>
                    <a:pt x="14743" y="0"/>
                    <a:pt x="15998" y="83"/>
                    <a:pt x="17380" y="667"/>
                  </a:cubicBezTo>
                  <a:cubicBezTo>
                    <a:pt x="18761" y="1251"/>
                    <a:pt x="20268" y="2335"/>
                    <a:pt x="20896" y="3503"/>
                  </a:cubicBezTo>
                  <a:cubicBezTo>
                    <a:pt x="21524" y="4670"/>
                    <a:pt x="21273" y="5921"/>
                    <a:pt x="18636" y="7005"/>
                  </a:cubicBezTo>
                  <a:cubicBezTo>
                    <a:pt x="15998" y="8090"/>
                    <a:pt x="10975" y="9007"/>
                    <a:pt x="5952" y="9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9387094" y="2404759"/>
              <a:ext cx="116666" cy="22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267" fill="norm" stroke="1" extrusionOk="0">
                  <a:moveTo>
                    <a:pt x="12070" y="3979"/>
                  </a:moveTo>
                  <a:cubicBezTo>
                    <a:pt x="11325" y="2979"/>
                    <a:pt x="10580" y="1979"/>
                    <a:pt x="8718" y="1179"/>
                  </a:cubicBezTo>
                  <a:cubicBezTo>
                    <a:pt x="6856" y="379"/>
                    <a:pt x="3877" y="-221"/>
                    <a:pt x="2015" y="79"/>
                  </a:cubicBezTo>
                  <a:cubicBezTo>
                    <a:pt x="153" y="379"/>
                    <a:pt x="-592" y="1579"/>
                    <a:pt x="525" y="2979"/>
                  </a:cubicBezTo>
                  <a:cubicBezTo>
                    <a:pt x="1642" y="4379"/>
                    <a:pt x="4622" y="5979"/>
                    <a:pt x="8346" y="8079"/>
                  </a:cubicBezTo>
                  <a:cubicBezTo>
                    <a:pt x="12070" y="10179"/>
                    <a:pt x="16539" y="12779"/>
                    <a:pt x="18774" y="14679"/>
                  </a:cubicBezTo>
                  <a:cubicBezTo>
                    <a:pt x="21008" y="16579"/>
                    <a:pt x="21008" y="17779"/>
                    <a:pt x="19332" y="18779"/>
                  </a:cubicBezTo>
                  <a:cubicBezTo>
                    <a:pt x="17656" y="19779"/>
                    <a:pt x="14305" y="20579"/>
                    <a:pt x="11511" y="20979"/>
                  </a:cubicBezTo>
                  <a:cubicBezTo>
                    <a:pt x="8718" y="21379"/>
                    <a:pt x="6484" y="21379"/>
                    <a:pt x="4808" y="20879"/>
                  </a:cubicBezTo>
                  <a:cubicBezTo>
                    <a:pt x="3132" y="20379"/>
                    <a:pt x="2015" y="19379"/>
                    <a:pt x="2201" y="17979"/>
                  </a:cubicBezTo>
                  <a:cubicBezTo>
                    <a:pt x="2387" y="16579"/>
                    <a:pt x="3877" y="14779"/>
                    <a:pt x="5367" y="129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9582694" y="2378024"/>
              <a:ext cx="140218" cy="272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520" fill="norm" stroke="1" extrusionOk="0">
                  <a:moveTo>
                    <a:pt x="12388" y="3939"/>
                  </a:moveTo>
                  <a:cubicBezTo>
                    <a:pt x="13659" y="3436"/>
                    <a:pt x="14929" y="2934"/>
                    <a:pt x="15724" y="2264"/>
                  </a:cubicBezTo>
                  <a:cubicBezTo>
                    <a:pt x="16518" y="1594"/>
                    <a:pt x="16835" y="757"/>
                    <a:pt x="16200" y="339"/>
                  </a:cubicBezTo>
                  <a:cubicBezTo>
                    <a:pt x="15565" y="-80"/>
                    <a:pt x="13976" y="-80"/>
                    <a:pt x="12229" y="171"/>
                  </a:cubicBezTo>
                  <a:cubicBezTo>
                    <a:pt x="10482" y="422"/>
                    <a:pt x="8576" y="925"/>
                    <a:pt x="7941" y="2348"/>
                  </a:cubicBezTo>
                  <a:cubicBezTo>
                    <a:pt x="7306" y="3771"/>
                    <a:pt x="7941" y="6115"/>
                    <a:pt x="10006" y="7957"/>
                  </a:cubicBezTo>
                  <a:cubicBezTo>
                    <a:pt x="12071" y="9799"/>
                    <a:pt x="15565" y="11139"/>
                    <a:pt x="17947" y="12227"/>
                  </a:cubicBezTo>
                  <a:cubicBezTo>
                    <a:pt x="20329" y="13315"/>
                    <a:pt x="21600" y="14153"/>
                    <a:pt x="20806" y="15492"/>
                  </a:cubicBezTo>
                  <a:cubicBezTo>
                    <a:pt x="20012" y="16832"/>
                    <a:pt x="17153" y="18673"/>
                    <a:pt x="13341" y="19762"/>
                  </a:cubicBezTo>
                  <a:cubicBezTo>
                    <a:pt x="9529" y="20850"/>
                    <a:pt x="4765" y="21185"/>
                    <a:pt x="0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4337594" y="3577166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4362994" y="3723216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5302794" y="3390753"/>
              <a:ext cx="209551" cy="395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123"/>
                  </a:moveTo>
                  <a:cubicBezTo>
                    <a:pt x="17455" y="8"/>
                    <a:pt x="13309" y="-107"/>
                    <a:pt x="10255" y="180"/>
                  </a:cubicBezTo>
                  <a:cubicBezTo>
                    <a:pt x="7200" y="467"/>
                    <a:pt x="5236" y="1157"/>
                    <a:pt x="4036" y="2076"/>
                  </a:cubicBezTo>
                  <a:cubicBezTo>
                    <a:pt x="2836" y="2995"/>
                    <a:pt x="2400" y="4144"/>
                    <a:pt x="2073" y="5580"/>
                  </a:cubicBezTo>
                  <a:cubicBezTo>
                    <a:pt x="1745" y="7016"/>
                    <a:pt x="1527" y="8740"/>
                    <a:pt x="1309" y="10004"/>
                  </a:cubicBezTo>
                  <a:cubicBezTo>
                    <a:pt x="1091" y="11267"/>
                    <a:pt x="873" y="12072"/>
                    <a:pt x="1200" y="12244"/>
                  </a:cubicBezTo>
                  <a:cubicBezTo>
                    <a:pt x="1527" y="12416"/>
                    <a:pt x="2400" y="11957"/>
                    <a:pt x="3927" y="11612"/>
                  </a:cubicBezTo>
                  <a:cubicBezTo>
                    <a:pt x="5455" y="11267"/>
                    <a:pt x="7636" y="11038"/>
                    <a:pt x="9273" y="11095"/>
                  </a:cubicBezTo>
                  <a:cubicBezTo>
                    <a:pt x="10909" y="11153"/>
                    <a:pt x="12000" y="11497"/>
                    <a:pt x="12982" y="11899"/>
                  </a:cubicBezTo>
                  <a:cubicBezTo>
                    <a:pt x="13964" y="12302"/>
                    <a:pt x="14836" y="12761"/>
                    <a:pt x="15273" y="13450"/>
                  </a:cubicBezTo>
                  <a:cubicBezTo>
                    <a:pt x="15709" y="14140"/>
                    <a:pt x="15709" y="15059"/>
                    <a:pt x="14727" y="15978"/>
                  </a:cubicBezTo>
                  <a:cubicBezTo>
                    <a:pt x="13745" y="16897"/>
                    <a:pt x="11782" y="17816"/>
                    <a:pt x="9164" y="18736"/>
                  </a:cubicBezTo>
                  <a:cubicBezTo>
                    <a:pt x="6545" y="19655"/>
                    <a:pt x="3273" y="20574"/>
                    <a:pt x="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5131344" y="3938553"/>
              <a:ext cx="3619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74" y="11375"/>
                    <a:pt x="9347" y="2735"/>
                    <a:pt x="12947" y="575"/>
                  </a:cubicBezTo>
                  <a:cubicBezTo>
                    <a:pt x="16547" y="-1585"/>
                    <a:pt x="1907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5249192" y="4091516"/>
              <a:ext cx="161553" cy="323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72" fill="norm" stroke="1" extrusionOk="0">
                  <a:moveTo>
                    <a:pt x="21410" y="0"/>
                  </a:moveTo>
                  <a:cubicBezTo>
                    <a:pt x="18324" y="424"/>
                    <a:pt x="15239" y="847"/>
                    <a:pt x="11732" y="2612"/>
                  </a:cubicBezTo>
                  <a:cubicBezTo>
                    <a:pt x="8226" y="4376"/>
                    <a:pt x="4298" y="7482"/>
                    <a:pt x="2194" y="10165"/>
                  </a:cubicBezTo>
                  <a:cubicBezTo>
                    <a:pt x="91" y="12847"/>
                    <a:pt x="-190" y="15106"/>
                    <a:pt x="91" y="16729"/>
                  </a:cubicBezTo>
                  <a:cubicBezTo>
                    <a:pt x="371" y="18353"/>
                    <a:pt x="1213" y="19341"/>
                    <a:pt x="2194" y="20047"/>
                  </a:cubicBezTo>
                  <a:cubicBezTo>
                    <a:pt x="3176" y="20753"/>
                    <a:pt x="4298" y="21176"/>
                    <a:pt x="5701" y="21388"/>
                  </a:cubicBezTo>
                  <a:cubicBezTo>
                    <a:pt x="7104" y="21600"/>
                    <a:pt x="8787" y="21600"/>
                    <a:pt x="10329" y="21529"/>
                  </a:cubicBezTo>
                  <a:cubicBezTo>
                    <a:pt x="11872" y="21459"/>
                    <a:pt x="13275" y="21318"/>
                    <a:pt x="13836" y="20894"/>
                  </a:cubicBezTo>
                  <a:cubicBezTo>
                    <a:pt x="14397" y="20471"/>
                    <a:pt x="14116" y="19765"/>
                    <a:pt x="13135" y="19059"/>
                  </a:cubicBezTo>
                  <a:cubicBezTo>
                    <a:pt x="12153" y="18353"/>
                    <a:pt x="10470" y="17647"/>
                    <a:pt x="8226" y="17153"/>
                  </a:cubicBezTo>
                  <a:cubicBezTo>
                    <a:pt x="5981" y="16659"/>
                    <a:pt x="3176" y="16376"/>
                    <a:pt x="371" y="16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5823494" y="3894666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6267994" y="3531587"/>
              <a:ext cx="43443" cy="29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527" fill="norm" stroke="1" extrusionOk="0">
                  <a:moveTo>
                    <a:pt x="0" y="7075"/>
                  </a:moveTo>
                  <a:cubicBezTo>
                    <a:pt x="4114" y="5366"/>
                    <a:pt x="8229" y="3656"/>
                    <a:pt x="11829" y="2336"/>
                  </a:cubicBezTo>
                  <a:cubicBezTo>
                    <a:pt x="15429" y="1015"/>
                    <a:pt x="18514" y="82"/>
                    <a:pt x="20057" y="5"/>
                  </a:cubicBezTo>
                  <a:cubicBezTo>
                    <a:pt x="21600" y="-73"/>
                    <a:pt x="21600" y="704"/>
                    <a:pt x="19029" y="3501"/>
                  </a:cubicBezTo>
                  <a:cubicBezTo>
                    <a:pt x="16457" y="6298"/>
                    <a:pt x="11314" y="11115"/>
                    <a:pt x="9257" y="14456"/>
                  </a:cubicBezTo>
                  <a:cubicBezTo>
                    <a:pt x="7200" y="17798"/>
                    <a:pt x="8229" y="19662"/>
                    <a:pt x="9257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6109244" y="3939116"/>
              <a:ext cx="273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23" y="3600"/>
                    <a:pt x="10047" y="7200"/>
                    <a:pt x="13647" y="10800"/>
                  </a:cubicBezTo>
                  <a:cubicBezTo>
                    <a:pt x="17247" y="14400"/>
                    <a:pt x="19423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6156557" y="4085166"/>
              <a:ext cx="3523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9977" y="0"/>
                  </a:moveTo>
                  <a:cubicBezTo>
                    <a:pt x="11577" y="4539"/>
                    <a:pt x="3177" y="9078"/>
                    <a:pt x="777" y="12678"/>
                  </a:cubicBezTo>
                  <a:cubicBezTo>
                    <a:pt x="-1623" y="16278"/>
                    <a:pt x="1977" y="18939"/>
                    <a:pt x="55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6276233" y="4159914"/>
              <a:ext cx="170668" cy="19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747" fill="norm" stroke="1" extrusionOk="0">
                  <a:moveTo>
                    <a:pt x="8458" y="3604"/>
                  </a:moveTo>
                  <a:cubicBezTo>
                    <a:pt x="7141" y="3604"/>
                    <a:pt x="5824" y="3604"/>
                    <a:pt x="4111" y="4753"/>
                  </a:cubicBezTo>
                  <a:cubicBezTo>
                    <a:pt x="2399" y="5902"/>
                    <a:pt x="292" y="8200"/>
                    <a:pt x="28" y="11187"/>
                  </a:cubicBezTo>
                  <a:cubicBezTo>
                    <a:pt x="-235" y="14175"/>
                    <a:pt x="1345" y="17851"/>
                    <a:pt x="4506" y="19575"/>
                  </a:cubicBezTo>
                  <a:cubicBezTo>
                    <a:pt x="7667" y="21298"/>
                    <a:pt x="12409" y="21068"/>
                    <a:pt x="15833" y="19230"/>
                  </a:cubicBezTo>
                  <a:cubicBezTo>
                    <a:pt x="19258" y="17392"/>
                    <a:pt x="21365" y="13945"/>
                    <a:pt x="21233" y="10383"/>
                  </a:cubicBezTo>
                  <a:cubicBezTo>
                    <a:pt x="21102" y="6821"/>
                    <a:pt x="18731" y="3145"/>
                    <a:pt x="15570" y="1421"/>
                  </a:cubicBezTo>
                  <a:cubicBezTo>
                    <a:pt x="12409" y="-302"/>
                    <a:pt x="8458" y="-72"/>
                    <a:pt x="4506" y="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7125244" y="3901016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4400"/>
                    <a:pt x="7543" y="7200"/>
                    <a:pt x="11143" y="3600"/>
                  </a:cubicBezTo>
                  <a:cubicBezTo>
                    <a:pt x="14743" y="0"/>
                    <a:pt x="181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7269178" y="3786716"/>
              <a:ext cx="846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26"/>
                    <a:pt x="0" y="11051"/>
                    <a:pt x="0" y="14651"/>
                  </a:cubicBezTo>
                  <a:cubicBezTo>
                    <a:pt x="0" y="18251"/>
                    <a:pt x="10800" y="199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3315244" y="1157816"/>
              <a:ext cx="654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6" y="17640"/>
                    <a:pt x="5872" y="13680"/>
                    <a:pt x="8878" y="10620"/>
                  </a:cubicBezTo>
                  <a:cubicBezTo>
                    <a:pt x="11883" y="7560"/>
                    <a:pt x="14959" y="5400"/>
                    <a:pt x="17091" y="3780"/>
                  </a:cubicBezTo>
                  <a:cubicBezTo>
                    <a:pt x="19223" y="2160"/>
                    <a:pt x="20412" y="10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3086644" y="1303866"/>
              <a:ext cx="812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5" y="19800"/>
                    <a:pt x="4050" y="18000"/>
                    <a:pt x="6019" y="16200"/>
                  </a:cubicBezTo>
                  <a:cubicBezTo>
                    <a:pt x="7987" y="14400"/>
                    <a:pt x="9900" y="12600"/>
                    <a:pt x="12488" y="9900"/>
                  </a:cubicBezTo>
                  <a:cubicBezTo>
                    <a:pt x="15075" y="7200"/>
                    <a:pt x="1833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8211094" y="3492180"/>
              <a:ext cx="56726" cy="281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63" fill="norm" stroke="1" extrusionOk="0">
                  <a:moveTo>
                    <a:pt x="0" y="6956"/>
                  </a:moveTo>
                  <a:cubicBezTo>
                    <a:pt x="4800" y="5021"/>
                    <a:pt x="9600" y="3087"/>
                    <a:pt x="13200" y="1797"/>
                  </a:cubicBezTo>
                  <a:cubicBezTo>
                    <a:pt x="16800" y="508"/>
                    <a:pt x="19200" y="-137"/>
                    <a:pt x="20400" y="24"/>
                  </a:cubicBezTo>
                  <a:cubicBezTo>
                    <a:pt x="21600" y="185"/>
                    <a:pt x="21600" y="1153"/>
                    <a:pt x="21200" y="4054"/>
                  </a:cubicBezTo>
                  <a:cubicBezTo>
                    <a:pt x="20800" y="6956"/>
                    <a:pt x="20000" y="11791"/>
                    <a:pt x="19200" y="15015"/>
                  </a:cubicBezTo>
                  <a:cubicBezTo>
                    <a:pt x="18400" y="18239"/>
                    <a:pt x="17600" y="19851"/>
                    <a:pt x="16800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8084094" y="3831166"/>
              <a:ext cx="317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88" y="2880"/>
                    <a:pt x="7776" y="5760"/>
                    <a:pt x="11376" y="9360"/>
                  </a:cubicBezTo>
                  <a:cubicBezTo>
                    <a:pt x="14976" y="12960"/>
                    <a:pt x="18288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8091624" y="3989916"/>
              <a:ext cx="221071" cy="310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70" fill="norm" stroke="1" extrusionOk="0">
                  <a:moveTo>
                    <a:pt x="21485" y="0"/>
                  </a:moveTo>
                  <a:cubicBezTo>
                    <a:pt x="17165" y="2351"/>
                    <a:pt x="12845" y="4702"/>
                    <a:pt x="9656" y="6980"/>
                  </a:cubicBezTo>
                  <a:cubicBezTo>
                    <a:pt x="6468" y="9257"/>
                    <a:pt x="4411" y="11461"/>
                    <a:pt x="2971" y="13298"/>
                  </a:cubicBezTo>
                  <a:cubicBezTo>
                    <a:pt x="1531" y="15135"/>
                    <a:pt x="708" y="16604"/>
                    <a:pt x="296" y="17706"/>
                  </a:cubicBezTo>
                  <a:cubicBezTo>
                    <a:pt x="-115" y="18808"/>
                    <a:pt x="-115" y="19543"/>
                    <a:pt x="399" y="20131"/>
                  </a:cubicBezTo>
                  <a:cubicBezTo>
                    <a:pt x="914" y="20718"/>
                    <a:pt x="1942" y="21159"/>
                    <a:pt x="4102" y="21380"/>
                  </a:cubicBezTo>
                  <a:cubicBezTo>
                    <a:pt x="6262" y="21600"/>
                    <a:pt x="9554" y="21600"/>
                    <a:pt x="11714" y="21527"/>
                  </a:cubicBezTo>
                  <a:cubicBezTo>
                    <a:pt x="13874" y="21453"/>
                    <a:pt x="14902" y="21306"/>
                    <a:pt x="15211" y="20792"/>
                  </a:cubicBezTo>
                  <a:cubicBezTo>
                    <a:pt x="15519" y="20278"/>
                    <a:pt x="15108" y="19396"/>
                    <a:pt x="13771" y="18441"/>
                  </a:cubicBezTo>
                  <a:cubicBezTo>
                    <a:pt x="12434" y="17486"/>
                    <a:pt x="10171" y="16457"/>
                    <a:pt x="8011" y="15943"/>
                  </a:cubicBezTo>
                  <a:cubicBezTo>
                    <a:pt x="5851" y="15429"/>
                    <a:pt x="3794" y="15429"/>
                    <a:pt x="1736" y="15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8687344" y="3850216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7201444" y="1159933"/>
              <a:ext cx="1187451" cy="6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94" y="20925"/>
                    <a:pt x="2387" y="20250"/>
                    <a:pt x="3716" y="17887"/>
                  </a:cubicBezTo>
                  <a:cubicBezTo>
                    <a:pt x="5044" y="15525"/>
                    <a:pt x="6507" y="11475"/>
                    <a:pt x="7893" y="8437"/>
                  </a:cubicBezTo>
                  <a:cubicBezTo>
                    <a:pt x="9279" y="5400"/>
                    <a:pt x="10588" y="3375"/>
                    <a:pt x="12071" y="2025"/>
                  </a:cubicBezTo>
                  <a:cubicBezTo>
                    <a:pt x="13553" y="675"/>
                    <a:pt x="15209" y="0"/>
                    <a:pt x="16595" y="0"/>
                  </a:cubicBezTo>
                  <a:cubicBezTo>
                    <a:pt x="17981" y="0"/>
                    <a:pt x="19097" y="675"/>
                    <a:pt x="19887" y="3037"/>
                  </a:cubicBezTo>
                  <a:cubicBezTo>
                    <a:pt x="20676" y="5400"/>
                    <a:pt x="21138" y="9450"/>
                    <a:pt x="21600" y="13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7611763" y="1310216"/>
              <a:ext cx="739032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3588" y="0"/>
                  </a:moveTo>
                  <a:cubicBezTo>
                    <a:pt x="2539" y="3857"/>
                    <a:pt x="1490" y="7714"/>
                    <a:pt x="842" y="10800"/>
                  </a:cubicBezTo>
                  <a:cubicBezTo>
                    <a:pt x="194" y="13886"/>
                    <a:pt x="-53" y="16200"/>
                    <a:pt x="9" y="18129"/>
                  </a:cubicBezTo>
                  <a:cubicBezTo>
                    <a:pt x="70" y="20057"/>
                    <a:pt x="441" y="21600"/>
                    <a:pt x="1768" y="21600"/>
                  </a:cubicBezTo>
                  <a:cubicBezTo>
                    <a:pt x="3094" y="21600"/>
                    <a:pt x="5378" y="20057"/>
                    <a:pt x="7785" y="17743"/>
                  </a:cubicBezTo>
                  <a:cubicBezTo>
                    <a:pt x="10192" y="15429"/>
                    <a:pt x="12722" y="12343"/>
                    <a:pt x="15036" y="10414"/>
                  </a:cubicBezTo>
                  <a:cubicBezTo>
                    <a:pt x="17350" y="8486"/>
                    <a:pt x="19449" y="7714"/>
                    <a:pt x="21547" y="6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9023894" y="3462866"/>
              <a:ext cx="2667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686"/>
                  </a:moveTo>
                  <a:cubicBezTo>
                    <a:pt x="20914" y="343"/>
                    <a:pt x="20229" y="0"/>
                    <a:pt x="18086" y="0"/>
                  </a:cubicBezTo>
                  <a:cubicBezTo>
                    <a:pt x="15943" y="0"/>
                    <a:pt x="12343" y="343"/>
                    <a:pt x="9686" y="629"/>
                  </a:cubicBezTo>
                  <a:cubicBezTo>
                    <a:pt x="7029" y="914"/>
                    <a:pt x="5314" y="1143"/>
                    <a:pt x="4200" y="1486"/>
                  </a:cubicBezTo>
                  <a:cubicBezTo>
                    <a:pt x="3086" y="1829"/>
                    <a:pt x="2571" y="2286"/>
                    <a:pt x="2314" y="3200"/>
                  </a:cubicBezTo>
                  <a:cubicBezTo>
                    <a:pt x="2057" y="4114"/>
                    <a:pt x="2057" y="5486"/>
                    <a:pt x="2143" y="6514"/>
                  </a:cubicBezTo>
                  <a:cubicBezTo>
                    <a:pt x="2229" y="7543"/>
                    <a:pt x="2400" y="8229"/>
                    <a:pt x="2400" y="8971"/>
                  </a:cubicBezTo>
                  <a:cubicBezTo>
                    <a:pt x="2400" y="9714"/>
                    <a:pt x="2229" y="10514"/>
                    <a:pt x="2571" y="10800"/>
                  </a:cubicBezTo>
                  <a:cubicBezTo>
                    <a:pt x="2914" y="11086"/>
                    <a:pt x="3771" y="10857"/>
                    <a:pt x="5143" y="10914"/>
                  </a:cubicBezTo>
                  <a:cubicBezTo>
                    <a:pt x="6514" y="10971"/>
                    <a:pt x="8400" y="11314"/>
                    <a:pt x="9857" y="11829"/>
                  </a:cubicBezTo>
                  <a:cubicBezTo>
                    <a:pt x="11314" y="12343"/>
                    <a:pt x="12343" y="13029"/>
                    <a:pt x="12857" y="13657"/>
                  </a:cubicBezTo>
                  <a:cubicBezTo>
                    <a:pt x="13371" y="14286"/>
                    <a:pt x="13371" y="14857"/>
                    <a:pt x="12257" y="15657"/>
                  </a:cubicBezTo>
                  <a:cubicBezTo>
                    <a:pt x="11143" y="16457"/>
                    <a:pt x="8914" y="17486"/>
                    <a:pt x="7286" y="18114"/>
                  </a:cubicBezTo>
                  <a:cubicBezTo>
                    <a:pt x="5657" y="18743"/>
                    <a:pt x="4629" y="18971"/>
                    <a:pt x="3514" y="19143"/>
                  </a:cubicBezTo>
                  <a:cubicBezTo>
                    <a:pt x="2400" y="19314"/>
                    <a:pt x="1200" y="19429"/>
                    <a:pt x="600" y="19829"/>
                  </a:cubicBezTo>
                  <a:cubicBezTo>
                    <a:pt x="0" y="20229"/>
                    <a:pt x="0" y="209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8884194" y="4008966"/>
              <a:ext cx="387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95" y="3600"/>
                    <a:pt x="7790" y="7200"/>
                    <a:pt x="11390" y="10800"/>
                  </a:cubicBezTo>
                  <a:cubicBezTo>
                    <a:pt x="14990" y="14400"/>
                    <a:pt x="18295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8991575" y="4155016"/>
              <a:ext cx="1962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1" h="21600" fill="norm" stroke="1" extrusionOk="0">
                  <a:moveTo>
                    <a:pt x="13541" y="0"/>
                  </a:moveTo>
                  <a:cubicBezTo>
                    <a:pt x="11381" y="4320"/>
                    <a:pt x="9221" y="8640"/>
                    <a:pt x="5981" y="11700"/>
                  </a:cubicBezTo>
                  <a:cubicBezTo>
                    <a:pt x="2741" y="14760"/>
                    <a:pt x="-1579" y="16560"/>
                    <a:pt x="581" y="18000"/>
                  </a:cubicBezTo>
                  <a:cubicBezTo>
                    <a:pt x="2741" y="19440"/>
                    <a:pt x="11381" y="20520"/>
                    <a:pt x="200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9079868" y="4256616"/>
              <a:ext cx="172541" cy="202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278" fill="norm" stroke="1" extrusionOk="0">
                  <a:moveTo>
                    <a:pt x="11577" y="0"/>
                  </a:moveTo>
                  <a:cubicBezTo>
                    <a:pt x="7765" y="3786"/>
                    <a:pt x="3953" y="7571"/>
                    <a:pt x="1920" y="10466"/>
                  </a:cubicBezTo>
                  <a:cubicBezTo>
                    <a:pt x="-113" y="13361"/>
                    <a:pt x="-367" y="15365"/>
                    <a:pt x="395" y="17146"/>
                  </a:cubicBezTo>
                  <a:cubicBezTo>
                    <a:pt x="1158" y="18928"/>
                    <a:pt x="2937" y="20487"/>
                    <a:pt x="6240" y="21043"/>
                  </a:cubicBezTo>
                  <a:cubicBezTo>
                    <a:pt x="9544" y="21600"/>
                    <a:pt x="14372" y="21155"/>
                    <a:pt x="17294" y="19819"/>
                  </a:cubicBezTo>
                  <a:cubicBezTo>
                    <a:pt x="20217" y="18482"/>
                    <a:pt x="21233" y="16256"/>
                    <a:pt x="20471" y="13027"/>
                  </a:cubicBezTo>
                  <a:cubicBezTo>
                    <a:pt x="19708" y="9798"/>
                    <a:pt x="17167" y="5567"/>
                    <a:pt x="14626" y="3674"/>
                  </a:cubicBezTo>
                  <a:cubicBezTo>
                    <a:pt x="12085" y="1781"/>
                    <a:pt x="9544" y="2227"/>
                    <a:pt x="7002" y="2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4483644" y="5472551"/>
              <a:ext cx="2984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4749" y="6957"/>
                    <a:pt x="9498" y="-898"/>
                    <a:pt x="13098" y="84"/>
                  </a:cubicBezTo>
                  <a:cubicBezTo>
                    <a:pt x="16698" y="1066"/>
                    <a:pt x="19149" y="10884"/>
                    <a:pt x="21600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4604294" y="5609166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5086894" y="3500966"/>
              <a:ext cx="539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95" y="18327"/>
                    <a:pt x="5591" y="15055"/>
                    <a:pt x="8852" y="11782"/>
                  </a:cubicBezTo>
                  <a:cubicBezTo>
                    <a:pt x="12113" y="8509"/>
                    <a:pt x="15840" y="5236"/>
                    <a:pt x="18042" y="3273"/>
                  </a:cubicBezTo>
                  <a:cubicBezTo>
                    <a:pt x="20245" y="1309"/>
                    <a:pt x="20922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6160044" y="4237566"/>
              <a:ext cx="254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7600"/>
                    <a:pt x="9000" y="13600"/>
                    <a:pt x="12600" y="10000"/>
                  </a:cubicBezTo>
                  <a:cubicBezTo>
                    <a:pt x="16200" y="6400"/>
                    <a:pt x="1890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6668044" y="4219527"/>
              <a:ext cx="234951" cy="14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1680"/>
                  </a:moveTo>
                  <a:cubicBezTo>
                    <a:pt x="973" y="1072"/>
                    <a:pt x="1946" y="463"/>
                    <a:pt x="3016" y="159"/>
                  </a:cubicBezTo>
                  <a:cubicBezTo>
                    <a:pt x="4086" y="-145"/>
                    <a:pt x="5254" y="-145"/>
                    <a:pt x="5935" y="1376"/>
                  </a:cubicBezTo>
                  <a:cubicBezTo>
                    <a:pt x="6616" y="2897"/>
                    <a:pt x="6811" y="5940"/>
                    <a:pt x="6227" y="8678"/>
                  </a:cubicBezTo>
                  <a:cubicBezTo>
                    <a:pt x="5643" y="11416"/>
                    <a:pt x="4281" y="13849"/>
                    <a:pt x="3114" y="15979"/>
                  </a:cubicBezTo>
                  <a:cubicBezTo>
                    <a:pt x="1946" y="18109"/>
                    <a:pt x="973" y="19934"/>
                    <a:pt x="1265" y="20694"/>
                  </a:cubicBezTo>
                  <a:cubicBezTo>
                    <a:pt x="1557" y="21455"/>
                    <a:pt x="3114" y="21151"/>
                    <a:pt x="6714" y="20238"/>
                  </a:cubicBezTo>
                  <a:cubicBezTo>
                    <a:pt x="10314" y="19325"/>
                    <a:pt x="15957" y="17804"/>
                    <a:pt x="21600" y="16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9023894" y="3666066"/>
              <a:ext cx="304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4400"/>
                    <a:pt x="9900" y="7200"/>
                    <a:pt x="13500" y="36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8973094" y="4358216"/>
              <a:ext cx="336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60" y="21600"/>
                    <a:pt x="6521" y="21600"/>
                    <a:pt x="10121" y="18000"/>
                  </a:cubicBezTo>
                  <a:cubicBezTo>
                    <a:pt x="13721" y="14400"/>
                    <a:pt x="1766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9449344" y="4241399"/>
              <a:ext cx="260351" cy="21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3463"/>
                  </a:moveTo>
                  <a:cubicBezTo>
                    <a:pt x="351" y="2393"/>
                    <a:pt x="702" y="1324"/>
                    <a:pt x="1405" y="682"/>
                  </a:cubicBezTo>
                  <a:cubicBezTo>
                    <a:pt x="2107" y="41"/>
                    <a:pt x="3161" y="-173"/>
                    <a:pt x="4654" y="148"/>
                  </a:cubicBezTo>
                  <a:cubicBezTo>
                    <a:pt x="6146" y="469"/>
                    <a:pt x="8078" y="1324"/>
                    <a:pt x="9220" y="2714"/>
                  </a:cubicBezTo>
                  <a:cubicBezTo>
                    <a:pt x="10361" y="4104"/>
                    <a:pt x="10712" y="6029"/>
                    <a:pt x="10098" y="7847"/>
                  </a:cubicBezTo>
                  <a:cubicBezTo>
                    <a:pt x="9483" y="9665"/>
                    <a:pt x="7902" y="11376"/>
                    <a:pt x="6585" y="12873"/>
                  </a:cubicBezTo>
                  <a:cubicBezTo>
                    <a:pt x="5268" y="14370"/>
                    <a:pt x="4215" y="15653"/>
                    <a:pt x="4127" y="16508"/>
                  </a:cubicBezTo>
                  <a:cubicBezTo>
                    <a:pt x="4039" y="17364"/>
                    <a:pt x="4917" y="17791"/>
                    <a:pt x="7990" y="18540"/>
                  </a:cubicBezTo>
                  <a:cubicBezTo>
                    <a:pt x="11063" y="19288"/>
                    <a:pt x="16332" y="20358"/>
                    <a:pt x="21600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5721894" y="5082116"/>
              <a:ext cx="4109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0" y="0"/>
                  </a:moveTo>
                  <a:cubicBezTo>
                    <a:pt x="4320" y="470"/>
                    <a:pt x="8640" y="939"/>
                    <a:pt x="12420" y="3287"/>
                  </a:cubicBezTo>
                  <a:cubicBezTo>
                    <a:pt x="16200" y="5635"/>
                    <a:pt x="19440" y="9861"/>
                    <a:pt x="20520" y="13226"/>
                  </a:cubicBezTo>
                  <a:cubicBezTo>
                    <a:pt x="21600" y="16591"/>
                    <a:pt x="20520" y="19096"/>
                    <a:pt x="194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5582194" y="5485060"/>
              <a:ext cx="3048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50" y="11375"/>
                    <a:pt x="9300" y="2735"/>
                    <a:pt x="12900" y="575"/>
                  </a:cubicBezTo>
                  <a:cubicBezTo>
                    <a:pt x="16500" y="-1585"/>
                    <a:pt x="1905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5664744" y="5659966"/>
              <a:ext cx="63501" cy="23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0"/>
                  </a:moveTo>
                  <a:cubicBezTo>
                    <a:pt x="720" y="3927"/>
                    <a:pt x="1440" y="7855"/>
                    <a:pt x="2520" y="11193"/>
                  </a:cubicBezTo>
                  <a:cubicBezTo>
                    <a:pt x="3600" y="14531"/>
                    <a:pt x="5040" y="17280"/>
                    <a:pt x="6840" y="19047"/>
                  </a:cubicBezTo>
                  <a:cubicBezTo>
                    <a:pt x="8640" y="20815"/>
                    <a:pt x="10800" y="21600"/>
                    <a:pt x="13320" y="21502"/>
                  </a:cubicBezTo>
                  <a:cubicBezTo>
                    <a:pt x="15840" y="21404"/>
                    <a:pt x="18720" y="20422"/>
                    <a:pt x="21600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5740944" y="5670549"/>
              <a:ext cx="254001" cy="16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10937"/>
                  </a:moveTo>
                  <a:cubicBezTo>
                    <a:pt x="1620" y="7656"/>
                    <a:pt x="3240" y="4375"/>
                    <a:pt x="4500" y="2461"/>
                  </a:cubicBezTo>
                  <a:cubicBezTo>
                    <a:pt x="5760" y="547"/>
                    <a:pt x="6660" y="0"/>
                    <a:pt x="7560" y="0"/>
                  </a:cubicBezTo>
                  <a:cubicBezTo>
                    <a:pt x="8460" y="0"/>
                    <a:pt x="9360" y="547"/>
                    <a:pt x="9810" y="1777"/>
                  </a:cubicBezTo>
                  <a:cubicBezTo>
                    <a:pt x="10260" y="3008"/>
                    <a:pt x="10260" y="4922"/>
                    <a:pt x="9810" y="7246"/>
                  </a:cubicBezTo>
                  <a:cubicBezTo>
                    <a:pt x="9360" y="9570"/>
                    <a:pt x="8460" y="12304"/>
                    <a:pt x="7740" y="14765"/>
                  </a:cubicBezTo>
                  <a:cubicBezTo>
                    <a:pt x="7020" y="17225"/>
                    <a:pt x="6480" y="19413"/>
                    <a:pt x="7020" y="20506"/>
                  </a:cubicBezTo>
                  <a:cubicBezTo>
                    <a:pt x="7560" y="21600"/>
                    <a:pt x="9180" y="21600"/>
                    <a:pt x="11790" y="21327"/>
                  </a:cubicBezTo>
                  <a:cubicBezTo>
                    <a:pt x="14400" y="21053"/>
                    <a:pt x="18000" y="20506"/>
                    <a:pt x="21600" y="19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6312444" y="5411753"/>
              <a:ext cx="2349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865" y="2735"/>
                    <a:pt x="9730" y="-1585"/>
                    <a:pt x="13330" y="575"/>
                  </a:cubicBezTo>
                  <a:cubicBezTo>
                    <a:pt x="16930" y="2735"/>
                    <a:pt x="19265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6418278" y="5323416"/>
              <a:ext cx="9736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696" y="0"/>
                  </a:moveTo>
                  <a:cubicBezTo>
                    <a:pt x="2348" y="2182"/>
                    <a:pt x="0" y="4364"/>
                    <a:pt x="0" y="7200"/>
                  </a:cubicBezTo>
                  <a:cubicBezTo>
                    <a:pt x="0" y="10036"/>
                    <a:pt x="2348" y="13527"/>
                    <a:pt x="6339" y="16036"/>
                  </a:cubicBezTo>
                  <a:cubicBezTo>
                    <a:pt x="10330" y="18545"/>
                    <a:pt x="15965" y="200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6782344" y="5145616"/>
              <a:ext cx="381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829"/>
                    <a:pt x="9600" y="5657"/>
                    <a:pt x="6000" y="9257"/>
                  </a:cubicBezTo>
                  <a:cubicBezTo>
                    <a:pt x="2400" y="12857"/>
                    <a:pt x="1200" y="172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6680744" y="5520216"/>
              <a:ext cx="2730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344" y="11670"/>
                    <a:pt x="4688" y="3363"/>
                    <a:pt x="8288" y="870"/>
                  </a:cubicBezTo>
                  <a:cubicBezTo>
                    <a:pt x="11888" y="-1622"/>
                    <a:pt x="16744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6761178" y="5659966"/>
              <a:ext cx="846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114"/>
                    <a:pt x="0" y="8229"/>
                    <a:pt x="0" y="11829"/>
                  </a:cubicBezTo>
                  <a:cubicBezTo>
                    <a:pt x="0" y="15429"/>
                    <a:pt x="10800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6839494" y="5627335"/>
              <a:ext cx="209551" cy="165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0" y="6592"/>
                  </a:moveTo>
                  <a:cubicBezTo>
                    <a:pt x="1745" y="4432"/>
                    <a:pt x="3491" y="2272"/>
                    <a:pt x="5236" y="1057"/>
                  </a:cubicBezTo>
                  <a:cubicBezTo>
                    <a:pt x="6982" y="-158"/>
                    <a:pt x="8727" y="-428"/>
                    <a:pt x="9927" y="787"/>
                  </a:cubicBezTo>
                  <a:cubicBezTo>
                    <a:pt x="11127" y="2002"/>
                    <a:pt x="11782" y="4702"/>
                    <a:pt x="11564" y="7402"/>
                  </a:cubicBezTo>
                  <a:cubicBezTo>
                    <a:pt x="11345" y="10102"/>
                    <a:pt x="10255" y="12802"/>
                    <a:pt x="9382" y="15097"/>
                  </a:cubicBezTo>
                  <a:cubicBezTo>
                    <a:pt x="8509" y="17392"/>
                    <a:pt x="7855" y="19282"/>
                    <a:pt x="8182" y="20227"/>
                  </a:cubicBezTo>
                  <a:cubicBezTo>
                    <a:pt x="8509" y="21172"/>
                    <a:pt x="9818" y="21172"/>
                    <a:pt x="12218" y="21037"/>
                  </a:cubicBezTo>
                  <a:cubicBezTo>
                    <a:pt x="14618" y="20902"/>
                    <a:pt x="18109" y="20632"/>
                    <a:pt x="21600" y="20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7436394" y="5412316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7487194" y="5545666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8312694" y="5190066"/>
              <a:ext cx="31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661"/>
                    <a:pt x="12960" y="5322"/>
                    <a:pt x="9360" y="8922"/>
                  </a:cubicBezTo>
                  <a:cubicBezTo>
                    <a:pt x="5760" y="12522"/>
                    <a:pt x="2880" y="170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8084094" y="5571066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8130661" y="5755216"/>
              <a:ext cx="18838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74" y="847"/>
                    <a:pt x="13348" y="1694"/>
                    <a:pt x="9829" y="3494"/>
                  </a:cubicBezTo>
                  <a:cubicBezTo>
                    <a:pt x="6310" y="5294"/>
                    <a:pt x="3398" y="8047"/>
                    <a:pt x="1820" y="10482"/>
                  </a:cubicBezTo>
                  <a:cubicBezTo>
                    <a:pt x="243" y="12918"/>
                    <a:pt x="0" y="15035"/>
                    <a:pt x="0" y="16624"/>
                  </a:cubicBezTo>
                  <a:cubicBezTo>
                    <a:pt x="0" y="18212"/>
                    <a:pt x="243" y="19271"/>
                    <a:pt x="1699" y="20118"/>
                  </a:cubicBezTo>
                  <a:cubicBezTo>
                    <a:pt x="3155" y="20965"/>
                    <a:pt x="5825" y="21600"/>
                    <a:pt x="7888" y="21600"/>
                  </a:cubicBezTo>
                  <a:cubicBezTo>
                    <a:pt x="9951" y="21600"/>
                    <a:pt x="11407" y="20965"/>
                    <a:pt x="11771" y="20224"/>
                  </a:cubicBezTo>
                  <a:cubicBezTo>
                    <a:pt x="12135" y="19482"/>
                    <a:pt x="11407" y="18635"/>
                    <a:pt x="10072" y="18000"/>
                  </a:cubicBezTo>
                  <a:cubicBezTo>
                    <a:pt x="8737" y="17365"/>
                    <a:pt x="6796" y="16941"/>
                    <a:pt x="5218" y="16624"/>
                  </a:cubicBezTo>
                  <a:cubicBezTo>
                    <a:pt x="3640" y="16306"/>
                    <a:pt x="2427" y="16094"/>
                    <a:pt x="1699" y="15776"/>
                  </a:cubicBezTo>
                  <a:cubicBezTo>
                    <a:pt x="971" y="15459"/>
                    <a:pt x="728" y="15035"/>
                    <a:pt x="485" y="14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8814344" y="5520266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8852444" y="5628216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7200"/>
                    <a:pt x="10017" y="14400"/>
                    <a:pt x="13617" y="18000"/>
                  </a:cubicBezTo>
                  <a:cubicBezTo>
                    <a:pt x="17217" y="21600"/>
                    <a:pt x="19409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9361150" y="5444066"/>
              <a:ext cx="9454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600" fill="norm" stroke="1" extrusionOk="0">
                  <a:moveTo>
                    <a:pt x="20974" y="0"/>
                  </a:moveTo>
                  <a:cubicBezTo>
                    <a:pt x="18626" y="200"/>
                    <a:pt x="16278" y="400"/>
                    <a:pt x="14165" y="1600"/>
                  </a:cubicBezTo>
                  <a:cubicBezTo>
                    <a:pt x="12052" y="2800"/>
                    <a:pt x="10174" y="5000"/>
                    <a:pt x="7591" y="7800"/>
                  </a:cubicBezTo>
                  <a:cubicBezTo>
                    <a:pt x="5009" y="10600"/>
                    <a:pt x="1722" y="14000"/>
                    <a:pt x="548" y="16400"/>
                  </a:cubicBezTo>
                  <a:cubicBezTo>
                    <a:pt x="-626" y="18800"/>
                    <a:pt x="313" y="20200"/>
                    <a:pt x="12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9500144" y="5425016"/>
              <a:ext cx="825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917"/>
                    <a:pt x="10523" y="9834"/>
                    <a:pt x="6923" y="13434"/>
                  </a:cubicBezTo>
                  <a:cubicBezTo>
                    <a:pt x="3323" y="17034"/>
                    <a:pt x="1662" y="193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9207994" y="5418616"/>
              <a:ext cx="444551" cy="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030" fill="norm" stroke="1" extrusionOk="0">
                  <a:moveTo>
                    <a:pt x="309" y="21030"/>
                  </a:moveTo>
                  <a:cubicBezTo>
                    <a:pt x="105" y="17527"/>
                    <a:pt x="-100" y="14025"/>
                    <a:pt x="54" y="11689"/>
                  </a:cubicBezTo>
                  <a:cubicBezTo>
                    <a:pt x="207" y="9354"/>
                    <a:pt x="719" y="8187"/>
                    <a:pt x="2766" y="6144"/>
                  </a:cubicBezTo>
                  <a:cubicBezTo>
                    <a:pt x="4814" y="4100"/>
                    <a:pt x="8397" y="1181"/>
                    <a:pt x="11775" y="306"/>
                  </a:cubicBezTo>
                  <a:cubicBezTo>
                    <a:pt x="15153" y="-570"/>
                    <a:pt x="18327" y="598"/>
                    <a:pt x="21500" y="1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9531894" y="5689199"/>
              <a:ext cx="190501" cy="18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21600" y="3929"/>
                  </a:moveTo>
                  <a:cubicBezTo>
                    <a:pt x="21360" y="2715"/>
                    <a:pt x="21120" y="1502"/>
                    <a:pt x="20040" y="774"/>
                  </a:cubicBezTo>
                  <a:cubicBezTo>
                    <a:pt x="18960" y="46"/>
                    <a:pt x="17040" y="-197"/>
                    <a:pt x="15360" y="167"/>
                  </a:cubicBezTo>
                  <a:cubicBezTo>
                    <a:pt x="13680" y="531"/>
                    <a:pt x="12240" y="1502"/>
                    <a:pt x="11520" y="2594"/>
                  </a:cubicBezTo>
                  <a:cubicBezTo>
                    <a:pt x="10800" y="3686"/>
                    <a:pt x="10800" y="4900"/>
                    <a:pt x="11280" y="5870"/>
                  </a:cubicBezTo>
                  <a:cubicBezTo>
                    <a:pt x="11760" y="6841"/>
                    <a:pt x="12720" y="7569"/>
                    <a:pt x="14280" y="8783"/>
                  </a:cubicBezTo>
                  <a:cubicBezTo>
                    <a:pt x="15840" y="9996"/>
                    <a:pt x="18000" y="11695"/>
                    <a:pt x="19200" y="13151"/>
                  </a:cubicBezTo>
                  <a:cubicBezTo>
                    <a:pt x="20400" y="14607"/>
                    <a:pt x="20640" y="15821"/>
                    <a:pt x="20160" y="16792"/>
                  </a:cubicBezTo>
                  <a:cubicBezTo>
                    <a:pt x="19680" y="17763"/>
                    <a:pt x="18480" y="18491"/>
                    <a:pt x="15000" y="19219"/>
                  </a:cubicBezTo>
                  <a:cubicBezTo>
                    <a:pt x="11520" y="19947"/>
                    <a:pt x="5760" y="20675"/>
                    <a:pt x="0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537" name="Drawing"/>
          <p:cNvGrpSpPr/>
          <p:nvPr/>
        </p:nvGrpSpPr>
        <p:grpSpPr>
          <a:xfrm>
            <a:off x="9232899" y="1327242"/>
            <a:ext cx="3740151" cy="1330512"/>
            <a:chOff x="0" y="0"/>
            <a:chExt cx="3740150" cy="1330510"/>
          </a:xfrm>
        </p:grpSpPr>
        <p:sp>
          <p:nvSpPr>
            <p:cNvPr id="2501" name="Line"/>
            <p:cNvSpPr/>
            <p:nvPr/>
          </p:nvSpPr>
          <p:spPr>
            <a:xfrm>
              <a:off x="0" y="12607"/>
              <a:ext cx="159824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600" fill="norm" stroke="1" extrusionOk="0">
                  <a:moveTo>
                    <a:pt x="2525" y="8640"/>
                  </a:moveTo>
                  <a:cubicBezTo>
                    <a:pt x="1683" y="9450"/>
                    <a:pt x="842" y="10260"/>
                    <a:pt x="982" y="12015"/>
                  </a:cubicBezTo>
                  <a:cubicBezTo>
                    <a:pt x="1122" y="13770"/>
                    <a:pt x="2244" y="16470"/>
                    <a:pt x="2945" y="18045"/>
                  </a:cubicBezTo>
                  <a:cubicBezTo>
                    <a:pt x="3647" y="19620"/>
                    <a:pt x="3927" y="20070"/>
                    <a:pt x="4068" y="20565"/>
                  </a:cubicBezTo>
                  <a:cubicBezTo>
                    <a:pt x="4208" y="21060"/>
                    <a:pt x="4208" y="21600"/>
                    <a:pt x="4208" y="21600"/>
                  </a:cubicBezTo>
                  <a:cubicBezTo>
                    <a:pt x="4208" y="21600"/>
                    <a:pt x="4208" y="21060"/>
                    <a:pt x="3787" y="19125"/>
                  </a:cubicBezTo>
                  <a:cubicBezTo>
                    <a:pt x="3366" y="17190"/>
                    <a:pt x="2525" y="13860"/>
                    <a:pt x="2384" y="10800"/>
                  </a:cubicBezTo>
                  <a:cubicBezTo>
                    <a:pt x="2244" y="7740"/>
                    <a:pt x="2805" y="4950"/>
                    <a:pt x="3366" y="3285"/>
                  </a:cubicBezTo>
                  <a:cubicBezTo>
                    <a:pt x="3927" y="1620"/>
                    <a:pt x="4488" y="1080"/>
                    <a:pt x="5330" y="675"/>
                  </a:cubicBezTo>
                  <a:cubicBezTo>
                    <a:pt x="6171" y="270"/>
                    <a:pt x="7294" y="0"/>
                    <a:pt x="9678" y="0"/>
                  </a:cubicBezTo>
                  <a:cubicBezTo>
                    <a:pt x="12062" y="0"/>
                    <a:pt x="15709" y="270"/>
                    <a:pt x="18094" y="855"/>
                  </a:cubicBezTo>
                  <a:cubicBezTo>
                    <a:pt x="20478" y="1440"/>
                    <a:pt x="21600" y="2340"/>
                    <a:pt x="21039" y="3420"/>
                  </a:cubicBezTo>
                  <a:cubicBezTo>
                    <a:pt x="20478" y="4500"/>
                    <a:pt x="18234" y="5760"/>
                    <a:pt x="14447" y="6795"/>
                  </a:cubicBezTo>
                  <a:cubicBezTo>
                    <a:pt x="10660" y="7830"/>
                    <a:pt x="5330" y="8640"/>
                    <a:pt x="0" y="9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53490" y="369815"/>
              <a:ext cx="113210" cy="11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0945" fill="norm" stroke="1" extrusionOk="0">
                  <a:moveTo>
                    <a:pt x="21005" y="5304"/>
                  </a:moveTo>
                  <a:cubicBezTo>
                    <a:pt x="19827" y="3814"/>
                    <a:pt x="18649" y="2324"/>
                    <a:pt x="16292" y="1207"/>
                  </a:cubicBezTo>
                  <a:cubicBezTo>
                    <a:pt x="13936" y="90"/>
                    <a:pt x="10401" y="-655"/>
                    <a:pt x="7260" y="835"/>
                  </a:cubicBezTo>
                  <a:cubicBezTo>
                    <a:pt x="4118" y="2324"/>
                    <a:pt x="1369" y="6048"/>
                    <a:pt x="387" y="9773"/>
                  </a:cubicBezTo>
                  <a:cubicBezTo>
                    <a:pt x="-595" y="13497"/>
                    <a:pt x="190" y="17221"/>
                    <a:pt x="3921" y="19083"/>
                  </a:cubicBezTo>
                  <a:cubicBezTo>
                    <a:pt x="7652" y="20945"/>
                    <a:pt x="14329" y="20945"/>
                    <a:pt x="21005" y="20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327884" y="399437"/>
              <a:ext cx="142017" cy="10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990" fill="norm" stroke="1" extrusionOk="0">
                  <a:moveTo>
                    <a:pt x="11783" y="3768"/>
                  </a:moveTo>
                  <a:cubicBezTo>
                    <a:pt x="10830" y="2138"/>
                    <a:pt x="9877" y="508"/>
                    <a:pt x="8447" y="101"/>
                  </a:cubicBezTo>
                  <a:cubicBezTo>
                    <a:pt x="7018" y="-307"/>
                    <a:pt x="5112" y="508"/>
                    <a:pt x="3524" y="2953"/>
                  </a:cubicBezTo>
                  <a:cubicBezTo>
                    <a:pt x="1936" y="5399"/>
                    <a:pt x="665" y="9474"/>
                    <a:pt x="188" y="12531"/>
                  </a:cubicBezTo>
                  <a:cubicBezTo>
                    <a:pt x="-288" y="15587"/>
                    <a:pt x="30" y="17625"/>
                    <a:pt x="2412" y="19051"/>
                  </a:cubicBezTo>
                  <a:cubicBezTo>
                    <a:pt x="4794" y="20478"/>
                    <a:pt x="9241" y="21293"/>
                    <a:pt x="12736" y="20885"/>
                  </a:cubicBezTo>
                  <a:cubicBezTo>
                    <a:pt x="16230" y="20478"/>
                    <a:pt x="18771" y="18848"/>
                    <a:pt x="21312" y="17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615949" y="240644"/>
              <a:ext cx="889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2571" y="2735"/>
                    <a:pt x="5143" y="-1585"/>
                    <a:pt x="8743" y="575"/>
                  </a:cubicBezTo>
                  <a:cubicBezTo>
                    <a:pt x="12343" y="2735"/>
                    <a:pt x="16971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654050" y="342807"/>
              <a:ext cx="95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912682" y="204808"/>
              <a:ext cx="127203" cy="160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0768" fill="norm" stroke="1" extrusionOk="0">
                  <a:moveTo>
                    <a:pt x="15960" y="5522"/>
                  </a:moveTo>
                  <a:cubicBezTo>
                    <a:pt x="12825" y="5248"/>
                    <a:pt x="9689" y="4975"/>
                    <a:pt x="6902" y="6752"/>
                  </a:cubicBezTo>
                  <a:cubicBezTo>
                    <a:pt x="4115" y="8529"/>
                    <a:pt x="1676" y="12357"/>
                    <a:pt x="631" y="14955"/>
                  </a:cubicBezTo>
                  <a:cubicBezTo>
                    <a:pt x="-414" y="17552"/>
                    <a:pt x="-66" y="18919"/>
                    <a:pt x="980" y="19876"/>
                  </a:cubicBezTo>
                  <a:cubicBezTo>
                    <a:pt x="2025" y="20833"/>
                    <a:pt x="3767" y="21380"/>
                    <a:pt x="7251" y="19603"/>
                  </a:cubicBezTo>
                  <a:cubicBezTo>
                    <a:pt x="10734" y="17826"/>
                    <a:pt x="15960" y="13724"/>
                    <a:pt x="18573" y="10580"/>
                  </a:cubicBezTo>
                  <a:cubicBezTo>
                    <a:pt x="21186" y="7436"/>
                    <a:pt x="21186" y="5248"/>
                    <a:pt x="20663" y="3471"/>
                  </a:cubicBezTo>
                  <a:cubicBezTo>
                    <a:pt x="20141" y="1694"/>
                    <a:pt x="19096" y="327"/>
                    <a:pt x="17876" y="53"/>
                  </a:cubicBezTo>
                  <a:cubicBezTo>
                    <a:pt x="16657" y="-220"/>
                    <a:pt x="15263" y="600"/>
                    <a:pt x="13870" y="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117599" y="285657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252232" y="155746"/>
              <a:ext cx="134450" cy="27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97" fill="norm" stroke="1" extrusionOk="0">
                  <a:moveTo>
                    <a:pt x="17744" y="2700"/>
                  </a:moveTo>
                  <a:cubicBezTo>
                    <a:pt x="16747" y="1876"/>
                    <a:pt x="15750" y="1051"/>
                    <a:pt x="13424" y="557"/>
                  </a:cubicBezTo>
                  <a:cubicBezTo>
                    <a:pt x="11097" y="62"/>
                    <a:pt x="7442" y="-103"/>
                    <a:pt x="4950" y="62"/>
                  </a:cubicBezTo>
                  <a:cubicBezTo>
                    <a:pt x="2457" y="227"/>
                    <a:pt x="1128" y="721"/>
                    <a:pt x="464" y="1546"/>
                  </a:cubicBezTo>
                  <a:cubicBezTo>
                    <a:pt x="-201" y="2370"/>
                    <a:pt x="-201" y="3524"/>
                    <a:pt x="796" y="4102"/>
                  </a:cubicBezTo>
                  <a:cubicBezTo>
                    <a:pt x="1793" y="4679"/>
                    <a:pt x="3787" y="4679"/>
                    <a:pt x="6445" y="4679"/>
                  </a:cubicBezTo>
                  <a:cubicBezTo>
                    <a:pt x="9104" y="4679"/>
                    <a:pt x="12427" y="4679"/>
                    <a:pt x="15085" y="4679"/>
                  </a:cubicBezTo>
                  <a:cubicBezTo>
                    <a:pt x="17744" y="4679"/>
                    <a:pt x="19737" y="4679"/>
                    <a:pt x="20568" y="5750"/>
                  </a:cubicBezTo>
                  <a:cubicBezTo>
                    <a:pt x="21399" y="6822"/>
                    <a:pt x="21067" y="8966"/>
                    <a:pt x="20901" y="11769"/>
                  </a:cubicBezTo>
                  <a:cubicBezTo>
                    <a:pt x="20734" y="14572"/>
                    <a:pt x="20734" y="18034"/>
                    <a:pt x="20734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38099" y="797890"/>
              <a:ext cx="125286" cy="368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30" fill="norm" stroke="1" extrusionOk="0">
                  <a:moveTo>
                    <a:pt x="0" y="11771"/>
                  </a:moveTo>
                  <a:cubicBezTo>
                    <a:pt x="1080" y="15047"/>
                    <a:pt x="2160" y="18324"/>
                    <a:pt x="2520" y="19962"/>
                  </a:cubicBezTo>
                  <a:cubicBezTo>
                    <a:pt x="2880" y="21600"/>
                    <a:pt x="2520" y="21600"/>
                    <a:pt x="2340" y="19416"/>
                  </a:cubicBezTo>
                  <a:cubicBezTo>
                    <a:pt x="2160" y="17231"/>
                    <a:pt x="2160" y="12863"/>
                    <a:pt x="2340" y="9708"/>
                  </a:cubicBezTo>
                  <a:cubicBezTo>
                    <a:pt x="2520" y="6553"/>
                    <a:pt x="2880" y="4611"/>
                    <a:pt x="3420" y="3276"/>
                  </a:cubicBezTo>
                  <a:cubicBezTo>
                    <a:pt x="3960" y="1942"/>
                    <a:pt x="4680" y="1213"/>
                    <a:pt x="5940" y="728"/>
                  </a:cubicBezTo>
                  <a:cubicBezTo>
                    <a:pt x="7200" y="243"/>
                    <a:pt x="9000" y="0"/>
                    <a:pt x="10980" y="0"/>
                  </a:cubicBezTo>
                  <a:cubicBezTo>
                    <a:pt x="12960" y="0"/>
                    <a:pt x="15120" y="243"/>
                    <a:pt x="17100" y="1031"/>
                  </a:cubicBezTo>
                  <a:cubicBezTo>
                    <a:pt x="19080" y="1820"/>
                    <a:pt x="20880" y="3155"/>
                    <a:pt x="21240" y="4429"/>
                  </a:cubicBezTo>
                  <a:cubicBezTo>
                    <a:pt x="21600" y="5703"/>
                    <a:pt x="20520" y="6917"/>
                    <a:pt x="18360" y="8130"/>
                  </a:cubicBezTo>
                  <a:cubicBezTo>
                    <a:pt x="16200" y="9344"/>
                    <a:pt x="12960" y="10557"/>
                    <a:pt x="9720" y="11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335430" y="1121467"/>
              <a:ext cx="102720" cy="198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050" fill="norm" stroke="1" extrusionOk="0">
                  <a:moveTo>
                    <a:pt x="20964" y="2279"/>
                  </a:moveTo>
                  <a:cubicBezTo>
                    <a:pt x="17076" y="1379"/>
                    <a:pt x="13188" y="479"/>
                    <a:pt x="10164" y="142"/>
                  </a:cubicBezTo>
                  <a:cubicBezTo>
                    <a:pt x="7140" y="-196"/>
                    <a:pt x="4980" y="29"/>
                    <a:pt x="3036" y="1267"/>
                  </a:cubicBezTo>
                  <a:cubicBezTo>
                    <a:pt x="1092" y="2504"/>
                    <a:pt x="-636" y="4754"/>
                    <a:pt x="228" y="6554"/>
                  </a:cubicBezTo>
                  <a:cubicBezTo>
                    <a:pt x="1092" y="8354"/>
                    <a:pt x="4548" y="9704"/>
                    <a:pt x="7788" y="11167"/>
                  </a:cubicBezTo>
                  <a:cubicBezTo>
                    <a:pt x="11028" y="12629"/>
                    <a:pt x="14052" y="14204"/>
                    <a:pt x="15564" y="15779"/>
                  </a:cubicBezTo>
                  <a:cubicBezTo>
                    <a:pt x="17076" y="17354"/>
                    <a:pt x="17076" y="18929"/>
                    <a:pt x="14916" y="19942"/>
                  </a:cubicBezTo>
                  <a:cubicBezTo>
                    <a:pt x="12756" y="20954"/>
                    <a:pt x="8436" y="21404"/>
                    <a:pt x="6060" y="20729"/>
                  </a:cubicBezTo>
                  <a:cubicBezTo>
                    <a:pt x="3684" y="20054"/>
                    <a:pt x="3252" y="18254"/>
                    <a:pt x="2820" y="16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478609" y="1125036"/>
              <a:ext cx="85362" cy="17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166" fill="norm" stroke="1" extrusionOk="0">
                  <a:moveTo>
                    <a:pt x="14856" y="2978"/>
                  </a:moveTo>
                  <a:cubicBezTo>
                    <a:pt x="16398" y="1937"/>
                    <a:pt x="17941" y="896"/>
                    <a:pt x="17427" y="375"/>
                  </a:cubicBezTo>
                  <a:cubicBezTo>
                    <a:pt x="16913" y="-145"/>
                    <a:pt x="14341" y="-145"/>
                    <a:pt x="10998" y="506"/>
                  </a:cubicBezTo>
                  <a:cubicBezTo>
                    <a:pt x="7656" y="1156"/>
                    <a:pt x="3541" y="2457"/>
                    <a:pt x="1484" y="3889"/>
                  </a:cubicBezTo>
                  <a:cubicBezTo>
                    <a:pt x="-573" y="5320"/>
                    <a:pt x="-573" y="6882"/>
                    <a:pt x="1998" y="8573"/>
                  </a:cubicBezTo>
                  <a:cubicBezTo>
                    <a:pt x="4570" y="10265"/>
                    <a:pt x="9713" y="12086"/>
                    <a:pt x="13313" y="13388"/>
                  </a:cubicBezTo>
                  <a:cubicBezTo>
                    <a:pt x="16913" y="14689"/>
                    <a:pt x="18970" y="15469"/>
                    <a:pt x="19998" y="16641"/>
                  </a:cubicBezTo>
                  <a:cubicBezTo>
                    <a:pt x="21027" y="17812"/>
                    <a:pt x="21027" y="19373"/>
                    <a:pt x="19741" y="20284"/>
                  </a:cubicBezTo>
                  <a:cubicBezTo>
                    <a:pt x="18456" y="21195"/>
                    <a:pt x="15884" y="21455"/>
                    <a:pt x="14598" y="20804"/>
                  </a:cubicBezTo>
                  <a:cubicBezTo>
                    <a:pt x="13313" y="20154"/>
                    <a:pt x="13313" y="18592"/>
                    <a:pt x="13313" y="17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698500" y="1051013"/>
              <a:ext cx="1651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538" y="11918"/>
                    <a:pt x="11077" y="3818"/>
                    <a:pt x="14677" y="1118"/>
                  </a:cubicBezTo>
                  <a:cubicBezTo>
                    <a:pt x="18277" y="-1582"/>
                    <a:pt x="19938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781050" y="1136557"/>
              <a:ext cx="1206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1028340" y="1009557"/>
              <a:ext cx="178621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123" fill="norm" stroke="1" extrusionOk="0">
                  <a:moveTo>
                    <a:pt x="18451" y="982"/>
                  </a:moveTo>
                  <a:cubicBezTo>
                    <a:pt x="17224" y="328"/>
                    <a:pt x="15996" y="-327"/>
                    <a:pt x="12928" y="1637"/>
                  </a:cubicBezTo>
                  <a:cubicBezTo>
                    <a:pt x="9860" y="3600"/>
                    <a:pt x="4951" y="8182"/>
                    <a:pt x="2374" y="11291"/>
                  </a:cubicBezTo>
                  <a:cubicBezTo>
                    <a:pt x="-204" y="14400"/>
                    <a:pt x="-449" y="16037"/>
                    <a:pt x="533" y="17673"/>
                  </a:cubicBezTo>
                  <a:cubicBezTo>
                    <a:pt x="1515" y="19309"/>
                    <a:pt x="3724" y="20946"/>
                    <a:pt x="7037" y="21109"/>
                  </a:cubicBezTo>
                  <a:cubicBezTo>
                    <a:pt x="10351" y="21273"/>
                    <a:pt x="14769" y="19964"/>
                    <a:pt x="17469" y="17509"/>
                  </a:cubicBezTo>
                  <a:cubicBezTo>
                    <a:pt x="20169" y="15055"/>
                    <a:pt x="21151" y="11455"/>
                    <a:pt x="20537" y="8346"/>
                  </a:cubicBezTo>
                  <a:cubicBezTo>
                    <a:pt x="19924" y="5237"/>
                    <a:pt x="17715" y="2618"/>
                    <a:pt x="155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1308099" y="1066707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1442765" y="920606"/>
              <a:ext cx="93936" cy="260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430" fill="norm" stroke="1" extrusionOk="0">
                  <a:moveTo>
                    <a:pt x="20839" y="527"/>
                  </a:moveTo>
                  <a:cubicBezTo>
                    <a:pt x="17082" y="178"/>
                    <a:pt x="13326" y="-170"/>
                    <a:pt x="9569" y="91"/>
                  </a:cubicBezTo>
                  <a:cubicBezTo>
                    <a:pt x="5813" y="353"/>
                    <a:pt x="2056" y="1224"/>
                    <a:pt x="648" y="2530"/>
                  </a:cubicBezTo>
                  <a:cubicBezTo>
                    <a:pt x="-761" y="3836"/>
                    <a:pt x="178" y="5578"/>
                    <a:pt x="2996" y="8104"/>
                  </a:cubicBezTo>
                  <a:cubicBezTo>
                    <a:pt x="5813" y="10630"/>
                    <a:pt x="10509" y="13940"/>
                    <a:pt x="12856" y="16030"/>
                  </a:cubicBezTo>
                  <a:cubicBezTo>
                    <a:pt x="15204" y="18120"/>
                    <a:pt x="15204" y="18991"/>
                    <a:pt x="14030" y="19688"/>
                  </a:cubicBezTo>
                  <a:cubicBezTo>
                    <a:pt x="12856" y="20385"/>
                    <a:pt x="10509" y="20907"/>
                    <a:pt x="8161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1397000" y="901607"/>
              <a:ext cx="234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0" y="15600"/>
                    <a:pt x="9341" y="9600"/>
                    <a:pt x="12941" y="6000"/>
                  </a:cubicBezTo>
                  <a:cubicBezTo>
                    <a:pt x="16541" y="2400"/>
                    <a:pt x="1907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2343150" y="0"/>
              <a:ext cx="94765" cy="471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99" fill="norm" stroke="1" extrusionOk="0">
                  <a:moveTo>
                    <a:pt x="7043" y="10410"/>
                  </a:moveTo>
                  <a:cubicBezTo>
                    <a:pt x="5635" y="12724"/>
                    <a:pt x="4226" y="15038"/>
                    <a:pt x="3287" y="16726"/>
                  </a:cubicBezTo>
                  <a:cubicBezTo>
                    <a:pt x="2348" y="18413"/>
                    <a:pt x="1878" y="19474"/>
                    <a:pt x="1409" y="20245"/>
                  </a:cubicBezTo>
                  <a:cubicBezTo>
                    <a:pt x="939" y="21017"/>
                    <a:pt x="470" y="21499"/>
                    <a:pt x="235" y="21499"/>
                  </a:cubicBezTo>
                  <a:cubicBezTo>
                    <a:pt x="0" y="21499"/>
                    <a:pt x="0" y="21017"/>
                    <a:pt x="0" y="18751"/>
                  </a:cubicBezTo>
                  <a:cubicBezTo>
                    <a:pt x="0" y="16485"/>
                    <a:pt x="0" y="12435"/>
                    <a:pt x="939" y="9204"/>
                  </a:cubicBezTo>
                  <a:cubicBezTo>
                    <a:pt x="1878" y="5974"/>
                    <a:pt x="3757" y="3563"/>
                    <a:pt x="5400" y="2117"/>
                  </a:cubicBezTo>
                  <a:cubicBezTo>
                    <a:pt x="7043" y="670"/>
                    <a:pt x="8452" y="188"/>
                    <a:pt x="10330" y="44"/>
                  </a:cubicBezTo>
                  <a:cubicBezTo>
                    <a:pt x="12209" y="-101"/>
                    <a:pt x="14557" y="92"/>
                    <a:pt x="16904" y="911"/>
                  </a:cubicBezTo>
                  <a:cubicBezTo>
                    <a:pt x="19252" y="1731"/>
                    <a:pt x="21600" y="3178"/>
                    <a:pt x="20896" y="4624"/>
                  </a:cubicBezTo>
                  <a:cubicBezTo>
                    <a:pt x="20191" y="6070"/>
                    <a:pt x="16435" y="7517"/>
                    <a:pt x="12913" y="8722"/>
                  </a:cubicBezTo>
                  <a:cubicBezTo>
                    <a:pt x="9391" y="9928"/>
                    <a:pt x="6104" y="10892"/>
                    <a:pt x="2817" y="11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2405295" y="312707"/>
              <a:ext cx="115655" cy="13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841" fill="norm" stroke="1" extrusionOk="0">
                  <a:moveTo>
                    <a:pt x="14132" y="4799"/>
                  </a:moveTo>
                  <a:cubicBezTo>
                    <a:pt x="14132" y="3112"/>
                    <a:pt x="14132" y="1424"/>
                    <a:pt x="13168" y="581"/>
                  </a:cubicBezTo>
                  <a:cubicBezTo>
                    <a:pt x="12204" y="-263"/>
                    <a:pt x="10275" y="-263"/>
                    <a:pt x="7961" y="1087"/>
                  </a:cubicBezTo>
                  <a:cubicBezTo>
                    <a:pt x="5646" y="2437"/>
                    <a:pt x="2946" y="5137"/>
                    <a:pt x="1404" y="7499"/>
                  </a:cubicBezTo>
                  <a:cubicBezTo>
                    <a:pt x="-139" y="9862"/>
                    <a:pt x="-525" y="11887"/>
                    <a:pt x="825" y="14250"/>
                  </a:cubicBezTo>
                  <a:cubicBezTo>
                    <a:pt x="2175" y="16612"/>
                    <a:pt x="5261" y="19312"/>
                    <a:pt x="8925" y="20325"/>
                  </a:cubicBezTo>
                  <a:cubicBezTo>
                    <a:pt x="12589" y="21337"/>
                    <a:pt x="16832" y="20662"/>
                    <a:pt x="21075" y="19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2653591" y="286091"/>
              <a:ext cx="90932" cy="20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2" h="21332" fill="norm" stroke="1" extrusionOk="0">
                  <a:moveTo>
                    <a:pt x="18470" y="3963"/>
                  </a:moveTo>
                  <a:cubicBezTo>
                    <a:pt x="18940" y="2850"/>
                    <a:pt x="19409" y="1736"/>
                    <a:pt x="18235" y="957"/>
                  </a:cubicBezTo>
                  <a:cubicBezTo>
                    <a:pt x="17061" y="177"/>
                    <a:pt x="14244" y="-268"/>
                    <a:pt x="10957" y="177"/>
                  </a:cubicBezTo>
                  <a:cubicBezTo>
                    <a:pt x="7670" y="623"/>
                    <a:pt x="3914" y="1959"/>
                    <a:pt x="1801" y="3295"/>
                  </a:cubicBezTo>
                  <a:cubicBezTo>
                    <a:pt x="-312" y="4631"/>
                    <a:pt x="-782" y="5967"/>
                    <a:pt x="1566" y="7748"/>
                  </a:cubicBezTo>
                  <a:cubicBezTo>
                    <a:pt x="3914" y="9530"/>
                    <a:pt x="9079" y="11757"/>
                    <a:pt x="12601" y="13316"/>
                  </a:cubicBezTo>
                  <a:cubicBezTo>
                    <a:pt x="16122" y="14874"/>
                    <a:pt x="18001" y="15765"/>
                    <a:pt x="19175" y="16767"/>
                  </a:cubicBezTo>
                  <a:cubicBezTo>
                    <a:pt x="20348" y="17769"/>
                    <a:pt x="20818" y="18883"/>
                    <a:pt x="18705" y="19773"/>
                  </a:cubicBezTo>
                  <a:cubicBezTo>
                    <a:pt x="16592" y="20664"/>
                    <a:pt x="11896" y="21332"/>
                    <a:pt x="8609" y="21332"/>
                  </a:cubicBezTo>
                  <a:cubicBezTo>
                    <a:pt x="5322" y="21332"/>
                    <a:pt x="3444" y="20664"/>
                    <a:pt x="2505" y="19773"/>
                  </a:cubicBezTo>
                  <a:cubicBezTo>
                    <a:pt x="1566" y="18883"/>
                    <a:pt x="1566" y="17769"/>
                    <a:pt x="1566" y="166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2933700" y="201884"/>
              <a:ext cx="1016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50" y="11040"/>
                    <a:pt x="9900" y="1783"/>
                    <a:pt x="13500" y="240"/>
                  </a:cubicBezTo>
                  <a:cubicBezTo>
                    <a:pt x="17100" y="-1303"/>
                    <a:pt x="1935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2933699" y="342807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3176190" y="203812"/>
              <a:ext cx="161794" cy="18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012" fill="norm" stroke="1" extrusionOk="0">
                  <a:moveTo>
                    <a:pt x="18121" y="633"/>
                  </a:moveTo>
                  <a:cubicBezTo>
                    <a:pt x="16459" y="159"/>
                    <a:pt x="14798" y="-316"/>
                    <a:pt x="12167" y="277"/>
                  </a:cubicBezTo>
                  <a:cubicBezTo>
                    <a:pt x="9536" y="871"/>
                    <a:pt x="5936" y="2532"/>
                    <a:pt x="3444" y="5974"/>
                  </a:cubicBezTo>
                  <a:cubicBezTo>
                    <a:pt x="952" y="9416"/>
                    <a:pt x="-433" y="14638"/>
                    <a:pt x="121" y="17605"/>
                  </a:cubicBezTo>
                  <a:cubicBezTo>
                    <a:pt x="675" y="20572"/>
                    <a:pt x="3167" y="21284"/>
                    <a:pt x="6629" y="20928"/>
                  </a:cubicBezTo>
                  <a:cubicBezTo>
                    <a:pt x="10090" y="20572"/>
                    <a:pt x="14521" y="19148"/>
                    <a:pt x="17290" y="17130"/>
                  </a:cubicBezTo>
                  <a:cubicBezTo>
                    <a:pt x="20059" y="15113"/>
                    <a:pt x="21167" y="12502"/>
                    <a:pt x="21167" y="10128"/>
                  </a:cubicBezTo>
                  <a:cubicBezTo>
                    <a:pt x="21167" y="7754"/>
                    <a:pt x="20059" y="5618"/>
                    <a:pt x="18813" y="4669"/>
                  </a:cubicBezTo>
                  <a:cubicBezTo>
                    <a:pt x="17567" y="3719"/>
                    <a:pt x="16182" y="3957"/>
                    <a:pt x="14798" y="4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3397250" y="336457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3549650" y="165007"/>
              <a:ext cx="317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851"/>
                    <a:pt x="18720" y="7702"/>
                    <a:pt x="15120" y="11302"/>
                  </a:cubicBezTo>
                  <a:cubicBezTo>
                    <a:pt x="11520" y="14902"/>
                    <a:pt x="5760" y="1825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2355849" y="799515"/>
              <a:ext cx="131235" cy="51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3135" y="8589"/>
                  </a:moveTo>
                  <a:cubicBezTo>
                    <a:pt x="2439" y="11445"/>
                    <a:pt x="1742" y="14301"/>
                    <a:pt x="1568" y="16220"/>
                  </a:cubicBezTo>
                  <a:cubicBezTo>
                    <a:pt x="1394" y="18139"/>
                    <a:pt x="1742" y="19121"/>
                    <a:pt x="1916" y="19969"/>
                  </a:cubicBezTo>
                  <a:cubicBezTo>
                    <a:pt x="2090" y="20817"/>
                    <a:pt x="2090" y="21531"/>
                    <a:pt x="2090" y="21531"/>
                  </a:cubicBezTo>
                  <a:cubicBezTo>
                    <a:pt x="2090" y="21531"/>
                    <a:pt x="2090" y="20817"/>
                    <a:pt x="2090" y="18809"/>
                  </a:cubicBezTo>
                  <a:cubicBezTo>
                    <a:pt x="2090" y="16800"/>
                    <a:pt x="2090" y="13498"/>
                    <a:pt x="2961" y="10552"/>
                  </a:cubicBezTo>
                  <a:cubicBezTo>
                    <a:pt x="3832" y="7607"/>
                    <a:pt x="5574" y="5019"/>
                    <a:pt x="6619" y="3457"/>
                  </a:cubicBezTo>
                  <a:cubicBezTo>
                    <a:pt x="7665" y="1895"/>
                    <a:pt x="8013" y="1359"/>
                    <a:pt x="8710" y="913"/>
                  </a:cubicBezTo>
                  <a:cubicBezTo>
                    <a:pt x="9406" y="467"/>
                    <a:pt x="10452" y="110"/>
                    <a:pt x="11845" y="20"/>
                  </a:cubicBezTo>
                  <a:cubicBezTo>
                    <a:pt x="13239" y="-69"/>
                    <a:pt x="14981" y="110"/>
                    <a:pt x="17071" y="957"/>
                  </a:cubicBezTo>
                  <a:cubicBezTo>
                    <a:pt x="19161" y="1805"/>
                    <a:pt x="21600" y="3323"/>
                    <a:pt x="21600" y="4795"/>
                  </a:cubicBezTo>
                  <a:cubicBezTo>
                    <a:pt x="21600" y="6268"/>
                    <a:pt x="19161" y="7696"/>
                    <a:pt x="15155" y="8723"/>
                  </a:cubicBezTo>
                  <a:cubicBezTo>
                    <a:pt x="11148" y="9749"/>
                    <a:pt x="5574" y="10374"/>
                    <a:pt x="0" y="10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2485028" y="1149257"/>
              <a:ext cx="100307" cy="18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2" h="21260" fill="norm" stroke="1" extrusionOk="0">
                  <a:moveTo>
                    <a:pt x="13811" y="0"/>
                  </a:moveTo>
                  <a:cubicBezTo>
                    <a:pt x="11651" y="0"/>
                    <a:pt x="9491" y="0"/>
                    <a:pt x="7115" y="124"/>
                  </a:cubicBezTo>
                  <a:cubicBezTo>
                    <a:pt x="4739" y="248"/>
                    <a:pt x="2147" y="497"/>
                    <a:pt x="851" y="1241"/>
                  </a:cubicBezTo>
                  <a:cubicBezTo>
                    <a:pt x="-445" y="1986"/>
                    <a:pt x="-445" y="3228"/>
                    <a:pt x="2147" y="5214"/>
                  </a:cubicBezTo>
                  <a:cubicBezTo>
                    <a:pt x="4739" y="7200"/>
                    <a:pt x="9923" y="9931"/>
                    <a:pt x="13379" y="11793"/>
                  </a:cubicBezTo>
                  <a:cubicBezTo>
                    <a:pt x="16835" y="13655"/>
                    <a:pt x="18563" y="14648"/>
                    <a:pt x="19643" y="15890"/>
                  </a:cubicBezTo>
                  <a:cubicBezTo>
                    <a:pt x="20723" y="17131"/>
                    <a:pt x="21155" y="18621"/>
                    <a:pt x="18347" y="19738"/>
                  </a:cubicBezTo>
                  <a:cubicBezTo>
                    <a:pt x="15539" y="20855"/>
                    <a:pt x="9491" y="21600"/>
                    <a:pt x="6035" y="21103"/>
                  </a:cubicBezTo>
                  <a:cubicBezTo>
                    <a:pt x="2579" y="20607"/>
                    <a:pt x="1715" y="18869"/>
                    <a:pt x="851" y="17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2649874" y="1149257"/>
              <a:ext cx="156826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600" fill="norm" stroke="1" extrusionOk="0">
                  <a:moveTo>
                    <a:pt x="14426" y="0"/>
                  </a:moveTo>
                  <a:cubicBezTo>
                    <a:pt x="11258" y="1459"/>
                    <a:pt x="8090" y="2919"/>
                    <a:pt x="5642" y="5400"/>
                  </a:cubicBezTo>
                  <a:cubicBezTo>
                    <a:pt x="3194" y="7881"/>
                    <a:pt x="1466" y="11384"/>
                    <a:pt x="602" y="13865"/>
                  </a:cubicBezTo>
                  <a:cubicBezTo>
                    <a:pt x="-262" y="16346"/>
                    <a:pt x="-262" y="17805"/>
                    <a:pt x="1034" y="19119"/>
                  </a:cubicBezTo>
                  <a:cubicBezTo>
                    <a:pt x="2330" y="20432"/>
                    <a:pt x="4922" y="21600"/>
                    <a:pt x="8522" y="21600"/>
                  </a:cubicBezTo>
                  <a:cubicBezTo>
                    <a:pt x="12122" y="21600"/>
                    <a:pt x="16730" y="20432"/>
                    <a:pt x="21338" y="19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2889249" y="1085757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0800"/>
                    <a:pt x="10286" y="0"/>
                    <a:pt x="13886" y="0"/>
                  </a:cubicBezTo>
                  <a:cubicBezTo>
                    <a:pt x="17486" y="0"/>
                    <a:pt x="1954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2943135" y="1174657"/>
              <a:ext cx="7946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4287" y="0"/>
                  </a:moveTo>
                  <a:cubicBezTo>
                    <a:pt x="2014" y="5400"/>
                    <a:pt x="-260" y="10800"/>
                    <a:pt x="24" y="14400"/>
                  </a:cubicBezTo>
                  <a:cubicBezTo>
                    <a:pt x="308" y="18000"/>
                    <a:pt x="3151" y="19800"/>
                    <a:pt x="7129" y="20700"/>
                  </a:cubicBezTo>
                  <a:cubicBezTo>
                    <a:pt x="11108" y="21600"/>
                    <a:pt x="16224" y="21600"/>
                    <a:pt x="213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3172404" y="1060357"/>
              <a:ext cx="174462" cy="14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109" fill="norm" stroke="1" extrusionOk="0">
                  <a:moveTo>
                    <a:pt x="13870" y="0"/>
                  </a:moveTo>
                  <a:cubicBezTo>
                    <a:pt x="11861" y="0"/>
                    <a:pt x="9852" y="0"/>
                    <a:pt x="7466" y="2738"/>
                  </a:cubicBezTo>
                  <a:cubicBezTo>
                    <a:pt x="5080" y="5476"/>
                    <a:pt x="2317" y="10952"/>
                    <a:pt x="935" y="14451"/>
                  </a:cubicBezTo>
                  <a:cubicBezTo>
                    <a:pt x="-446" y="17949"/>
                    <a:pt x="-446" y="19470"/>
                    <a:pt x="1940" y="20383"/>
                  </a:cubicBezTo>
                  <a:cubicBezTo>
                    <a:pt x="4326" y="21296"/>
                    <a:pt x="9098" y="21600"/>
                    <a:pt x="12740" y="19775"/>
                  </a:cubicBezTo>
                  <a:cubicBezTo>
                    <a:pt x="16382" y="17949"/>
                    <a:pt x="18894" y="13994"/>
                    <a:pt x="20024" y="11104"/>
                  </a:cubicBezTo>
                  <a:cubicBezTo>
                    <a:pt x="21154" y="8214"/>
                    <a:pt x="20903" y="6389"/>
                    <a:pt x="19019" y="5172"/>
                  </a:cubicBezTo>
                  <a:cubicBezTo>
                    <a:pt x="17135" y="3955"/>
                    <a:pt x="13619" y="3346"/>
                    <a:pt x="10103" y="2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3390899" y="1142907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3501937" y="1068823"/>
              <a:ext cx="121165" cy="21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67" fill="norm" stroke="1" extrusionOk="0">
                  <a:moveTo>
                    <a:pt x="18137" y="1678"/>
                  </a:moveTo>
                  <a:cubicBezTo>
                    <a:pt x="13378" y="839"/>
                    <a:pt x="8618" y="0"/>
                    <a:pt x="5324" y="0"/>
                  </a:cubicBezTo>
                  <a:cubicBezTo>
                    <a:pt x="2029" y="0"/>
                    <a:pt x="198" y="839"/>
                    <a:pt x="15" y="2202"/>
                  </a:cubicBezTo>
                  <a:cubicBezTo>
                    <a:pt x="-168" y="3565"/>
                    <a:pt x="1296" y="5452"/>
                    <a:pt x="5140" y="8074"/>
                  </a:cubicBezTo>
                  <a:cubicBezTo>
                    <a:pt x="8985" y="10695"/>
                    <a:pt x="15208" y="14050"/>
                    <a:pt x="18320" y="16357"/>
                  </a:cubicBezTo>
                  <a:cubicBezTo>
                    <a:pt x="21432" y="18664"/>
                    <a:pt x="21432" y="19922"/>
                    <a:pt x="20151" y="20656"/>
                  </a:cubicBezTo>
                  <a:cubicBezTo>
                    <a:pt x="18869" y="21390"/>
                    <a:pt x="16307" y="21600"/>
                    <a:pt x="14293" y="21390"/>
                  </a:cubicBezTo>
                  <a:cubicBezTo>
                    <a:pt x="12279" y="21181"/>
                    <a:pt x="10815" y="20551"/>
                    <a:pt x="9351" y="19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3505200" y="1009557"/>
              <a:ext cx="234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1" y="14400"/>
                    <a:pt x="8562" y="7200"/>
                    <a:pt x="12162" y="3600"/>
                  </a:cubicBezTo>
                  <a:cubicBezTo>
                    <a:pt x="15762" y="0"/>
                    <a:pt x="1868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2495550" y="584107"/>
              <a:ext cx="85116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0" y="0"/>
                  </a:moveTo>
                  <a:cubicBezTo>
                    <a:pt x="1983" y="2057"/>
                    <a:pt x="3966" y="4114"/>
                    <a:pt x="6057" y="5657"/>
                  </a:cubicBezTo>
                  <a:cubicBezTo>
                    <a:pt x="8147" y="7200"/>
                    <a:pt x="10344" y="8229"/>
                    <a:pt x="12569" y="9257"/>
                  </a:cubicBezTo>
                  <a:cubicBezTo>
                    <a:pt x="14793" y="10286"/>
                    <a:pt x="17044" y="11314"/>
                    <a:pt x="18465" y="12343"/>
                  </a:cubicBezTo>
                  <a:cubicBezTo>
                    <a:pt x="19885" y="13371"/>
                    <a:pt x="20474" y="14400"/>
                    <a:pt x="20903" y="15429"/>
                  </a:cubicBezTo>
                  <a:cubicBezTo>
                    <a:pt x="21332" y="16457"/>
                    <a:pt x="21600" y="17486"/>
                    <a:pt x="21546" y="18514"/>
                  </a:cubicBezTo>
                  <a:cubicBezTo>
                    <a:pt x="21493" y="19543"/>
                    <a:pt x="21118" y="20571"/>
                    <a:pt x="207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2717800" y="660307"/>
              <a:ext cx="654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17" y="1029"/>
                    <a:pt x="3635" y="2057"/>
                    <a:pt x="5942" y="3086"/>
                  </a:cubicBezTo>
                  <a:cubicBezTo>
                    <a:pt x="8249" y="4114"/>
                    <a:pt x="11045" y="5143"/>
                    <a:pt x="13736" y="8229"/>
                  </a:cubicBezTo>
                  <a:cubicBezTo>
                    <a:pt x="16427" y="11314"/>
                    <a:pt x="19014" y="164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75" name="Drawing"/>
          <p:cNvGrpSpPr/>
          <p:nvPr/>
        </p:nvGrpSpPr>
        <p:grpSpPr>
          <a:xfrm>
            <a:off x="1612900" y="1213521"/>
            <a:ext cx="11239501" cy="6920829"/>
            <a:chOff x="-12522" y="0"/>
            <a:chExt cx="11239499" cy="6920828"/>
          </a:xfrm>
        </p:grpSpPr>
        <p:sp>
          <p:nvSpPr>
            <p:cNvPr id="2539" name="Line"/>
            <p:cNvSpPr/>
            <p:nvPr/>
          </p:nvSpPr>
          <p:spPr>
            <a:xfrm>
              <a:off x="1260405" y="145378"/>
              <a:ext cx="295523" cy="455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38" fill="norm" stroke="1" extrusionOk="0">
                  <a:moveTo>
                    <a:pt x="8118" y="0"/>
                  </a:moveTo>
                  <a:cubicBezTo>
                    <a:pt x="6730" y="2900"/>
                    <a:pt x="5341" y="5800"/>
                    <a:pt x="4030" y="8500"/>
                  </a:cubicBezTo>
                  <a:cubicBezTo>
                    <a:pt x="2718" y="11200"/>
                    <a:pt x="1484" y="13700"/>
                    <a:pt x="790" y="15600"/>
                  </a:cubicBezTo>
                  <a:cubicBezTo>
                    <a:pt x="95" y="17500"/>
                    <a:pt x="-59" y="18800"/>
                    <a:pt x="18" y="19700"/>
                  </a:cubicBezTo>
                  <a:cubicBezTo>
                    <a:pt x="95" y="20600"/>
                    <a:pt x="404" y="21100"/>
                    <a:pt x="944" y="21350"/>
                  </a:cubicBezTo>
                  <a:cubicBezTo>
                    <a:pt x="1484" y="21600"/>
                    <a:pt x="2255" y="21600"/>
                    <a:pt x="4338" y="21350"/>
                  </a:cubicBezTo>
                  <a:cubicBezTo>
                    <a:pt x="6421" y="21100"/>
                    <a:pt x="9815" y="20600"/>
                    <a:pt x="12901" y="20200"/>
                  </a:cubicBezTo>
                  <a:cubicBezTo>
                    <a:pt x="15987" y="19800"/>
                    <a:pt x="18764" y="19500"/>
                    <a:pt x="21541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601320" y="387620"/>
              <a:ext cx="118762" cy="134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170" fill="norm" stroke="1" extrusionOk="0">
                  <a:moveTo>
                    <a:pt x="13473" y="4837"/>
                  </a:moveTo>
                  <a:cubicBezTo>
                    <a:pt x="11199" y="3840"/>
                    <a:pt x="8926" y="2843"/>
                    <a:pt x="7031" y="3175"/>
                  </a:cubicBezTo>
                  <a:cubicBezTo>
                    <a:pt x="5136" y="3507"/>
                    <a:pt x="3620" y="5169"/>
                    <a:pt x="2294" y="7994"/>
                  </a:cubicBezTo>
                  <a:cubicBezTo>
                    <a:pt x="968" y="10818"/>
                    <a:pt x="-169" y="14806"/>
                    <a:pt x="20" y="17464"/>
                  </a:cubicBezTo>
                  <a:cubicBezTo>
                    <a:pt x="210" y="20123"/>
                    <a:pt x="1726" y="21452"/>
                    <a:pt x="5136" y="21120"/>
                  </a:cubicBezTo>
                  <a:cubicBezTo>
                    <a:pt x="8547" y="20787"/>
                    <a:pt x="13852" y="18794"/>
                    <a:pt x="17073" y="15470"/>
                  </a:cubicBezTo>
                  <a:cubicBezTo>
                    <a:pt x="20294" y="12147"/>
                    <a:pt x="21431" y="7495"/>
                    <a:pt x="21242" y="4504"/>
                  </a:cubicBezTo>
                  <a:cubicBezTo>
                    <a:pt x="21052" y="1514"/>
                    <a:pt x="19536" y="184"/>
                    <a:pt x="17831" y="18"/>
                  </a:cubicBezTo>
                  <a:cubicBezTo>
                    <a:pt x="16126" y="-148"/>
                    <a:pt x="14231" y="849"/>
                    <a:pt x="12336" y="18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814148" y="319121"/>
              <a:ext cx="122780" cy="17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322" fill="norm" stroke="1" extrusionOk="0">
                  <a:moveTo>
                    <a:pt x="16291" y="5122"/>
                  </a:moveTo>
                  <a:cubicBezTo>
                    <a:pt x="16645" y="3322"/>
                    <a:pt x="16999" y="1522"/>
                    <a:pt x="16291" y="622"/>
                  </a:cubicBezTo>
                  <a:cubicBezTo>
                    <a:pt x="15583" y="-278"/>
                    <a:pt x="13812" y="-278"/>
                    <a:pt x="10979" y="1136"/>
                  </a:cubicBezTo>
                  <a:cubicBezTo>
                    <a:pt x="8147" y="2551"/>
                    <a:pt x="4251" y="5379"/>
                    <a:pt x="1950" y="8465"/>
                  </a:cubicBezTo>
                  <a:cubicBezTo>
                    <a:pt x="-352" y="11551"/>
                    <a:pt x="-1060" y="14893"/>
                    <a:pt x="2304" y="17079"/>
                  </a:cubicBezTo>
                  <a:cubicBezTo>
                    <a:pt x="5668" y="19265"/>
                    <a:pt x="13104" y="20293"/>
                    <a:pt x="20540" y="2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1959485" y="90780"/>
              <a:ext cx="326693" cy="37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01" fill="norm" stroke="1" extrusionOk="0">
                  <a:moveTo>
                    <a:pt x="8130" y="15508"/>
                  </a:moveTo>
                  <a:cubicBezTo>
                    <a:pt x="7433" y="15023"/>
                    <a:pt x="6736" y="14537"/>
                    <a:pt x="5552" y="14841"/>
                  </a:cubicBezTo>
                  <a:cubicBezTo>
                    <a:pt x="4367" y="15144"/>
                    <a:pt x="2695" y="16236"/>
                    <a:pt x="1650" y="17085"/>
                  </a:cubicBezTo>
                  <a:cubicBezTo>
                    <a:pt x="605" y="17935"/>
                    <a:pt x="187" y="18542"/>
                    <a:pt x="47" y="19209"/>
                  </a:cubicBezTo>
                  <a:cubicBezTo>
                    <a:pt x="-92" y="19876"/>
                    <a:pt x="47" y="20605"/>
                    <a:pt x="814" y="20847"/>
                  </a:cubicBezTo>
                  <a:cubicBezTo>
                    <a:pt x="1580" y="21090"/>
                    <a:pt x="2974" y="20847"/>
                    <a:pt x="3949" y="20423"/>
                  </a:cubicBezTo>
                  <a:cubicBezTo>
                    <a:pt x="4925" y="19998"/>
                    <a:pt x="5482" y="19391"/>
                    <a:pt x="6040" y="18784"/>
                  </a:cubicBezTo>
                  <a:cubicBezTo>
                    <a:pt x="6597" y="18178"/>
                    <a:pt x="7154" y="17571"/>
                    <a:pt x="7433" y="17571"/>
                  </a:cubicBezTo>
                  <a:cubicBezTo>
                    <a:pt x="7712" y="17571"/>
                    <a:pt x="7712" y="18178"/>
                    <a:pt x="7782" y="18784"/>
                  </a:cubicBezTo>
                  <a:cubicBezTo>
                    <a:pt x="7851" y="19391"/>
                    <a:pt x="7991" y="19998"/>
                    <a:pt x="8339" y="20483"/>
                  </a:cubicBezTo>
                  <a:cubicBezTo>
                    <a:pt x="8687" y="20969"/>
                    <a:pt x="9245" y="21333"/>
                    <a:pt x="9942" y="21393"/>
                  </a:cubicBezTo>
                  <a:cubicBezTo>
                    <a:pt x="10638" y="21454"/>
                    <a:pt x="11474" y="21211"/>
                    <a:pt x="13007" y="19573"/>
                  </a:cubicBezTo>
                  <a:cubicBezTo>
                    <a:pt x="14540" y="17935"/>
                    <a:pt x="16770" y="14901"/>
                    <a:pt x="18024" y="11746"/>
                  </a:cubicBezTo>
                  <a:cubicBezTo>
                    <a:pt x="19278" y="8591"/>
                    <a:pt x="19557" y="5315"/>
                    <a:pt x="19627" y="3312"/>
                  </a:cubicBezTo>
                  <a:cubicBezTo>
                    <a:pt x="19696" y="1310"/>
                    <a:pt x="19557" y="582"/>
                    <a:pt x="19139" y="218"/>
                  </a:cubicBezTo>
                  <a:cubicBezTo>
                    <a:pt x="18721" y="-146"/>
                    <a:pt x="18024" y="-146"/>
                    <a:pt x="17188" y="946"/>
                  </a:cubicBezTo>
                  <a:cubicBezTo>
                    <a:pt x="16352" y="2038"/>
                    <a:pt x="15376" y="4223"/>
                    <a:pt x="15098" y="7135"/>
                  </a:cubicBezTo>
                  <a:cubicBezTo>
                    <a:pt x="14819" y="10047"/>
                    <a:pt x="15237" y="13688"/>
                    <a:pt x="16422" y="16054"/>
                  </a:cubicBezTo>
                  <a:cubicBezTo>
                    <a:pt x="17606" y="18420"/>
                    <a:pt x="19557" y="19512"/>
                    <a:pt x="21508" y="20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2919956" y="113628"/>
              <a:ext cx="116874" cy="360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537" fill="norm" stroke="1" extrusionOk="0">
                  <a:moveTo>
                    <a:pt x="10451" y="0"/>
                  </a:moveTo>
                  <a:cubicBezTo>
                    <a:pt x="8556" y="126"/>
                    <a:pt x="6661" y="253"/>
                    <a:pt x="5145" y="947"/>
                  </a:cubicBezTo>
                  <a:cubicBezTo>
                    <a:pt x="3629" y="1642"/>
                    <a:pt x="2493" y="2905"/>
                    <a:pt x="1545" y="5368"/>
                  </a:cubicBezTo>
                  <a:cubicBezTo>
                    <a:pt x="598" y="7832"/>
                    <a:pt x="-160" y="11495"/>
                    <a:pt x="29" y="14147"/>
                  </a:cubicBezTo>
                  <a:cubicBezTo>
                    <a:pt x="219" y="16800"/>
                    <a:pt x="1356" y="18442"/>
                    <a:pt x="3061" y="19516"/>
                  </a:cubicBezTo>
                  <a:cubicBezTo>
                    <a:pt x="4766" y="20589"/>
                    <a:pt x="7040" y="21095"/>
                    <a:pt x="9503" y="21347"/>
                  </a:cubicBezTo>
                  <a:cubicBezTo>
                    <a:pt x="11966" y="21600"/>
                    <a:pt x="14619" y="21600"/>
                    <a:pt x="16514" y="21347"/>
                  </a:cubicBezTo>
                  <a:cubicBezTo>
                    <a:pt x="18408" y="21095"/>
                    <a:pt x="19545" y="20589"/>
                    <a:pt x="20303" y="19579"/>
                  </a:cubicBezTo>
                  <a:cubicBezTo>
                    <a:pt x="21061" y="18568"/>
                    <a:pt x="21440" y="17053"/>
                    <a:pt x="19545" y="15853"/>
                  </a:cubicBezTo>
                  <a:cubicBezTo>
                    <a:pt x="17651" y="14653"/>
                    <a:pt x="13482" y="13768"/>
                    <a:pt x="10640" y="13516"/>
                  </a:cubicBezTo>
                  <a:cubicBezTo>
                    <a:pt x="7798" y="13263"/>
                    <a:pt x="6282" y="13642"/>
                    <a:pt x="6282" y="14021"/>
                  </a:cubicBezTo>
                  <a:cubicBezTo>
                    <a:pt x="6282" y="14400"/>
                    <a:pt x="7798" y="14779"/>
                    <a:pt x="9314" y="15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3096725" y="-1"/>
              <a:ext cx="565287" cy="42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28" fill="norm" stroke="1" extrusionOk="0">
                  <a:moveTo>
                    <a:pt x="4680" y="17755"/>
                  </a:moveTo>
                  <a:cubicBezTo>
                    <a:pt x="4358" y="17332"/>
                    <a:pt x="4035" y="16908"/>
                    <a:pt x="3431" y="16855"/>
                  </a:cubicBezTo>
                  <a:cubicBezTo>
                    <a:pt x="2826" y="16802"/>
                    <a:pt x="1940" y="17120"/>
                    <a:pt x="1335" y="17543"/>
                  </a:cubicBezTo>
                  <a:cubicBezTo>
                    <a:pt x="731" y="17967"/>
                    <a:pt x="409" y="18496"/>
                    <a:pt x="207" y="19079"/>
                  </a:cubicBezTo>
                  <a:cubicBezTo>
                    <a:pt x="6" y="19661"/>
                    <a:pt x="-75" y="20296"/>
                    <a:pt x="86" y="20720"/>
                  </a:cubicBezTo>
                  <a:cubicBezTo>
                    <a:pt x="247" y="21143"/>
                    <a:pt x="650" y="21355"/>
                    <a:pt x="1255" y="21196"/>
                  </a:cubicBezTo>
                  <a:cubicBezTo>
                    <a:pt x="1859" y="21037"/>
                    <a:pt x="2665" y="20508"/>
                    <a:pt x="3310" y="19873"/>
                  </a:cubicBezTo>
                  <a:cubicBezTo>
                    <a:pt x="3955" y="19237"/>
                    <a:pt x="4438" y="18496"/>
                    <a:pt x="4640" y="18443"/>
                  </a:cubicBezTo>
                  <a:cubicBezTo>
                    <a:pt x="4841" y="18390"/>
                    <a:pt x="4761" y="19026"/>
                    <a:pt x="4721" y="19661"/>
                  </a:cubicBezTo>
                  <a:cubicBezTo>
                    <a:pt x="4680" y="20296"/>
                    <a:pt x="4680" y="20932"/>
                    <a:pt x="4882" y="21196"/>
                  </a:cubicBezTo>
                  <a:cubicBezTo>
                    <a:pt x="5083" y="21461"/>
                    <a:pt x="5486" y="21355"/>
                    <a:pt x="6131" y="20190"/>
                  </a:cubicBezTo>
                  <a:cubicBezTo>
                    <a:pt x="6776" y="19026"/>
                    <a:pt x="7662" y="16802"/>
                    <a:pt x="8428" y="13890"/>
                  </a:cubicBezTo>
                  <a:cubicBezTo>
                    <a:pt x="9194" y="10979"/>
                    <a:pt x="9838" y="7379"/>
                    <a:pt x="10201" y="5208"/>
                  </a:cubicBezTo>
                  <a:cubicBezTo>
                    <a:pt x="10564" y="3037"/>
                    <a:pt x="10644" y="2296"/>
                    <a:pt x="10725" y="1502"/>
                  </a:cubicBezTo>
                  <a:cubicBezTo>
                    <a:pt x="10806" y="708"/>
                    <a:pt x="10886" y="-139"/>
                    <a:pt x="10765" y="20"/>
                  </a:cubicBezTo>
                  <a:cubicBezTo>
                    <a:pt x="10644" y="179"/>
                    <a:pt x="10322" y="1343"/>
                    <a:pt x="10000" y="3885"/>
                  </a:cubicBezTo>
                  <a:cubicBezTo>
                    <a:pt x="9677" y="6426"/>
                    <a:pt x="9355" y="10343"/>
                    <a:pt x="9395" y="13308"/>
                  </a:cubicBezTo>
                  <a:cubicBezTo>
                    <a:pt x="9435" y="16273"/>
                    <a:pt x="9838" y="18285"/>
                    <a:pt x="10201" y="19449"/>
                  </a:cubicBezTo>
                  <a:cubicBezTo>
                    <a:pt x="10564" y="20614"/>
                    <a:pt x="10886" y="20932"/>
                    <a:pt x="11249" y="21143"/>
                  </a:cubicBezTo>
                  <a:cubicBezTo>
                    <a:pt x="11612" y="21355"/>
                    <a:pt x="12015" y="21461"/>
                    <a:pt x="12538" y="21037"/>
                  </a:cubicBezTo>
                  <a:cubicBezTo>
                    <a:pt x="13062" y="20614"/>
                    <a:pt x="13707" y="19661"/>
                    <a:pt x="14191" y="18602"/>
                  </a:cubicBezTo>
                  <a:cubicBezTo>
                    <a:pt x="14674" y="17543"/>
                    <a:pt x="14997" y="16379"/>
                    <a:pt x="15158" y="15426"/>
                  </a:cubicBezTo>
                  <a:cubicBezTo>
                    <a:pt x="15319" y="14473"/>
                    <a:pt x="15319" y="13732"/>
                    <a:pt x="15118" y="13308"/>
                  </a:cubicBezTo>
                  <a:cubicBezTo>
                    <a:pt x="14916" y="12885"/>
                    <a:pt x="14513" y="12779"/>
                    <a:pt x="14110" y="12937"/>
                  </a:cubicBezTo>
                  <a:cubicBezTo>
                    <a:pt x="13707" y="13096"/>
                    <a:pt x="13304" y="13520"/>
                    <a:pt x="12982" y="14261"/>
                  </a:cubicBezTo>
                  <a:cubicBezTo>
                    <a:pt x="12659" y="15002"/>
                    <a:pt x="12418" y="16061"/>
                    <a:pt x="12256" y="16855"/>
                  </a:cubicBezTo>
                  <a:cubicBezTo>
                    <a:pt x="12095" y="17649"/>
                    <a:pt x="12015" y="18179"/>
                    <a:pt x="12176" y="18549"/>
                  </a:cubicBezTo>
                  <a:cubicBezTo>
                    <a:pt x="12337" y="18920"/>
                    <a:pt x="12740" y="19132"/>
                    <a:pt x="13304" y="18867"/>
                  </a:cubicBezTo>
                  <a:cubicBezTo>
                    <a:pt x="13868" y="18602"/>
                    <a:pt x="14594" y="17861"/>
                    <a:pt x="15077" y="17120"/>
                  </a:cubicBezTo>
                  <a:cubicBezTo>
                    <a:pt x="15561" y="16379"/>
                    <a:pt x="15803" y="15637"/>
                    <a:pt x="15883" y="15532"/>
                  </a:cubicBezTo>
                  <a:cubicBezTo>
                    <a:pt x="15964" y="15426"/>
                    <a:pt x="15883" y="15955"/>
                    <a:pt x="16004" y="16379"/>
                  </a:cubicBezTo>
                  <a:cubicBezTo>
                    <a:pt x="16125" y="16802"/>
                    <a:pt x="16447" y="17120"/>
                    <a:pt x="16770" y="17067"/>
                  </a:cubicBezTo>
                  <a:cubicBezTo>
                    <a:pt x="17092" y="17014"/>
                    <a:pt x="17415" y="16590"/>
                    <a:pt x="17697" y="16167"/>
                  </a:cubicBezTo>
                  <a:cubicBezTo>
                    <a:pt x="17979" y="15743"/>
                    <a:pt x="18221" y="15320"/>
                    <a:pt x="18382" y="15373"/>
                  </a:cubicBezTo>
                  <a:cubicBezTo>
                    <a:pt x="18543" y="15426"/>
                    <a:pt x="18624" y="15955"/>
                    <a:pt x="18664" y="16590"/>
                  </a:cubicBezTo>
                  <a:cubicBezTo>
                    <a:pt x="18704" y="17226"/>
                    <a:pt x="18704" y="17967"/>
                    <a:pt x="18624" y="18602"/>
                  </a:cubicBezTo>
                  <a:cubicBezTo>
                    <a:pt x="18543" y="19237"/>
                    <a:pt x="18382" y="19767"/>
                    <a:pt x="18301" y="19767"/>
                  </a:cubicBezTo>
                  <a:cubicBezTo>
                    <a:pt x="18221" y="19767"/>
                    <a:pt x="18221" y="19237"/>
                    <a:pt x="18301" y="18337"/>
                  </a:cubicBezTo>
                  <a:cubicBezTo>
                    <a:pt x="18382" y="17437"/>
                    <a:pt x="18543" y="16167"/>
                    <a:pt x="18865" y="15108"/>
                  </a:cubicBezTo>
                  <a:cubicBezTo>
                    <a:pt x="19188" y="14049"/>
                    <a:pt x="19671" y="13202"/>
                    <a:pt x="20115" y="12779"/>
                  </a:cubicBezTo>
                  <a:cubicBezTo>
                    <a:pt x="20558" y="12355"/>
                    <a:pt x="20961" y="12355"/>
                    <a:pt x="21203" y="12620"/>
                  </a:cubicBezTo>
                  <a:cubicBezTo>
                    <a:pt x="21444" y="12885"/>
                    <a:pt x="21525" y="13414"/>
                    <a:pt x="21525" y="14473"/>
                  </a:cubicBezTo>
                  <a:cubicBezTo>
                    <a:pt x="21525" y="15532"/>
                    <a:pt x="21444" y="17120"/>
                    <a:pt x="21364" y="18073"/>
                  </a:cubicBezTo>
                  <a:cubicBezTo>
                    <a:pt x="21283" y="19026"/>
                    <a:pt x="21203" y="19343"/>
                    <a:pt x="21122" y="19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3716578" y="249360"/>
              <a:ext cx="315850" cy="18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970" fill="norm" stroke="1" extrusionOk="0">
                  <a:moveTo>
                    <a:pt x="5504" y="1849"/>
                  </a:moveTo>
                  <a:cubicBezTo>
                    <a:pt x="4784" y="1849"/>
                    <a:pt x="4064" y="1849"/>
                    <a:pt x="3128" y="4314"/>
                  </a:cubicBezTo>
                  <a:cubicBezTo>
                    <a:pt x="2192" y="6779"/>
                    <a:pt x="1040" y="11710"/>
                    <a:pt x="464" y="14879"/>
                  </a:cubicBezTo>
                  <a:cubicBezTo>
                    <a:pt x="-112" y="18049"/>
                    <a:pt x="-112" y="19458"/>
                    <a:pt x="248" y="20279"/>
                  </a:cubicBezTo>
                  <a:cubicBezTo>
                    <a:pt x="608" y="21101"/>
                    <a:pt x="1328" y="21336"/>
                    <a:pt x="3200" y="20162"/>
                  </a:cubicBezTo>
                  <a:cubicBezTo>
                    <a:pt x="5072" y="18988"/>
                    <a:pt x="8096" y="16406"/>
                    <a:pt x="10544" y="13588"/>
                  </a:cubicBezTo>
                  <a:cubicBezTo>
                    <a:pt x="12992" y="10771"/>
                    <a:pt x="14864" y="7719"/>
                    <a:pt x="16088" y="5371"/>
                  </a:cubicBezTo>
                  <a:cubicBezTo>
                    <a:pt x="17312" y="3023"/>
                    <a:pt x="17888" y="1379"/>
                    <a:pt x="17744" y="558"/>
                  </a:cubicBezTo>
                  <a:cubicBezTo>
                    <a:pt x="17600" y="-264"/>
                    <a:pt x="16736" y="-264"/>
                    <a:pt x="15224" y="1145"/>
                  </a:cubicBezTo>
                  <a:cubicBezTo>
                    <a:pt x="13712" y="2553"/>
                    <a:pt x="11552" y="5371"/>
                    <a:pt x="10472" y="7366"/>
                  </a:cubicBezTo>
                  <a:cubicBezTo>
                    <a:pt x="9392" y="9362"/>
                    <a:pt x="9392" y="10536"/>
                    <a:pt x="10040" y="11710"/>
                  </a:cubicBezTo>
                  <a:cubicBezTo>
                    <a:pt x="10688" y="12884"/>
                    <a:pt x="11984" y="14058"/>
                    <a:pt x="14000" y="14527"/>
                  </a:cubicBezTo>
                  <a:cubicBezTo>
                    <a:pt x="16016" y="14997"/>
                    <a:pt x="18752" y="14762"/>
                    <a:pt x="21488" y="14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397177" y="580072"/>
              <a:ext cx="2717801" cy="17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21504"/>
                  </a:moveTo>
                  <a:cubicBezTo>
                    <a:pt x="589" y="20463"/>
                    <a:pt x="1178" y="19422"/>
                    <a:pt x="1825" y="18511"/>
                  </a:cubicBezTo>
                  <a:cubicBezTo>
                    <a:pt x="2473" y="17600"/>
                    <a:pt x="3179" y="16820"/>
                    <a:pt x="3852" y="15909"/>
                  </a:cubicBezTo>
                  <a:cubicBezTo>
                    <a:pt x="4525" y="14998"/>
                    <a:pt x="5164" y="13957"/>
                    <a:pt x="5728" y="13176"/>
                  </a:cubicBezTo>
                  <a:cubicBezTo>
                    <a:pt x="6292" y="12396"/>
                    <a:pt x="6779" y="11875"/>
                    <a:pt x="7293" y="11224"/>
                  </a:cubicBezTo>
                  <a:cubicBezTo>
                    <a:pt x="7806" y="10574"/>
                    <a:pt x="8344" y="9793"/>
                    <a:pt x="8882" y="9143"/>
                  </a:cubicBezTo>
                  <a:cubicBezTo>
                    <a:pt x="9421" y="8492"/>
                    <a:pt x="9959" y="7971"/>
                    <a:pt x="10506" y="7451"/>
                  </a:cubicBezTo>
                  <a:cubicBezTo>
                    <a:pt x="11052" y="6931"/>
                    <a:pt x="11607" y="6410"/>
                    <a:pt x="12163" y="5890"/>
                  </a:cubicBezTo>
                  <a:cubicBezTo>
                    <a:pt x="12718" y="5369"/>
                    <a:pt x="13273" y="4849"/>
                    <a:pt x="13912" y="4198"/>
                  </a:cubicBezTo>
                  <a:cubicBezTo>
                    <a:pt x="14551" y="3547"/>
                    <a:pt x="15275" y="2767"/>
                    <a:pt x="15931" y="2246"/>
                  </a:cubicBezTo>
                  <a:cubicBezTo>
                    <a:pt x="16587" y="1726"/>
                    <a:pt x="17176" y="1465"/>
                    <a:pt x="17781" y="1075"/>
                  </a:cubicBezTo>
                  <a:cubicBezTo>
                    <a:pt x="18387" y="685"/>
                    <a:pt x="19009" y="164"/>
                    <a:pt x="19649" y="34"/>
                  </a:cubicBezTo>
                  <a:cubicBezTo>
                    <a:pt x="20288" y="-96"/>
                    <a:pt x="20944" y="164"/>
                    <a:pt x="21600" y="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359077" y="716878"/>
              <a:ext cx="2438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9" y="20229"/>
                    <a:pt x="1238" y="18857"/>
                    <a:pt x="1884" y="17657"/>
                  </a:cubicBezTo>
                  <a:cubicBezTo>
                    <a:pt x="2531" y="16457"/>
                    <a:pt x="3206" y="15429"/>
                    <a:pt x="3947" y="14657"/>
                  </a:cubicBezTo>
                  <a:cubicBezTo>
                    <a:pt x="4688" y="13886"/>
                    <a:pt x="5494" y="13371"/>
                    <a:pt x="6178" y="13029"/>
                  </a:cubicBezTo>
                  <a:cubicBezTo>
                    <a:pt x="6862" y="12686"/>
                    <a:pt x="7425" y="12514"/>
                    <a:pt x="8016" y="12257"/>
                  </a:cubicBezTo>
                  <a:cubicBezTo>
                    <a:pt x="8606" y="12000"/>
                    <a:pt x="9225" y="11657"/>
                    <a:pt x="9806" y="11400"/>
                  </a:cubicBezTo>
                  <a:cubicBezTo>
                    <a:pt x="10388" y="11143"/>
                    <a:pt x="10931" y="10971"/>
                    <a:pt x="11503" y="10714"/>
                  </a:cubicBezTo>
                  <a:cubicBezTo>
                    <a:pt x="12075" y="10457"/>
                    <a:pt x="12675" y="10114"/>
                    <a:pt x="13406" y="9514"/>
                  </a:cubicBezTo>
                  <a:cubicBezTo>
                    <a:pt x="14137" y="8914"/>
                    <a:pt x="15000" y="8057"/>
                    <a:pt x="15938" y="7029"/>
                  </a:cubicBezTo>
                  <a:cubicBezTo>
                    <a:pt x="16875" y="6000"/>
                    <a:pt x="17888" y="4800"/>
                    <a:pt x="18844" y="3600"/>
                  </a:cubicBezTo>
                  <a:cubicBezTo>
                    <a:pt x="19800" y="2400"/>
                    <a:pt x="207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223932" y="2070944"/>
              <a:ext cx="246146" cy="326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90" fill="norm" stroke="1" extrusionOk="0">
                  <a:moveTo>
                    <a:pt x="18541" y="4055"/>
                  </a:moveTo>
                  <a:cubicBezTo>
                    <a:pt x="18541" y="3086"/>
                    <a:pt x="18541" y="2116"/>
                    <a:pt x="18084" y="1424"/>
                  </a:cubicBezTo>
                  <a:cubicBezTo>
                    <a:pt x="17626" y="732"/>
                    <a:pt x="16711" y="316"/>
                    <a:pt x="15795" y="109"/>
                  </a:cubicBezTo>
                  <a:cubicBezTo>
                    <a:pt x="14880" y="-99"/>
                    <a:pt x="13965" y="-99"/>
                    <a:pt x="11951" y="939"/>
                  </a:cubicBezTo>
                  <a:cubicBezTo>
                    <a:pt x="9938" y="1978"/>
                    <a:pt x="6826" y="4055"/>
                    <a:pt x="4538" y="6686"/>
                  </a:cubicBezTo>
                  <a:cubicBezTo>
                    <a:pt x="2250" y="9316"/>
                    <a:pt x="785" y="12501"/>
                    <a:pt x="236" y="14786"/>
                  </a:cubicBezTo>
                  <a:cubicBezTo>
                    <a:pt x="-313" y="17070"/>
                    <a:pt x="53" y="18455"/>
                    <a:pt x="1792" y="19493"/>
                  </a:cubicBezTo>
                  <a:cubicBezTo>
                    <a:pt x="3531" y="20532"/>
                    <a:pt x="6643" y="21224"/>
                    <a:pt x="10121" y="21363"/>
                  </a:cubicBezTo>
                  <a:cubicBezTo>
                    <a:pt x="13599" y="21501"/>
                    <a:pt x="17443" y="21086"/>
                    <a:pt x="21287" y="20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0" y="1837375"/>
              <a:ext cx="733656" cy="675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79" fill="norm" stroke="1" extrusionOk="0">
                  <a:moveTo>
                    <a:pt x="17136" y="2709"/>
                  </a:moveTo>
                  <a:cubicBezTo>
                    <a:pt x="16205" y="1842"/>
                    <a:pt x="15274" y="975"/>
                    <a:pt x="13971" y="475"/>
                  </a:cubicBezTo>
                  <a:cubicBezTo>
                    <a:pt x="12667" y="-25"/>
                    <a:pt x="10991" y="-158"/>
                    <a:pt x="9315" y="209"/>
                  </a:cubicBezTo>
                  <a:cubicBezTo>
                    <a:pt x="7640" y="575"/>
                    <a:pt x="5964" y="1442"/>
                    <a:pt x="4567" y="2609"/>
                  </a:cubicBezTo>
                  <a:cubicBezTo>
                    <a:pt x="3171" y="3775"/>
                    <a:pt x="2053" y="5242"/>
                    <a:pt x="1246" y="7175"/>
                  </a:cubicBezTo>
                  <a:cubicBezTo>
                    <a:pt x="440" y="9109"/>
                    <a:pt x="-57" y="11509"/>
                    <a:pt x="5" y="13409"/>
                  </a:cubicBezTo>
                  <a:cubicBezTo>
                    <a:pt x="67" y="15309"/>
                    <a:pt x="688" y="16709"/>
                    <a:pt x="1836" y="17942"/>
                  </a:cubicBezTo>
                  <a:cubicBezTo>
                    <a:pt x="2984" y="19175"/>
                    <a:pt x="4660" y="20242"/>
                    <a:pt x="6460" y="20809"/>
                  </a:cubicBezTo>
                  <a:cubicBezTo>
                    <a:pt x="8260" y="21375"/>
                    <a:pt x="10184" y="21442"/>
                    <a:pt x="12046" y="20942"/>
                  </a:cubicBezTo>
                  <a:cubicBezTo>
                    <a:pt x="13909" y="20442"/>
                    <a:pt x="15709" y="19375"/>
                    <a:pt x="17136" y="18042"/>
                  </a:cubicBezTo>
                  <a:cubicBezTo>
                    <a:pt x="18564" y="16709"/>
                    <a:pt x="19619" y="15109"/>
                    <a:pt x="20364" y="13075"/>
                  </a:cubicBezTo>
                  <a:cubicBezTo>
                    <a:pt x="21109" y="11042"/>
                    <a:pt x="21543" y="8575"/>
                    <a:pt x="21512" y="6475"/>
                  </a:cubicBezTo>
                  <a:cubicBezTo>
                    <a:pt x="21481" y="4375"/>
                    <a:pt x="20984" y="2642"/>
                    <a:pt x="20146" y="1642"/>
                  </a:cubicBezTo>
                  <a:cubicBezTo>
                    <a:pt x="19309" y="642"/>
                    <a:pt x="18129" y="375"/>
                    <a:pt x="17043" y="509"/>
                  </a:cubicBezTo>
                  <a:cubicBezTo>
                    <a:pt x="15957" y="642"/>
                    <a:pt x="14964" y="1175"/>
                    <a:pt x="13971" y="1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3008272" y="2053059"/>
              <a:ext cx="192809" cy="34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322" fill="norm" stroke="1" extrusionOk="0">
                  <a:moveTo>
                    <a:pt x="18315" y="3389"/>
                  </a:moveTo>
                  <a:cubicBezTo>
                    <a:pt x="18315" y="2731"/>
                    <a:pt x="18315" y="2072"/>
                    <a:pt x="17269" y="1348"/>
                  </a:cubicBezTo>
                  <a:cubicBezTo>
                    <a:pt x="16224" y="623"/>
                    <a:pt x="14134" y="-167"/>
                    <a:pt x="11231" y="31"/>
                  </a:cubicBezTo>
                  <a:cubicBezTo>
                    <a:pt x="8328" y="228"/>
                    <a:pt x="4611" y="1413"/>
                    <a:pt x="2521" y="2862"/>
                  </a:cubicBezTo>
                  <a:cubicBezTo>
                    <a:pt x="431" y="4311"/>
                    <a:pt x="-34" y="6023"/>
                    <a:pt x="1592" y="7670"/>
                  </a:cubicBezTo>
                  <a:cubicBezTo>
                    <a:pt x="3218" y="9316"/>
                    <a:pt x="6934" y="10896"/>
                    <a:pt x="10418" y="12411"/>
                  </a:cubicBezTo>
                  <a:cubicBezTo>
                    <a:pt x="13902" y="13926"/>
                    <a:pt x="17153" y="15374"/>
                    <a:pt x="19011" y="16494"/>
                  </a:cubicBezTo>
                  <a:cubicBezTo>
                    <a:pt x="20869" y="17613"/>
                    <a:pt x="21334" y="18404"/>
                    <a:pt x="21102" y="18996"/>
                  </a:cubicBezTo>
                  <a:cubicBezTo>
                    <a:pt x="20869" y="19589"/>
                    <a:pt x="19940" y="19984"/>
                    <a:pt x="17386" y="20445"/>
                  </a:cubicBezTo>
                  <a:cubicBezTo>
                    <a:pt x="14831" y="20906"/>
                    <a:pt x="10650" y="21433"/>
                    <a:pt x="7399" y="21301"/>
                  </a:cubicBezTo>
                  <a:cubicBezTo>
                    <a:pt x="4147" y="21170"/>
                    <a:pt x="1824" y="20379"/>
                    <a:pt x="779" y="19589"/>
                  </a:cubicBezTo>
                  <a:cubicBezTo>
                    <a:pt x="-266" y="18799"/>
                    <a:pt x="-34" y="18009"/>
                    <a:pt x="199" y="17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2788873" y="1852651"/>
              <a:ext cx="656233" cy="715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15" fill="norm" stroke="1" extrusionOk="0">
                  <a:moveTo>
                    <a:pt x="15700" y="3257"/>
                  </a:moveTo>
                  <a:cubicBezTo>
                    <a:pt x="15562" y="2624"/>
                    <a:pt x="15424" y="1990"/>
                    <a:pt x="14872" y="1420"/>
                  </a:cubicBezTo>
                  <a:cubicBezTo>
                    <a:pt x="14320" y="850"/>
                    <a:pt x="13354" y="343"/>
                    <a:pt x="12112" y="122"/>
                  </a:cubicBezTo>
                  <a:cubicBezTo>
                    <a:pt x="10870" y="-100"/>
                    <a:pt x="9351" y="-37"/>
                    <a:pt x="7868" y="470"/>
                  </a:cubicBezTo>
                  <a:cubicBezTo>
                    <a:pt x="6384" y="977"/>
                    <a:pt x="4935" y="1927"/>
                    <a:pt x="3589" y="3289"/>
                  </a:cubicBezTo>
                  <a:cubicBezTo>
                    <a:pt x="2243" y="4651"/>
                    <a:pt x="1001" y="6424"/>
                    <a:pt x="415" y="8388"/>
                  </a:cubicBezTo>
                  <a:cubicBezTo>
                    <a:pt x="-172" y="10352"/>
                    <a:pt x="-103" y="12505"/>
                    <a:pt x="415" y="14437"/>
                  </a:cubicBezTo>
                  <a:cubicBezTo>
                    <a:pt x="932" y="16369"/>
                    <a:pt x="1898" y="18079"/>
                    <a:pt x="3382" y="19315"/>
                  </a:cubicBezTo>
                  <a:cubicBezTo>
                    <a:pt x="4866" y="20550"/>
                    <a:pt x="6867" y="21310"/>
                    <a:pt x="8903" y="21405"/>
                  </a:cubicBezTo>
                  <a:cubicBezTo>
                    <a:pt x="10939" y="21500"/>
                    <a:pt x="13009" y="20930"/>
                    <a:pt x="14941" y="19885"/>
                  </a:cubicBezTo>
                  <a:cubicBezTo>
                    <a:pt x="16873" y="18840"/>
                    <a:pt x="18668" y="17319"/>
                    <a:pt x="19806" y="15546"/>
                  </a:cubicBezTo>
                  <a:cubicBezTo>
                    <a:pt x="20945" y="13772"/>
                    <a:pt x="21428" y="11745"/>
                    <a:pt x="21393" y="10003"/>
                  </a:cubicBezTo>
                  <a:cubicBezTo>
                    <a:pt x="21359" y="8261"/>
                    <a:pt x="20807" y="6804"/>
                    <a:pt x="19496" y="5443"/>
                  </a:cubicBezTo>
                  <a:cubicBezTo>
                    <a:pt x="18185" y="4081"/>
                    <a:pt x="16114" y="2814"/>
                    <a:pt x="14044" y="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805496" y="1915872"/>
              <a:ext cx="1683882" cy="24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336" fill="norm" stroke="1" extrusionOk="0">
                  <a:moveTo>
                    <a:pt x="258" y="20247"/>
                  </a:moveTo>
                  <a:cubicBezTo>
                    <a:pt x="123" y="20247"/>
                    <a:pt x="-13" y="20247"/>
                    <a:pt x="1" y="19975"/>
                  </a:cubicBezTo>
                  <a:cubicBezTo>
                    <a:pt x="14" y="19702"/>
                    <a:pt x="177" y="19158"/>
                    <a:pt x="611" y="17615"/>
                  </a:cubicBezTo>
                  <a:cubicBezTo>
                    <a:pt x="1045" y="16072"/>
                    <a:pt x="1751" y="13531"/>
                    <a:pt x="2592" y="11081"/>
                  </a:cubicBezTo>
                  <a:cubicBezTo>
                    <a:pt x="3433" y="8630"/>
                    <a:pt x="4410" y="6270"/>
                    <a:pt x="5401" y="4455"/>
                  </a:cubicBezTo>
                  <a:cubicBezTo>
                    <a:pt x="6391" y="2640"/>
                    <a:pt x="7395" y="1370"/>
                    <a:pt x="8426" y="644"/>
                  </a:cubicBezTo>
                  <a:cubicBezTo>
                    <a:pt x="9457" y="-82"/>
                    <a:pt x="10516" y="-264"/>
                    <a:pt x="11465" y="462"/>
                  </a:cubicBezTo>
                  <a:cubicBezTo>
                    <a:pt x="12415" y="1188"/>
                    <a:pt x="13256" y="2822"/>
                    <a:pt x="14165" y="5454"/>
                  </a:cubicBezTo>
                  <a:cubicBezTo>
                    <a:pt x="15074" y="8086"/>
                    <a:pt x="16051" y="11716"/>
                    <a:pt x="16947" y="14348"/>
                  </a:cubicBezTo>
                  <a:cubicBezTo>
                    <a:pt x="17842" y="16980"/>
                    <a:pt x="18656" y="18613"/>
                    <a:pt x="19416" y="19612"/>
                  </a:cubicBezTo>
                  <a:cubicBezTo>
                    <a:pt x="20176" y="20610"/>
                    <a:pt x="20881" y="20973"/>
                    <a:pt x="21587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2324277" y="2012278"/>
              <a:ext cx="12048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1600" fill="norm" stroke="1" extrusionOk="0">
                  <a:moveTo>
                    <a:pt x="0" y="0"/>
                  </a:moveTo>
                  <a:cubicBezTo>
                    <a:pt x="6480" y="1620"/>
                    <a:pt x="12960" y="3240"/>
                    <a:pt x="16740" y="4950"/>
                  </a:cubicBezTo>
                  <a:cubicBezTo>
                    <a:pt x="20520" y="6660"/>
                    <a:pt x="21600" y="8460"/>
                    <a:pt x="19260" y="10890"/>
                  </a:cubicBezTo>
                  <a:cubicBezTo>
                    <a:pt x="16920" y="13320"/>
                    <a:pt x="11160" y="16380"/>
                    <a:pt x="7740" y="18270"/>
                  </a:cubicBezTo>
                  <a:cubicBezTo>
                    <a:pt x="4320" y="20160"/>
                    <a:pt x="3240" y="20880"/>
                    <a:pt x="21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2042247" y="1583563"/>
              <a:ext cx="126973" cy="13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1446" fill="norm" stroke="1" extrusionOk="0">
                  <a:moveTo>
                    <a:pt x="12768" y="2546"/>
                  </a:moveTo>
                  <a:cubicBezTo>
                    <a:pt x="10026" y="1196"/>
                    <a:pt x="7283" y="-154"/>
                    <a:pt x="5397" y="15"/>
                  </a:cubicBezTo>
                  <a:cubicBezTo>
                    <a:pt x="3511" y="183"/>
                    <a:pt x="2483" y="1871"/>
                    <a:pt x="1454" y="4908"/>
                  </a:cubicBezTo>
                  <a:cubicBezTo>
                    <a:pt x="426" y="7946"/>
                    <a:pt x="-603" y="12334"/>
                    <a:pt x="426" y="15708"/>
                  </a:cubicBezTo>
                  <a:cubicBezTo>
                    <a:pt x="1454" y="19083"/>
                    <a:pt x="4540" y="21446"/>
                    <a:pt x="8311" y="21446"/>
                  </a:cubicBezTo>
                  <a:cubicBezTo>
                    <a:pt x="12083" y="21446"/>
                    <a:pt x="16540" y="19083"/>
                    <a:pt x="18768" y="16552"/>
                  </a:cubicBezTo>
                  <a:cubicBezTo>
                    <a:pt x="20997" y="14021"/>
                    <a:pt x="20997" y="11321"/>
                    <a:pt x="19626" y="9296"/>
                  </a:cubicBezTo>
                  <a:cubicBezTo>
                    <a:pt x="18254" y="7271"/>
                    <a:pt x="15511" y="5921"/>
                    <a:pt x="13283" y="5583"/>
                  </a:cubicBezTo>
                  <a:cubicBezTo>
                    <a:pt x="11054" y="5246"/>
                    <a:pt x="9340" y="5921"/>
                    <a:pt x="8311" y="6596"/>
                  </a:cubicBezTo>
                  <a:cubicBezTo>
                    <a:pt x="7283" y="7271"/>
                    <a:pt x="6940" y="7946"/>
                    <a:pt x="6597" y="8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2254427" y="1682078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2398361" y="1548728"/>
              <a:ext cx="846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00"/>
                    <a:pt x="0" y="10800"/>
                    <a:pt x="0" y="14400"/>
                  </a:cubicBezTo>
                  <a:cubicBezTo>
                    <a:pt x="0" y="18000"/>
                    <a:pt x="108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3256597" y="1302566"/>
              <a:ext cx="405026" cy="597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07" fill="norm" stroke="1" extrusionOk="0">
                  <a:moveTo>
                    <a:pt x="1395" y="20410"/>
                  </a:moveTo>
                  <a:cubicBezTo>
                    <a:pt x="727" y="18818"/>
                    <a:pt x="59" y="17227"/>
                    <a:pt x="4" y="15105"/>
                  </a:cubicBezTo>
                  <a:cubicBezTo>
                    <a:pt x="-52" y="12983"/>
                    <a:pt x="505" y="10330"/>
                    <a:pt x="1618" y="8056"/>
                  </a:cubicBezTo>
                  <a:cubicBezTo>
                    <a:pt x="2732" y="5783"/>
                    <a:pt x="4402" y="3888"/>
                    <a:pt x="6851" y="2486"/>
                  </a:cubicBezTo>
                  <a:cubicBezTo>
                    <a:pt x="9301" y="1084"/>
                    <a:pt x="12529" y="174"/>
                    <a:pt x="15035" y="23"/>
                  </a:cubicBezTo>
                  <a:cubicBezTo>
                    <a:pt x="17540" y="-129"/>
                    <a:pt x="19321" y="477"/>
                    <a:pt x="20323" y="2069"/>
                  </a:cubicBezTo>
                  <a:cubicBezTo>
                    <a:pt x="21325" y="3660"/>
                    <a:pt x="21548" y="6237"/>
                    <a:pt x="21047" y="8814"/>
                  </a:cubicBezTo>
                  <a:cubicBezTo>
                    <a:pt x="20546" y="11391"/>
                    <a:pt x="19321" y="13968"/>
                    <a:pt x="18375" y="15900"/>
                  </a:cubicBezTo>
                  <a:cubicBezTo>
                    <a:pt x="17428" y="17833"/>
                    <a:pt x="16760" y="19122"/>
                    <a:pt x="16092" y="19993"/>
                  </a:cubicBezTo>
                  <a:cubicBezTo>
                    <a:pt x="15424" y="20865"/>
                    <a:pt x="14756" y="21319"/>
                    <a:pt x="14255" y="21395"/>
                  </a:cubicBezTo>
                  <a:cubicBezTo>
                    <a:pt x="13754" y="21471"/>
                    <a:pt x="13420" y="21168"/>
                    <a:pt x="13086" y="208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3477662" y="1735965"/>
              <a:ext cx="161066" cy="12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076" fill="norm" stroke="1" extrusionOk="0">
                  <a:moveTo>
                    <a:pt x="5356" y="3795"/>
                  </a:moveTo>
                  <a:cubicBezTo>
                    <a:pt x="5917" y="1995"/>
                    <a:pt x="6478" y="195"/>
                    <a:pt x="6058" y="15"/>
                  </a:cubicBezTo>
                  <a:cubicBezTo>
                    <a:pt x="5637" y="-165"/>
                    <a:pt x="4234" y="1275"/>
                    <a:pt x="2972" y="3975"/>
                  </a:cubicBezTo>
                  <a:cubicBezTo>
                    <a:pt x="1710" y="6675"/>
                    <a:pt x="588" y="10635"/>
                    <a:pt x="167" y="13515"/>
                  </a:cubicBezTo>
                  <a:cubicBezTo>
                    <a:pt x="-254" y="16395"/>
                    <a:pt x="27" y="18195"/>
                    <a:pt x="2130" y="19455"/>
                  </a:cubicBezTo>
                  <a:cubicBezTo>
                    <a:pt x="4234" y="20715"/>
                    <a:pt x="8162" y="21435"/>
                    <a:pt x="11668" y="20895"/>
                  </a:cubicBezTo>
                  <a:cubicBezTo>
                    <a:pt x="15175" y="20355"/>
                    <a:pt x="18260" y="18555"/>
                    <a:pt x="21346" y="16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3885853" y="1528155"/>
              <a:ext cx="110912" cy="14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0642" fill="norm" stroke="1" extrusionOk="0">
                  <a:moveTo>
                    <a:pt x="19299" y="4782"/>
                  </a:moveTo>
                  <a:cubicBezTo>
                    <a:pt x="16899" y="3261"/>
                    <a:pt x="14499" y="1740"/>
                    <a:pt x="11499" y="1587"/>
                  </a:cubicBezTo>
                  <a:cubicBezTo>
                    <a:pt x="8499" y="1435"/>
                    <a:pt x="4899" y="2652"/>
                    <a:pt x="2699" y="4934"/>
                  </a:cubicBezTo>
                  <a:cubicBezTo>
                    <a:pt x="499" y="7216"/>
                    <a:pt x="-301" y="10562"/>
                    <a:pt x="99" y="13604"/>
                  </a:cubicBezTo>
                  <a:cubicBezTo>
                    <a:pt x="499" y="16647"/>
                    <a:pt x="2099" y="19385"/>
                    <a:pt x="5299" y="20297"/>
                  </a:cubicBezTo>
                  <a:cubicBezTo>
                    <a:pt x="8499" y="21210"/>
                    <a:pt x="13299" y="20297"/>
                    <a:pt x="16499" y="17711"/>
                  </a:cubicBezTo>
                  <a:cubicBezTo>
                    <a:pt x="19699" y="15125"/>
                    <a:pt x="21299" y="10866"/>
                    <a:pt x="20899" y="7520"/>
                  </a:cubicBezTo>
                  <a:cubicBezTo>
                    <a:pt x="20499" y="4173"/>
                    <a:pt x="18099" y="1740"/>
                    <a:pt x="15899" y="675"/>
                  </a:cubicBezTo>
                  <a:cubicBezTo>
                    <a:pt x="13699" y="-390"/>
                    <a:pt x="11699" y="-86"/>
                    <a:pt x="10899" y="827"/>
                  </a:cubicBezTo>
                  <a:cubicBezTo>
                    <a:pt x="10099" y="1740"/>
                    <a:pt x="10499" y="3261"/>
                    <a:pt x="10899" y="4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4076877" y="1586828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4184827" y="1470265"/>
              <a:ext cx="112654" cy="26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174" fill="norm" stroke="1" extrusionOk="0">
                  <a:moveTo>
                    <a:pt x="19200" y="183"/>
                  </a:moveTo>
                  <a:cubicBezTo>
                    <a:pt x="14400" y="11"/>
                    <a:pt x="9600" y="-160"/>
                    <a:pt x="6400" y="269"/>
                  </a:cubicBezTo>
                  <a:cubicBezTo>
                    <a:pt x="3200" y="697"/>
                    <a:pt x="1600" y="1726"/>
                    <a:pt x="800" y="2669"/>
                  </a:cubicBezTo>
                  <a:cubicBezTo>
                    <a:pt x="0" y="3611"/>
                    <a:pt x="0" y="4469"/>
                    <a:pt x="2800" y="6354"/>
                  </a:cubicBezTo>
                  <a:cubicBezTo>
                    <a:pt x="5600" y="8240"/>
                    <a:pt x="11200" y="11154"/>
                    <a:pt x="14800" y="13211"/>
                  </a:cubicBezTo>
                  <a:cubicBezTo>
                    <a:pt x="18400" y="15269"/>
                    <a:pt x="20000" y="16469"/>
                    <a:pt x="20800" y="17583"/>
                  </a:cubicBezTo>
                  <a:cubicBezTo>
                    <a:pt x="21600" y="18697"/>
                    <a:pt x="21600" y="19726"/>
                    <a:pt x="19400" y="20411"/>
                  </a:cubicBezTo>
                  <a:cubicBezTo>
                    <a:pt x="17200" y="21097"/>
                    <a:pt x="12800" y="21440"/>
                    <a:pt x="9200" y="20926"/>
                  </a:cubicBezTo>
                  <a:cubicBezTo>
                    <a:pt x="5600" y="20411"/>
                    <a:pt x="2800" y="19040"/>
                    <a:pt x="0" y="17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4216577" y="1456835"/>
              <a:ext cx="2794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91" y="11918"/>
                    <a:pt x="11782" y="3818"/>
                    <a:pt x="15382" y="1118"/>
                  </a:cubicBezTo>
                  <a:cubicBezTo>
                    <a:pt x="18982" y="-1582"/>
                    <a:pt x="20291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557051" y="2552028"/>
              <a:ext cx="2484777" cy="608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68" fill="norm" stroke="1" extrusionOk="0">
                  <a:moveTo>
                    <a:pt x="21580" y="4050"/>
                  </a:moveTo>
                  <a:cubicBezTo>
                    <a:pt x="21415" y="5625"/>
                    <a:pt x="21249" y="7200"/>
                    <a:pt x="21001" y="8962"/>
                  </a:cubicBezTo>
                  <a:cubicBezTo>
                    <a:pt x="20753" y="10725"/>
                    <a:pt x="20422" y="12675"/>
                    <a:pt x="19944" y="14288"/>
                  </a:cubicBezTo>
                  <a:cubicBezTo>
                    <a:pt x="19466" y="15900"/>
                    <a:pt x="18841" y="17175"/>
                    <a:pt x="18234" y="18075"/>
                  </a:cubicBezTo>
                  <a:cubicBezTo>
                    <a:pt x="17628" y="18975"/>
                    <a:pt x="17039" y="19500"/>
                    <a:pt x="16396" y="19950"/>
                  </a:cubicBezTo>
                  <a:cubicBezTo>
                    <a:pt x="15753" y="20400"/>
                    <a:pt x="15054" y="20775"/>
                    <a:pt x="14346" y="21038"/>
                  </a:cubicBezTo>
                  <a:cubicBezTo>
                    <a:pt x="13639" y="21300"/>
                    <a:pt x="12922" y="21450"/>
                    <a:pt x="12205" y="21525"/>
                  </a:cubicBezTo>
                  <a:cubicBezTo>
                    <a:pt x="11488" y="21600"/>
                    <a:pt x="10771" y="21600"/>
                    <a:pt x="10063" y="21338"/>
                  </a:cubicBezTo>
                  <a:cubicBezTo>
                    <a:pt x="9355" y="21075"/>
                    <a:pt x="8657" y="20550"/>
                    <a:pt x="7958" y="19875"/>
                  </a:cubicBezTo>
                  <a:cubicBezTo>
                    <a:pt x="7260" y="19200"/>
                    <a:pt x="6561" y="18375"/>
                    <a:pt x="5899" y="17475"/>
                  </a:cubicBezTo>
                  <a:cubicBezTo>
                    <a:pt x="5238" y="16575"/>
                    <a:pt x="4613" y="15600"/>
                    <a:pt x="3978" y="14588"/>
                  </a:cubicBezTo>
                  <a:cubicBezTo>
                    <a:pt x="3344" y="13575"/>
                    <a:pt x="2701" y="12525"/>
                    <a:pt x="2149" y="11212"/>
                  </a:cubicBezTo>
                  <a:cubicBezTo>
                    <a:pt x="1598" y="9900"/>
                    <a:pt x="1138" y="8325"/>
                    <a:pt x="881" y="7387"/>
                  </a:cubicBezTo>
                  <a:cubicBezTo>
                    <a:pt x="623" y="6450"/>
                    <a:pt x="568" y="6150"/>
                    <a:pt x="495" y="5700"/>
                  </a:cubicBezTo>
                  <a:cubicBezTo>
                    <a:pt x="421" y="5250"/>
                    <a:pt x="329" y="4650"/>
                    <a:pt x="274" y="4537"/>
                  </a:cubicBezTo>
                  <a:cubicBezTo>
                    <a:pt x="219" y="4425"/>
                    <a:pt x="201" y="4800"/>
                    <a:pt x="274" y="6112"/>
                  </a:cubicBezTo>
                  <a:cubicBezTo>
                    <a:pt x="348" y="7425"/>
                    <a:pt x="513" y="9675"/>
                    <a:pt x="614" y="10987"/>
                  </a:cubicBezTo>
                  <a:cubicBezTo>
                    <a:pt x="715" y="12300"/>
                    <a:pt x="752" y="12675"/>
                    <a:pt x="789" y="13275"/>
                  </a:cubicBezTo>
                  <a:cubicBezTo>
                    <a:pt x="826" y="13875"/>
                    <a:pt x="862" y="14700"/>
                    <a:pt x="853" y="14850"/>
                  </a:cubicBezTo>
                  <a:cubicBezTo>
                    <a:pt x="844" y="15000"/>
                    <a:pt x="789" y="14475"/>
                    <a:pt x="642" y="12975"/>
                  </a:cubicBezTo>
                  <a:cubicBezTo>
                    <a:pt x="495" y="11475"/>
                    <a:pt x="256" y="9000"/>
                    <a:pt x="127" y="7463"/>
                  </a:cubicBezTo>
                  <a:cubicBezTo>
                    <a:pt x="-2" y="5925"/>
                    <a:pt x="-20" y="5325"/>
                    <a:pt x="17" y="4950"/>
                  </a:cubicBezTo>
                  <a:cubicBezTo>
                    <a:pt x="54" y="4575"/>
                    <a:pt x="145" y="4425"/>
                    <a:pt x="476" y="3938"/>
                  </a:cubicBezTo>
                  <a:cubicBezTo>
                    <a:pt x="807" y="3450"/>
                    <a:pt x="1377" y="2625"/>
                    <a:pt x="1938" y="1912"/>
                  </a:cubicBezTo>
                  <a:cubicBezTo>
                    <a:pt x="2498" y="1200"/>
                    <a:pt x="3050" y="600"/>
                    <a:pt x="360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1975926" y="3471555"/>
              <a:ext cx="147702" cy="249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201" fill="norm" stroke="1" extrusionOk="0">
                  <a:moveTo>
                    <a:pt x="16299" y="1184"/>
                  </a:moveTo>
                  <a:cubicBezTo>
                    <a:pt x="14778" y="824"/>
                    <a:pt x="13257" y="464"/>
                    <a:pt x="11584" y="464"/>
                  </a:cubicBezTo>
                  <a:cubicBezTo>
                    <a:pt x="9910" y="464"/>
                    <a:pt x="8085" y="824"/>
                    <a:pt x="6108" y="2444"/>
                  </a:cubicBezTo>
                  <a:cubicBezTo>
                    <a:pt x="4130" y="4064"/>
                    <a:pt x="2001" y="6944"/>
                    <a:pt x="936" y="9824"/>
                  </a:cubicBezTo>
                  <a:cubicBezTo>
                    <a:pt x="-129" y="12704"/>
                    <a:pt x="-129" y="15584"/>
                    <a:pt x="175" y="17474"/>
                  </a:cubicBezTo>
                  <a:cubicBezTo>
                    <a:pt x="479" y="19364"/>
                    <a:pt x="1088" y="20264"/>
                    <a:pt x="2153" y="20804"/>
                  </a:cubicBezTo>
                  <a:cubicBezTo>
                    <a:pt x="3217" y="21344"/>
                    <a:pt x="4739" y="21524"/>
                    <a:pt x="7325" y="20084"/>
                  </a:cubicBezTo>
                  <a:cubicBezTo>
                    <a:pt x="9910" y="18644"/>
                    <a:pt x="13561" y="15584"/>
                    <a:pt x="15995" y="12884"/>
                  </a:cubicBezTo>
                  <a:cubicBezTo>
                    <a:pt x="18429" y="10184"/>
                    <a:pt x="19646" y="7844"/>
                    <a:pt x="20406" y="5954"/>
                  </a:cubicBezTo>
                  <a:cubicBezTo>
                    <a:pt x="21167" y="4064"/>
                    <a:pt x="21471" y="2624"/>
                    <a:pt x="21015" y="1634"/>
                  </a:cubicBezTo>
                  <a:cubicBezTo>
                    <a:pt x="20558" y="644"/>
                    <a:pt x="19341" y="104"/>
                    <a:pt x="16908" y="14"/>
                  </a:cubicBezTo>
                  <a:cubicBezTo>
                    <a:pt x="14474" y="-76"/>
                    <a:pt x="10823" y="284"/>
                    <a:pt x="7172" y="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2216327" y="3561678"/>
              <a:ext cx="381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2336695" y="3420755"/>
              <a:ext cx="98797" cy="20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412" fill="norm" stroke="1" extrusionOk="0">
                  <a:moveTo>
                    <a:pt x="18573" y="773"/>
                  </a:moveTo>
                  <a:cubicBezTo>
                    <a:pt x="16369" y="341"/>
                    <a:pt x="14165" y="-91"/>
                    <a:pt x="11079" y="17"/>
                  </a:cubicBezTo>
                  <a:cubicBezTo>
                    <a:pt x="7993" y="125"/>
                    <a:pt x="4026" y="773"/>
                    <a:pt x="1822" y="1745"/>
                  </a:cubicBezTo>
                  <a:cubicBezTo>
                    <a:pt x="-382" y="2717"/>
                    <a:pt x="-823" y="4013"/>
                    <a:pt x="1822" y="5741"/>
                  </a:cubicBezTo>
                  <a:cubicBezTo>
                    <a:pt x="4467" y="7469"/>
                    <a:pt x="10197" y="9629"/>
                    <a:pt x="14165" y="12113"/>
                  </a:cubicBezTo>
                  <a:cubicBezTo>
                    <a:pt x="18132" y="14597"/>
                    <a:pt x="20336" y="17405"/>
                    <a:pt x="20557" y="19133"/>
                  </a:cubicBezTo>
                  <a:cubicBezTo>
                    <a:pt x="20777" y="20861"/>
                    <a:pt x="19014" y="21509"/>
                    <a:pt x="15928" y="21401"/>
                  </a:cubicBezTo>
                  <a:cubicBezTo>
                    <a:pt x="12842" y="21293"/>
                    <a:pt x="8434" y="20429"/>
                    <a:pt x="5569" y="19349"/>
                  </a:cubicBezTo>
                  <a:cubicBezTo>
                    <a:pt x="2704" y="18269"/>
                    <a:pt x="1381" y="16973"/>
                    <a:pt x="59" y="15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2356027" y="3333078"/>
              <a:ext cx="177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429"/>
                    <a:pt x="10800" y="9257"/>
                    <a:pt x="14400" y="5657"/>
                  </a:cubicBezTo>
                  <a:cubicBezTo>
                    <a:pt x="18000" y="2057"/>
                    <a:pt x="198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4393596" y="3311678"/>
              <a:ext cx="139368" cy="37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16" fill="norm" stroke="1" extrusionOk="0">
                  <a:moveTo>
                    <a:pt x="19176" y="1227"/>
                  </a:moveTo>
                  <a:cubicBezTo>
                    <a:pt x="18223" y="741"/>
                    <a:pt x="17270" y="256"/>
                    <a:pt x="16000" y="74"/>
                  </a:cubicBezTo>
                  <a:cubicBezTo>
                    <a:pt x="14729" y="-108"/>
                    <a:pt x="13141" y="13"/>
                    <a:pt x="10441" y="802"/>
                  </a:cubicBezTo>
                  <a:cubicBezTo>
                    <a:pt x="7741" y="1591"/>
                    <a:pt x="3929" y="3047"/>
                    <a:pt x="1864" y="4382"/>
                  </a:cubicBezTo>
                  <a:cubicBezTo>
                    <a:pt x="-200" y="5717"/>
                    <a:pt x="-518" y="6930"/>
                    <a:pt x="753" y="8083"/>
                  </a:cubicBezTo>
                  <a:cubicBezTo>
                    <a:pt x="2023" y="9236"/>
                    <a:pt x="4882" y="10328"/>
                    <a:pt x="8535" y="11663"/>
                  </a:cubicBezTo>
                  <a:cubicBezTo>
                    <a:pt x="12188" y="12998"/>
                    <a:pt x="16635" y="14575"/>
                    <a:pt x="18858" y="15789"/>
                  </a:cubicBezTo>
                  <a:cubicBezTo>
                    <a:pt x="21082" y="17002"/>
                    <a:pt x="21082" y="17852"/>
                    <a:pt x="20764" y="18580"/>
                  </a:cubicBezTo>
                  <a:cubicBezTo>
                    <a:pt x="20447" y="19308"/>
                    <a:pt x="19811" y="19914"/>
                    <a:pt x="18382" y="20400"/>
                  </a:cubicBezTo>
                  <a:cubicBezTo>
                    <a:pt x="16953" y="20885"/>
                    <a:pt x="14729" y="21249"/>
                    <a:pt x="12664" y="21371"/>
                  </a:cubicBezTo>
                  <a:cubicBezTo>
                    <a:pt x="10600" y="21492"/>
                    <a:pt x="8694" y="21371"/>
                    <a:pt x="7582" y="21007"/>
                  </a:cubicBezTo>
                  <a:cubicBezTo>
                    <a:pt x="6470" y="20643"/>
                    <a:pt x="6153" y="20036"/>
                    <a:pt x="6947" y="19429"/>
                  </a:cubicBezTo>
                  <a:cubicBezTo>
                    <a:pt x="7741" y="18822"/>
                    <a:pt x="9647" y="18216"/>
                    <a:pt x="11553" y="17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4600492" y="3413512"/>
              <a:ext cx="390786" cy="20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091" fill="norm" stroke="1" extrusionOk="0">
                  <a:moveTo>
                    <a:pt x="1941" y="2204"/>
                  </a:moveTo>
                  <a:cubicBezTo>
                    <a:pt x="1707" y="1102"/>
                    <a:pt x="1474" y="0"/>
                    <a:pt x="1240" y="0"/>
                  </a:cubicBezTo>
                  <a:cubicBezTo>
                    <a:pt x="1007" y="0"/>
                    <a:pt x="773" y="1102"/>
                    <a:pt x="540" y="4188"/>
                  </a:cubicBezTo>
                  <a:cubicBezTo>
                    <a:pt x="306" y="7273"/>
                    <a:pt x="73" y="12343"/>
                    <a:pt x="14" y="15429"/>
                  </a:cubicBezTo>
                  <a:cubicBezTo>
                    <a:pt x="-44" y="18514"/>
                    <a:pt x="73" y="19616"/>
                    <a:pt x="423" y="20388"/>
                  </a:cubicBezTo>
                  <a:cubicBezTo>
                    <a:pt x="773" y="21159"/>
                    <a:pt x="1357" y="21600"/>
                    <a:pt x="2291" y="20057"/>
                  </a:cubicBezTo>
                  <a:cubicBezTo>
                    <a:pt x="3225" y="18514"/>
                    <a:pt x="4510" y="14988"/>
                    <a:pt x="5210" y="12233"/>
                  </a:cubicBezTo>
                  <a:cubicBezTo>
                    <a:pt x="5911" y="9478"/>
                    <a:pt x="6027" y="7494"/>
                    <a:pt x="5969" y="7053"/>
                  </a:cubicBezTo>
                  <a:cubicBezTo>
                    <a:pt x="5911" y="6612"/>
                    <a:pt x="5677" y="7714"/>
                    <a:pt x="5444" y="8816"/>
                  </a:cubicBezTo>
                  <a:cubicBezTo>
                    <a:pt x="5210" y="9918"/>
                    <a:pt x="4977" y="11020"/>
                    <a:pt x="4860" y="12122"/>
                  </a:cubicBezTo>
                  <a:cubicBezTo>
                    <a:pt x="4743" y="13224"/>
                    <a:pt x="4743" y="14327"/>
                    <a:pt x="4977" y="15208"/>
                  </a:cubicBezTo>
                  <a:cubicBezTo>
                    <a:pt x="5210" y="16090"/>
                    <a:pt x="5677" y="16751"/>
                    <a:pt x="6378" y="16090"/>
                  </a:cubicBezTo>
                  <a:cubicBezTo>
                    <a:pt x="7078" y="15429"/>
                    <a:pt x="8012" y="13445"/>
                    <a:pt x="8596" y="11792"/>
                  </a:cubicBezTo>
                  <a:cubicBezTo>
                    <a:pt x="9180" y="10139"/>
                    <a:pt x="9413" y="8816"/>
                    <a:pt x="9530" y="8816"/>
                  </a:cubicBezTo>
                  <a:cubicBezTo>
                    <a:pt x="9647" y="8816"/>
                    <a:pt x="9647" y="10139"/>
                    <a:pt x="9588" y="11902"/>
                  </a:cubicBezTo>
                  <a:cubicBezTo>
                    <a:pt x="9530" y="13665"/>
                    <a:pt x="9413" y="15869"/>
                    <a:pt x="9530" y="17412"/>
                  </a:cubicBezTo>
                  <a:cubicBezTo>
                    <a:pt x="9647" y="18955"/>
                    <a:pt x="9997" y="19837"/>
                    <a:pt x="10231" y="19616"/>
                  </a:cubicBezTo>
                  <a:cubicBezTo>
                    <a:pt x="10464" y="19396"/>
                    <a:pt x="10581" y="18073"/>
                    <a:pt x="10814" y="15759"/>
                  </a:cubicBezTo>
                  <a:cubicBezTo>
                    <a:pt x="11048" y="13445"/>
                    <a:pt x="11398" y="10139"/>
                    <a:pt x="11748" y="7935"/>
                  </a:cubicBezTo>
                  <a:cubicBezTo>
                    <a:pt x="12099" y="5731"/>
                    <a:pt x="12449" y="4629"/>
                    <a:pt x="12858" y="4408"/>
                  </a:cubicBezTo>
                  <a:cubicBezTo>
                    <a:pt x="13266" y="4188"/>
                    <a:pt x="13733" y="4849"/>
                    <a:pt x="14142" y="6833"/>
                  </a:cubicBezTo>
                  <a:cubicBezTo>
                    <a:pt x="14551" y="8816"/>
                    <a:pt x="14901" y="12122"/>
                    <a:pt x="15018" y="14547"/>
                  </a:cubicBezTo>
                  <a:cubicBezTo>
                    <a:pt x="15134" y="16971"/>
                    <a:pt x="15018" y="18514"/>
                    <a:pt x="14959" y="18735"/>
                  </a:cubicBezTo>
                  <a:cubicBezTo>
                    <a:pt x="14901" y="18955"/>
                    <a:pt x="14901" y="17853"/>
                    <a:pt x="15193" y="15649"/>
                  </a:cubicBezTo>
                  <a:cubicBezTo>
                    <a:pt x="15485" y="13445"/>
                    <a:pt x="16068" y="10139"/>
                    <a:pt x="16535" y="7935"/>
                  </a:cubicBezTo>
                  <a:cubicBezTo>
                    <a:pt x="17002" y="5731"/>
                    <a:pt x="17353" y="4629"/>
                    <a:pt x="17820" y="3967"/>
                  </a:cubicBezTo>
                  <a:cubicBezTo>
                    <a:pt x="18287" y="3306"/>
                    <a:pt x="18871" y="3086"/>
                    <a:pt x="19396" y="3527"/>
                  </a:cubicBezTo>
                  <a:cubicBezTo>
                    <a:pt x="19921" y="3967"/>
                    <a:pt x="20388" y="5069"/>
                    <a:pt x="20739" y="7714"/>
                  </a:cubicBezTo>
                  <a:cubicBezTo>
                    <a:pt x="21089" y="10359"/>
                    <a:pt x="21322" y="14547"/>
                    <a:pt x="21556" y="18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5371727" y="3242462"/>
              <a:ext cx="299001" cy="65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17" fill="norm" stroke="1" extrusionOk="0">
                  <a:moveTo>
                    <a:pt x="9102" y="8599"/>
                  </a:moveTo>
                  <a:cubicBezTo>
                    <a:pt x="9253" y="8251"/>
                    <a:pt x="9404" y="7904"/>
                    <a:pt x="9480" y="7522"/>
                  </a:cubicBezTo>
                  <a:cubicBezTo>
                    <a:pt x="9555" y="7140"/>
                    <a:pt x="9555" y="6723"/>
                    <a:pt x="9178" y="6480"/>
                  </a:cubicBezTo>
                  <a:cubicBezTo>
                    <a:pt x="8800" y="6237"/>
                    <a:pt x="8045" y="6168"/>
                    <a:pt x="6459" y="6793"/>
                  </a:cubicBezTo>
                  <a:cubicBezTo>
                    <a:pt x="4873" y="7418"/>
                    <a:pt x="2456" y="8738"/>
                    <a:pt x="1172" y="9814"/>
                  </a:cubicBezTo>
                  <a:cubicBezTo>
                    <a:pt x="-112" y="10891"/>
                    <a:pt x="-263" y="11724"/>
                    <a:pt x="341" y="12314"/>
                  </a:cubicBezTo>
                  <a:cubicBezTo>
                    <a:pt x="945" y="12905"/>
                    <a:pt x="2305" y="13252"/>
                    <a:pt x="3740" y="13148"/>
                  </a:cubicBezTo>
                  <a:cubicBezTo>
                    <a:pt x="5175" y="13044"/>
                    <a:pt x="6685" y="12488"/>
                    <a:pt x="7667" y="11620"/>
                  </a:cubicBezTo>
                  <a:cubicBezTo>
                    <a:pt x="8649" y="10752"/>
                    <a:pt x="9102" y="9571"/>
                    <a:pt x="8875" y="8599"/>
                  </a:cubicBezTo>
                  <a:cubicBezTo>
                    <a:pt x="8649" y="7626"/>
                    <a:pt x="7743" y="6862"/>
                    <a:pt x="7289" y="6272"/>
                  </a:cubicBezTo>
                  <a:cubicBezTo>
                    <a:pt x="6836" y="5682"/>
                    <a:pt x="6836" y="5265"/>
                    <a:pt x="7440" y="4744"/>
                  </a:cubicBezTo>
                  <a:cubicBezTo>
                    <a:pt x="8045" y="4223"/>
                    <a:pt x="9253" y="3598"/>
                    <a:pt x="10764" y="2869"/>
                  </a:cubicBezTo>
                  <a:cubicBezTo>
                    <a:pt x="12274" y="2140"/>
                    <a:pt x="14087" y="1306"/>
                    <a:pt x="15220" y="750"/>
                  </a:cubicBezTo>
                  <a:cubicBezTo>
                    <a:pt x="16352" y="195"/>
                    <a:pt x="16806" y="-83"/>
                    <a:pt x="17032" y="21"/>
                  </a:cubicBezTo>
                  <a:cubicBezTo>
                    <a:pt x="17259" y="125"/>
                    <a:pt x="17259" y="612"/>
                    <a:pt x="16428" y="2001"/>
                  </a:cubicBezTo>
                  <a:cubicBezTo>
                    <a:pt x="15597" y="3390"/>
                    <a:pt x="13936" y="5682"/>
                    <a:pt x="12425" y="7904"/>
                  </a:cubicBezTo>
                  <a:cubicBezTo>
                    <a:pt x="10915" y="10127"/>
                    <a:pt x="9555" y="12280"/>
                    <a:pt x="8724" y="14224"/>
                  </a:cubicBezTo>
                  <a:cubicBezTo>
                    <a:pt x="7894" y="16169"/>
                    <a:pt x="7592" y="17905"/>
                    <a:pt x="7440" y="18947"/>
                  </a:cubicBezTo>
                  <a:cubicBezTo>
                    <a:pt x="7289" y="19989"/>
                    <a:pt x="7289" y="20336"/>
                    <a:pt x="7592" y="20718"/>
                  </a:cubicBezTo>
                  <a:cubicBezTo>
                    <a:pt x="7894" y="21100"/>
                    <a:pt x="8498" y="21517"/>
                    <a:pt x="9253" y="21517"/>
                  </a:cubicBezTo>
                  <a:cubicBezTo>
                    <a:pt x="10008" y="21517"/>
                    <a:pt x="10915" y="21100"/>
                    <a:pt x="11594" y="19920"/>
                  </a:cubicBezTo>
                  <a:cubicBezTo>
                    <a:pt x="12274" y="18739"/>
                    <a:pt x="12727" y="16794"/>
                    <a:pt x="12878" y="15648"/>
                  </a:cubicBezTo>
                  <a:cubicBezTo>
                    <a:pt x="13029" y="14502"/>
                    <a:pt x="12878" y="14155"/>
                    <a:pt x="13180" y="13947"/>
                  </a:cubicBezTo>
                  <a:cubicBezTo>
                    <a:pt x="13482" y="13738"/>
                    <a:pt x="14238" y="13669"/>
                    <a:pt x="15673" y="13322"/>
                  </a:cubicBezTo>
                  <a:cubicBezTo>
                    <a:pt x="17108" y="12974"/>
                    <a:pt x="19222" y="12349"/>
                    <a:pt x="21337" y="11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6214198" y="3378708"/>
              <a:ext cx="141054" cy="4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505" fill="norm" stroke="1" extrusionOk="0">
                  <a:moveTo>
                    <a:pt x="6112" y="6372"/>
                  </a:moveTo>
                  <a:cubicBezTo>
                    <a:pt x="6112" y="10189"/>
                    <a:pt x="6112" y="14007"/>
                    <a:pt x="5953" y="16334"/>
                  </a:cubicBezTo>
                  <a:cubicBezTo>
                    <a:pt x="5794" y="18662"/>
                    <a:pt x="5477" y="19500"/>
                    <a:pt x="4841" y="20198"/>
                  </a:cubicBezTo>
                  <a:cubicBezTo>
                    <a:pt x="4206" y="20896"/>
                    <a:pt x="3253" y="21455"/>
                    <a:pt x="2459" y="21501"/>
                  </a:cubicBezTo>
                  <a:cubicBezTo>
                    <a:pt x="1665" y="21548"/>
                    <a:pt x="1030" y="21082"/>
                    <a:pt x="553" y="19360"/>
                  </a:cubicBezTo>
                  <a:cubicBezTo>
                    <a:pt x="77" y="17638"/>
                    <a:pt x="-241" y="14658"/>
                    <a:pt x="235" y="11912"/>
                  </a:cubicBezTo>
                  <a:cubicBezTo>
                    <a:pt x="712" y="9165"/>
                    <a:pt x="1983" y="6651"/>
                    <a:pt x="3571" y="4882"/>
                  </a:cubicBezTo>
                  <a:cubicBezTo>
                    <a:pt x="5159" y="3114"/>
                    <a:pt x="7065" y="2089"/>
                    <a:pt x="8812" y="1391"/>
                  </a:cubicBezTo>
                  <a:cubicBezTo>
                    <a:pt x="10559" y="693"/>
                    <a:pt x="12147" y="320"/>
                    <a:pt x="13735" y="134"/>
                  </a:cubicBezTo>
                  <a:cubicBezTo>
                    <a:pt x="15324" y="-52"/>
                    <a:pt x="16912" y="-52"/>
                    <a:pt x="18183" y="181"/>
                  </a:cubicBezTo>
                  <a:cubicBezTo>
                    <a:pt x="19453" y="414"/>
                    <a:pt x="20406" y="879"/>
                    <a:pt x="20883" y="1670"/>
                  </a:cubicBezTo>
                  <a:cubicBezTo>
                    <a:pt x="21359" y="2462"/>
                    <a:pt x="21359" y="3579"/>
                    <a:pt x="19930" y="4510"/>
                  </a:cubicBezTo>
                  <a:cubicBezTo>
                    <a:pt x="18500" y="5441"/>
                    <a:pt x="15641" y="6186"/>
                    <a:pt x="13418" y="6698"/>
                  </a:cubicBezTo>
                  <a:cubicBezTo>
                    <a:pt x="11194" y="7210"/>
                    <a:pt x="9606" y="7489"/>
                    <a:pt x="8018" y="7629"/>
                  </a:cubicBezTo>
                  <a:cubicBezTo>
                    <a:pt x="6430" y="7769"/>
                    <a:pt x="4841" y="7769"/>
                    <a:pt x="4365" y="7489"/>
                  </a:cubicBezTo>
                  <a:cubicBezTo>
                    <a:pt x="3888" y="7210"/>
                    <a:pt x="4524" y="6651"/>
                    <a:pt x="5159" y="6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6369227" y="3377528"/>
              <a:ext cx="127001" cy="176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314"/>
                  </a:moveTo>
                  <a:cubicBezTo>
                    <a:pt x="3240" y="4114"/>
                    <a:pt x="6480" y="5914"/>
                    <a:pt x="8640" y="8357"/>
                  </a:cubicBezTo>
                  <a:cubicBezTo>
                    <a:pt x="10800" y="10800"/>
                    <a:pt x="11880" y="13886"/>
                    <a:pt x="12240" y="16200"/>
                  </a:cubicBezTo>
                  <a:cubicBezTo>
                    <a:pt x="12600" y="18514"/>
                    <a:pt x="12240" y="20057"/>
                    <a:pt x="11160" y="20829"/>
                  </a:cubicBezTo>
                  <a:cubicBezTo>
                    <a:pt x="10080" y="21600"/>
                    <a:pt x="8280" y="21600"/>
                    <a:pt x="7020" y="20957"/>
                  </a:cubicBezTo>
                  <a:cubicBezTo>
                    <a:pt x="5760" y="20314"/>
                    <a:pt x="5040" y="19029"/>
                    <a:pt x="5400" y="15943"/>
                  </a:cubicBezTo>
                  <a:cubicBezTo>
                    <a:pt x="5760" y="12857"/>
                    <a:pt x="7200" y="7971"/>
                    <a:pt x="10080" y="5014"/>
                  </a:cubicBezTo>
                  <a:cubicBezTo>
                    <a:pt x="12960" y="2057"/>
                    <a:pt x="1728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6499164" y="3388500"/>
              <a:ext cx="106120" cy="12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0672" fill="norm" stroke="1" extrusionOk="0">
                  <a:moveTo>
                    <a:pt x="13132" y="276"/>
                  </a:moveTo>
                  <a:cubicBezTo>
                    <a:pt x="11055" y="-62"/>
                    <a:pt x="8978" y="-399"/>
                    <a:pt x="6486" y="1288"/>
                  </a:cubicBezTo>
                  <a:cubicBezTo>
                    <a:pt x="3993" y="2976"/>
                    <a:pt x="1086" y="6689"/>
                    <a:pt x="255" y="10232"/>
                  </a:cubicBezTo>
                  <a:cubicBezTo>
                    <a:pt x="-576" y="13776"/>
                    <a:pt x="670" y="17151"/>
                    <a:pt x="3370" y="19007"/>
                  </a:cubicBezTo>
                  <a:cubicBezTo>
                    <a:pt x="6070" y="20864"/>
                    <a:pt x="10224" y="21201"/>
                    <a:pt x="13962" y="19851"/>
                  </a:cubicBezTo>
                  <a:cubicBezTo>
                    <a:pt x="17701" y="18501"/>
                    <a:pt x="21024" y="15464"/>
                    <a:pt x="20816" y="12089"/>
                  </a:cubicBezTo>
                  <a:cubicBezTo>
                    <a:pt x="20609" y="8714"/>
                    <a:pt x="16870" y="5001"/>
                    <a:pt x="13132" y="1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6686727" y="3185897"/>
              <a:ext cx="89446" cy="35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39" fill="norm" stroke="1" extrusionOk="0">
                  <a:moveTo>
                    <a:pt x="3014" y="1240"/>
                  </a:moveTo>
                  <a:cubicBezTo>
                    <a:pt x="2512" y="590"/>
                    <a:pt x="2009" y="-61"/>
                    <a:pt x="1758" y="4"/>
                  </a:cubicBezTo>
                  <a:cubicBezTo>
                    <a:pt x="1507" y="69"/>
                    <a:pt x="1507" y="850"/>
                    <a:pt x="1256" y="3257"/>
                  </a:cubicBezTo>
                  <a:cubicBezTo>
                    <a:pt x="1005" y="5664"/>
                    <a:pt x="502" y="9698"/>
                    <a:pt x="251" y="12366"/>
                  </a:cubicBezTo>
                  <a:cubicBezTo>
                    <a:pt x="0" y="15033"/>
                    <a:pt x="0" y="16334"/>
                    <a:pt x="1005" y="16204"/>
                  </a:cubicBezTo>
                  <a:cubicBezTo>
                    <a:pt x="2009" y="16074"/>
                    <a:pt x="4019" y="14512"/>
                    <a:pt x="6028" y="13537"/>
                  </a:cubicBezTo>
                  <a:cubicBezTo>
                    <a:pt x="8037" y="12561"/>
                    <a:pt x="10047" y="12170"/>
                    <a:pt x="12307" y="12040"/>
                  </a:cubicBezTo>
                  <a:cubicBezTo>
                    <a:pt x="14567" y="11910"/>
                    <a:pt x="17079" y="12040"/>
                    <a:pt x="18837" y="12431"/>
                  </a:cubicBezTo>
                  <a:cubicBezTo>
                    <a:pt x="20595" y="12821"/>
                    <a:pt x="21600" y="13472"/>
                    <a:pt x="21098" y="14708"/>
                  </a:cubicBezTo>
                  <a:cubicBezTo>
                    <a:pt x="20595" y="15944"/>
                    <a:pt x="18586" y="17766"/>
                    <a:pt x="14819" y="19002"/>
                  </a:cubicBezTo>
                  <a:cubicBezTo>
                    <a:pt x="11051" y="20238"/>
                    <a:pt x="5526" y="20888"/>
                    <a:pt x="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6820077" y="3441028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7239177" y="3108671"/>
              <a:ext cx="139701" cy="446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1600" y="5911"/>
                  </a:moveTo>
                  <a:cubicBezTo>
                    <a:pt x="21600" y="4587"/>
                    <a:pt x="21600" y="3262"/>
                    <a:pt x="21600" y="2294"/>
                  </a:cubicBezTo>
                  <a:cubicBezTo>
                    <a:pt x="21600" y="1326"/>
                    <a:pt x="21600" y="715"/>
                    <a:pt x="20455" y="358"/>
                  </a:cubicBezTo>
                  <a:cubicBezTo>
                    <a:pt x="19309" y="2"/>
                    <a:pt x="17018" y="-100"/>
                    <a:pt x="15218" y="104"/>
                  </a:cubicBezTo>
                  <a:cubicBezTo>
                    <a:pt x="13418" y="308"/>
                    <a:pt x="12109" y="817"/>
                    <a:pt x="10309" y="2651"/>
                  </a:cubicBezTo>
                  <a:cubicBezTo>
                    <a:pt x="8509" y="4485"/>
                    <a:pt x="6218" y="7643"/>
                    <a:pt x="5236" y="10445"/>
                  </a:cubicBezTo>
                  <a:cubicBezTo>
                    <a:pt x="4255" y="13247"/>
                    <a:pt x="4582" y="15692"/>
                    <a:pt x="3927" y="17475"/>
                  </a:cubicBezTo>
                  <a:cubicBezTo>
                    <a:pt x="3273" y="19258"/>
                    <a:pt x="1636" y="20379"/>
                    <a:pt x="0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7175627" y="3326728"/>
              <a:ext cx="2032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674" y="21600"/>
                  </a:moveTo>
                  <a:cubicBezTo>
                    <a:pt x="228" y="20057"/>
                    <a:pt x="-217" y="18514"/>
                    <a:pt x="117" y="17100"/>
                  </a:cubicBezTo>
                  <a:cubicBezTo>
                    <a:pt x="451" y="15686"/>
                    <a:pt x="1564" y="14400"/>
                    <a:pt x="5239" y="11571"/>
                  </a:cubicBezTo>
                  <a:cubicBezTo>
                    <a:pt x="8913" y="8743"/>
                    <a:pt x="15148" y="4371"/>
                    <a:pt x="213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7431794" y="3155796"/>
              <a:ext cx="141818" cy="351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6448" y="2283"/>
                  </a:moveTo>
                  <a:cubicBezTo>
                    <a:pt x="6770" y="1254"/>
                    <a:pt x="7093" y="226"/>
                    <a:pt x="6770" y="33"/>
                  </a:cubicBezTo>
                  <a:cubicBezTo>
                    <a:pt x="6448" y="-160"/>
                    <a:pt x="5481" y="483"/>
                    <a:pt x="4352" y="2347"/>
                  </a:cubicBezTo>
                  <a:cubicBezTo>
                    <a:pt x="3224" y="4211"/>
                    <a:pt x="1934" y="7297"/>
                    <a:pt x="1128" y="10383"/>
                  </a:cubicBezTo>
                  <a:cubicBezTo>
                    <a:pt x="322" y="13469"/>
                    <a:pt x="0" y="16554"/>
                    <a:pt x="0" y="18483"/>
                  </a:cubicBezTo>
                  <a:cubicBezTo>
                    <a:pt x="0" y="20411"/>
                    <a:pt x="322" y="21183"/>
                    <a:pt x="1290" y="21311"/>
                  </a:cubicBezTo>
                  <a:cubicBezTo>
                    <a:pt x="2257" y="21440"/>
                    <a:pt x="3869" y="20926"/>
                    <a:pt x="5642" y="19961"/>
                  </a:cubicBezTo>
                  <a:cubicBezTo>
                    <a:pt x="7415" y="18997"/>
                    <a:pt x="9349" y="17583"/>
                    <a:pt x="10478" y="16554"/>
                  </a:cubicBezTo>
                  <a:cubicBezTo>
                    <a:pt x="11606" y="15526"/>
                    <a:pt x="11928" y="14883"/>
                    <a:pt x="11445" y="14883"/>
                  </a:cubicBezTo>
                  <a:cubicBezTo>
                    <a:pt x="10961" y="14883"/>
                    <a:pt x="9672" y="15526"/>
                    <a:pt x="9027" y="16169"/>
                  </a:cubicBezTo>
                  <a:cubicBezTo>
                    <a:pt x="8382" y="16811"/>
                    <a:pt x="8382" y="17454"/>
                    <a:pt x="8543" y="18097"/>
                  </a:cubicBezTo>
                  <a:cubicBezTo>
                    <a:pt x="8704" y="18740"/>
                    <a:pt x="9027" y="19383"/>
                    <a:pt x="10316" y="19769"/>
                  </a:cubicBezTo>
                  <a:cubicBezTo>
                    <a:pt x="11606" y="20154"/>
                    <a:pt x="13863" y="20283"/>
                    <a:pt x="15797" y="20090"/>
                  </a:cubicBezTo>
                  <a:cubicBezTo>
                    <a:pt x="17731" y="19897"/>
                    <a:pt x="19343" y="19383"/>
                    <a:pt x="20310" y="18804"/>
                  </a:cubicBezTo>
                  <a:cubicBezTo>
                    <a:pt x="21278" y="18226"/>
                    <a:pt x="21600" y="17583"/>
                    <a:pt x="21600" y="16811"/>
                  </a:cubicBezTo>
                  <a:cubicBezTo>
                    <a:pt x="21600" y="16040"/>
                    <a:pt x="21278" y="15140"/>
                    <a:pt x="19666" y="14433"/>
                  </a:cubicBezTo>
                  <a:cubicBezTo>
                    <a:pt x="18054" y="13726"/>
                    <a:pt x="15152" y="13211"/>
                    <a:pt x="13057" y="13147"/>
                  </a:cubicBezTo>
                  <a:cubicBezTo>
                    <a:pt x="10961" y="13083"/>
                    <a:pt x="9672" y="13469"/>
                    <a:pt x="8382" y="13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7584194" y="3352128"/>
              <a:ext cx="156634" cy="11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584" y="0"/>
                  </a:moveTo>
                  <a:cubicBezTo>
                    <a:pt x="292" y="4400"/>
                    <a:pt x="0" y="8800"/>
                    <a:pt x="0" y="12400"/>
                  </a:cubicBezTo>
                  <a:cubicBezTo>
                    <a:pt x="0" y="16000"/>
                    <a:pt x="292" y="18800"/>
                    <a:pt x="1168" y="20200"/>
                  </a:cubicBezTo>
                  <a:cubicBezTo>
                    <a:pt x="2043" y="21600"/>
                    <a:pt x="3503" y="21600"/>
                    <a:pt x="4524" y="20600"/>
                  </a:cubicBezTo>
                  <a:cubicBezTo>
                    <a:pt x="5546" y="19600"/>
                    <a:pt x="6130" y="17600"/>
                    <a:pt x="6859" y="15800"/>
                  </a:cubicBezTo>
                  <a:cubicBezTo>
                    <a:pt x="7589" y="14000"/>
                    <a:pt x="8465" y="12400"/>
                    <a:pt x="9486" y="12400"/>
                  </a:cubicBezTo>
                  <a:cubicBezTo>
                    <a:pt x="10508" y="12400"/>
                    <a:pt x="11676" y="14000"/>
                    <a:pt x="12989" y="15200"/>
                  </a:cubicBezTo>
                  <a:cubicBezTo>
                    <a:pt x="14303" y="16400"/>
                    <a:pt x="15762" y="17200"/>
                    <a:pt x="17222" y="16800"/>
                  </a:cubicBezTo>
                  <a:cubicBezTo>
                    <a:pt x="18681" y="16400"/>
                    <a:pt x="20141" y="14800"/>
                    <a:pt x="20870" y="12200"/>
                  </a:cubicBezTo>
                  <a:cubicBezTo>
                    <a:pt x="21600" y="9600"/>
                    <a:pt x="21600" y="6000"/>
                    <a:pt x="21600" y="2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7778927" y="3377528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7791627" y="326957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7830521" y="3322715"/>
              <a:ext cx="238491" cy="371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288" fill="norm" stroke="1" extrusionOk="0">
                  <a:moveTo>
                    <a:pt x="2203" y="1322"/>
                  </a:moveTo>
                  <a:cubicBezTo>
                    <a:pt x="2013" y="2657"/>
                    <a:pt x="1824" y="3992"/>
                    <a:pt x="1445" y="4963"/>
                  </a:cubicBezTo>
                  <a:cubicBezTo>
                    <a:pt x="1066" y="5933"/>
                    <a:pt x="497" y="6540"/>
                    <a:pt x="213" y="6358"/>
                  </a:cubicBezTo>
                  <a:cubicBezTo>
                    <a:pt x="-71" y="6176"/>
                    <a:pt x="-71" y="5205"/>
                    <a:pt x="213" y="4356"/>
                  </a:cubicBezTo>
                  <a:cubicBezTo>
                    <a:pt x="497" y="3506"/>
                    <a:pt x="1066" y="2778"/>
                    <a:pt x="1634" y="2172"/>
                  </a:cubicBezTo>
                  <a:cubicBezTo>
                    <a:pt x="2203" y="1565"/>
                    <a:pt x="2771" y="1079"/>
                    <a:pt x="3529" y="1019"/>
                  </a:cubicBezTo>
                  <a:cubicBezTo>
                    <a:pt x="4287" y="958"/>
                    <a:pt x="5234" y="1322"/>
                    <a:pt x="5708" y="2172"/>
                  </a:cubicBezTo>
                  <a:cubicBezTo>
                    <a:pt x="6182" y="3021"/>
                    <a:pt x="6182" y="4356"/>
                    <a:pt x="6276" y="5327"/>
                  </a:cubicBezTo>
                  <a:cubicBezTo>
                    <a:pt x="6371" y="6297"/>
                    <a:pt x="6561" y="6904"/>
                    <a:pt x="7129" y="7268"/>
                  </a:cubicBezTo>
                  <a:cubicBezTo>
                    <a:pt x="7697" y="7632"/>
                    <a:pt x="8645" y="7754"/>
                    <a:pt x="9782" y="7390"/>
                  </a:cubicBezTo>
                  <a:cubicBezTo>
                    <a:pt x="10918" y="7026"/>
                    <a:pt x="12245" y="6176"/>
                    <a:pt x="13287" y="5145"/>
                  </a:cubicBezTo>
                  <a:cubicBezTo>
                    <a:pt x="14329" y="4113"/>
                    <a:pt x="15087" y="2900"/>
                    <a:pt x="15561" y="1929"/>
                  </a:cubicBezTo>
                  <a:cubicBezTo>
                    <a:pt x="16034" y="958"/>
                    <a:pt x="16224" y="230"/>
                    <a:pt x="15845" y="48"/>
                  </a:cubicBezTo>
                  <a:cubicBezTo>
                    <a:pt x="15466" y="-134"/>
                    <a:pt x="14518" y="230"/>
                    <a:pt x="13666" y="655"/>
                  </a:cubicBezTo>
                  <a:cubicBezTo>
                    <a:pt x="12813" y="1079"/>
                    <a:pt x="12055" y="1565"/>
                    <a:pt x="11582" y="2111"/>
                  </a:cubicBezTo>
                  <a:cubicBezTo>
                    <a:pt x="11108" y="2657"/>
                    <a:pt x="10918" y="3264"/>
                    <a:pt x="11297" y="3628"/>
                  </a:cubicBezTo>
                  <a:cubicBezTo>
                    <a:pt x="11676" y="3992"/>
                    <a:pt x="12624" y="4113"/>
                    <a:pt x="13571" y="4113"/>
                  </a:cubicBezTo>
                  <a:cubicBezTo>
                    <a:pt x="14518" y="4113"/>
                    <a:pt x="15466" y="3992"/>
                    <a:pt x="16224" y="4295"/>
                  </a:cubicBezTo>
                  <a:cubicBezTo>
                    <a:pt x="16982" y="4599"/>
                    <a:pt x="17550" y="5327"/>
                    <a:pt x="18403" y="7147"/>
                  </a:cubicBezTo>
                  <a:cubicBezTo>
                    <a:pt x="19255" y="8967"/>
                    <a:pt x="20392" y="11879"/>
                    <a:pt x="20961" y="14003"/>
                  </a:cubicBezTo>
                  <a:cubicBezTo>
                    <a:pt x="21529" y="16127"/>
                    <a:pt x="21529" y="17462"/>
                    <a:pt x="20582" y="18614"/>
                  </a:cubicBezTo>
                  <a:cubicBezTo>
                    <a:pt x="19634" y="19767"/>
                    <a:pt x="17740" y="20738"/>
                    <a:pt x="15561" y="21102"/>
                  </a:cubicBezTo>
                  <a:cubicBezTo>
                    <a:pt x="13382" y="21466"/>
                    <a:pt x="10918" y="21223"/>
                    <a:pt x="8455" y="20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8453474" y="3025867"/>
              <a:ext cx="258904" cy="46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70" fill="norm" stroke="1" extrusionOk="0">
                  <a:moveTo>
                    <a:pt x="21480" y="5708"/>
                  </a:moveTo>
                  <a:cubicBezTo>
                    <a:pt x="21480" y="4726"/>
                    <a:pt x="21480" y="3744"/>
                    <a:pt x="20953" y="2811"/>
                  </a:cubicBezTo>
                  <a:cubicBezTo>
                    <a:pt x="20426" y="1879"/>
                    <a:pt x="19373" y="995"/>
                    <a:pt x="18319" y="504"/>
                  </a:cubicBezTo>
                  <a:cubicBezTo>
                    <a:pt x="17265" y="13"/>
                    <a:pt x="16212" y="-85"/>
                    <a:pt x="15246" y="62"/>
                  </a:cubicBezTo>
                  <a:cubicBezTo>
                    <a:pt x="14280" y="210"/>
                    <a:pt x="13402" y="602"/>
                    <a:pt x="12173" y="2222"/>
                  </a:cubicBezTo>
                  <a:cubicBezTo>
                    <a:pt x="10943" y="3842"/>
                    <a:pt x="9363" y="6690"/>
                    <a:pt x="8397" y="9684"/>
                  </a:cubicBezTo>
                  <a:cubicBezTo>
                    <a:pt x="7431" y="12679"/>
                    <a:pt x="7080" y="15820"/>
                    <a:pt x="6817" y="17637"/>
                  </a:cubicBezTo>
                  <a:cubicBezTo>
                    <a:pt x="6553" y="19453"/>
                    <a:pt x="6378" y="19944"/>
                    <a:pt x="6114" y="20435"/>
                  </a:cubicBezTo>
                  <a:cubicBezTo>
                    <a:pt x="5851" y="20926"/>
                    <a:pt x="5500" y="21417"/>
                    <a:pt x="4973" y="21466"/>
                  </a:cubicBezTo>
                  <a:cubicBezTo>
                    <a:pt x="4446" y="21515"/>
                    <a:pt x="3743" y="21122"/>
                    <a:pt x="2865" y="20091"/>
                  </a:cubicBezTo>
                  <a:cubicBezTo>
                    <a:pt x="1987" y="19060"/>
                    <a:pt x="934" y="17391"/>
                    <a:pt x="407" y="16213"/>
                  </a:cubicBezTo>
                  <a:cubicBezTo>
                    <a:pt x="-120" y="15035"/>
                    <a:pt x="-120" y="14348"/>
                    <a:pt x="319" y="14004"/>
                  </a:cubicBezTo>
                  <a:cubicBezTo>
                    <a:pt x="758" y="13660"/>
                    <a:pt x="1636" y="13660"/>
                    <a:pt x="2778" y="14053"/>
                  </a:cubicBezTo>
                  <a:cubicBezTo>
                    <a:pt x="3919" y="14446"/>
                    <a:pt x="5324" y="15231"/>
                    <a:pt x="6465" y="16213"/>
                  </a:cubicBezTo>
                  <a:cubicBezTo>
                    <a:pt x="7607" y="17195"/>
                    <a:pt x="8485" y="18373"/>
                    <a:pt x="8748" y="19208"/>
                  </a:cubicBezTo>
                  <a:cubicBezTo>
                    <a:pt x="9012" y="20042"/>
                    <a:pt x="8660" y="20533"/>
                    <a:pt x="8134" y="20582"/>
                  </a:cubicBezTo>
                  <a:cubicBezTo>
                    <a:pt x="7607" y="20631"/>
                    <a:pt x="6904" y="20239"/>
                    <a:pt x="6553" y="19453"/>
                  </a:cubicBezTo>
                  <a:cubicBezTo>
                    <a:pt x="6202" y="18668"/>
                    <a:pt x="6202" y="17490"/>
                    <a:pt x="7519" y="16311"/>
                  </a:cubicBezTo>
                  <a:cubicBezTo>
                    <a:pt x="8836" y="15133"/>
                    <a:pt x="11470" y="13955"/>
                    <a:pt x="13753" y="13366"/>
                  </a:cubicBezTo>
                  <a:cubicBezTo>
                    <a:pt x="16036" y="12777"/>
                    <a:pt x="17968" y="12777"/>
                    <a:pt x="19900" y="12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8656964" y="3326728"/>
              <a:ext cx="297846" cy="15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18" fill="norm" stroke="1" extrusionOk="0">
                  <a:moveTo>
                    <a:pt x="7176" y="0"/>
                  </a:moveTo>
                  <a:cubicBezTo>
                    <a:pt x="5503" y="1168"/>
                    <a:pt x="3830" y="2335"/>
                    <a:pt x="2613" y="4378"/>
                  </a:cubicBezTo>
                  <a:cubicBezTo>
                    <a:pt x="1396" y="6422"/>
                    <a:pt x="636" y="9341"/>
                    <a:pt x="255" y="11676"/>
                  </a:cubicBezTo>
                  <a:cubicBezTo>
                    <a:pt x="-125" y="14011"/>
                    <a:pt x="-125" y="15762"/>
                    <a:pt x="560" y="17076"/>
                  </a:cubicBezTo>
                  <a:cubicBezTo>
                    <a:pt x="1244" y="18389"/>
                    <a:pt x="2613" y="19265"/>
                    <a:pt x="3754" y="18535"/>
                  </a:cubicBezTo>
                  <a:cubicBezTo>
                    <a:pt x="4895" y="17805"/>
                    <a:pt x="5807" y="15470"/>
                    <a:pt x="6188" y="12843"/>
                  </a:cubicBezTo>
                  <a:cubicBezTo>
                    <a:pt x="6568" y="10216"/>
                    <a:pt x="6416" y="7297"/>
                    <a:pt x="6036" y="5400"/>
                  </a:cubicBezTo>
                  <a:cubicBezTo>
                    <a:pt x="5655" y="3503"/>
                    <a:pt x="5047" y="2627"/>
                    <a:pt x="5047" y="2773"/>
                  </a:cubicBezTo>
                  <a:cubicBezTo>
                    <a:pt x="5047" y="2919"/>
                    <a:pt x="5655" y="4086"/>
                    <a:pt x="6340" y="4670"/>
                  </a:cubicBezTo>
                  <a:cubicBezTo>
                    <a:pt x="7024" y="5254"/>
                    <a:pt x="7785" y="5254"/>
                    <a:pt x="8165" y="5984"/>
                  </a:cubicBezTo>
                  <a:cubicBezTo>
                    <a:pt x="8545" y="6714"/>
                    <a:pt x="8545" y="8173"/>
                    <a:pt x="8469" y="9632"/>
                  </a:cubicBezTo>
                  <a:cubicBezTo>
                    <a:pt x="8393" y="11092"/>
                    <a:pt x="8241" y="12551"/>
                    <a:pt x="8165" y="14595"/>
                  </a:cubicBezTo>
                  <a:cubicBezTo>
                    <a:pt x="8089" y="16638"/>
                    <a:pt x="8089" y="19265"/>
                    <a:pt x="8469" y="20432"/>
                  </a:cubicBezTo>
                  <a:cubicBezTo>
                    <a:pt x="8850" y="21600"/>
                    <a:pt x="9610" y="21308"/>
                    <a:pt x="10219" y="20578"/>
                  </a:cubicBezTo>
                  <a:cubicBezTo>
                    <a:pt x="10827" y="19849"/>
                    <a:pt x="11283" y="18681"/>
                    <a:pt x="11816" y="17514"/>
                  </a:cubicBezTo>
                  <a:cubicBezTo>
                    <a:pt x="12348" y="16346"/>
                    <a:pt x="12957" y="15178"/>
                    <a:pt x="13337" y="15324"/>
                  </a:cubicBezTo>
                  <a:cubicBezTo>
                    <a:pt x="13717" y="15470"/>
                    <a:pt x="13869" y="16930"/>
                    <a:pt x="14250" y="18097"/>
                  </a:cubicBezTo>
                  <a:cubicBezTo>
                    <a:pt x="14630" y="19265"/>
                    <a:pt x="15238" y="20141"/>
                    <a:pt x="16227" y="20141"/>
                  </a:cubicBezTo>
                  <a:cubicBezTo>
                    <a:pt x="17216" y="20141"/>
                    <a:pt x="18585" y="19265"/>
                    <a:pt x="19650" y="17368"/>
                  </a:cubicBezTo>
                  <a:cubicBezTo>
                    <a:pt x="20714" y="15470"/>
                    <a:pt x="21475" y="12551"/>
                    <a:pt x="21399" y="9924"/>
                  </a:cubicBezTo>
                  <a:cubicBezTo>
                    <a:pt x="21323" y="7297"/>
                    <a:pt x="20410" y="4962"/>
                    <a:pt x="19498" y="2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9440616" y="3206078"/>
              <a:ext cx="142275" cy="333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548" fill="norm" stroke="1" extrusionOk="0">
                  <a:moveTo>
                    <a:pt x="17201" y="0"/>
                  </a:moveTo>
                  <a:cubicBezTo>
                    <a:pt x="14697" y="2871"/>
                    <a:pt x="12193" y="5742"/>
                    <a:pt x="9375" y="8954"/>
                  </a:cubicBezTo>
                  <a:cubicBezTo>
                    <a:pt x="6558" y="12167"/>
                    <a:pt x="3428" y="15722"/>
                    <a:pt x="1706" y="17841"/>
                  </a:cubicBezTo>
                  <a:cubicBezTo>
                    <a:pt x="-16" y="19959"/>
                    <a:pt x="-329" y="20643"/>
                    <a:pt x="297" y="21053"/>
                  </a:cubicBezTo>
                  <a:cubicBezTo>
                    <a:pt x="923" y="21463"/>
                    <a:pt x="2488" y="21600"/>
                    <a:pt x="4836" y="21532"/>
                  </a:cubicBezTo>
                  <a:cubicBezTo>
                    <a:pt x="7184" y="21463"/>
                    <a:pt x="10314" y="21190"/>
                    <a:pt x="12662" y="20985"/>
                  </a:cubicBezTo>
                  <a:cubicBezTo>
                    <a:pt x="15010" y="20780"/>
                    <a:pt x="16575" y="20643"/>
                    <a:pt x="17984" y="20780"/>
                  </a:cubicBezTo>
                  <a:cubicBezTo>
                    <a:pt x="19393" y="20916"/>
                    <a:pt x="20645" y="21327"/>
                    <a:pt x="20958" y="21463"/>
                  </a:cubicBezTo>
                  <a:cubicBezTo>
                    <a:pt x="21271" y="21600"/>
                    <a:pt x="20645" y="21463"/>
                    <a:pt x="20019" y="21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9613538" y="3398402"/>
              <a:ext cx="108490" cy="10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067" fill="norm" stroke="1" extrusionOk="0">
                  <a:moveTo>
                    <a:pt x="1352" y="12104"/>
                  </a:moveTo>
                  <a:cubicBezTo>
                    <a:pt x="5921" y="10442"/>
                    <a:pt x="10490" y="8780"/>
                    <a:pt x="12982" y="6704"/>
                  </a:cubicBezTo>
                  <a:cubicBezTo>
                    <a:pt x="15475" y="4627"/>
                    <a:pt x="15890" y="2134"/>
                    <a:pt x="14852" y="888"/>
                  </a:cubicBezTo>
                  <a:cubicBezTo>
                    <a:pt x="13813" y="-358"/>
                    <a:pt x="11321" y="-358"/>
                    <a:pt x="8828" y="1304"/>
                  </a:cubicBezTo>
                  <a:cubicBezTo>
                    <a:pt x="6336" y="2965"/>
                    <a:pt x="3844" y="6288"/>
                    <a:pt x="2182" y="9404"/>
                  </a:cubicBezTo>
                  <a:cubicBezTo>
                    <a:pt x="521" y="12519"/>
                    <a:pt x="-310" y="15427"/>
                    <a:pt x="105" y="17504"/>
                  </a:cubicBezTo>
                  <a:cubicBezTo>
                    <a:pt x="521" y="19580"/>
                    <a:pt x="2182" y="20827"/>
                    <a:pt x="5921" y="21034"/>
                  </a:cubicBezTo>
                  <a:cubicBezTo>
                    <a:pt x="9659" y="21242"/>
                    <a:pt x="15475" y="20411"/>
                    <a:pt x="21290" y="19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9767427" y="3220061"/>
              <a:ext cx="405451" cy="306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17" fill="norm" stroke="1" extrusionOk="0">
                  <a:moveTo>
                    <a:pt x="10075" y="2573"/>
                  </a:moveTo>
                  <a:cubicBezTo>
                    <a:pt x="9175" y="1685"/>
                    <a:pt x="8275" y="798"/>
                    <a:pt x="7544" y="354"/>
                  </a:cubicBezTo>
                  <a:cubicBezTo>
                    <a:pt x="6813" y="-90"/>
                    <a:pt x="6250" y="-90"/>
                    <a:pt x="5800" y="206"/>
                  </a:cubicBezTo>
                  <a:cubicBezTo>
                    <a:pt x="5350" y="502"/>
                    <a:pt x="5012" y="1094"/>
                    <a:pt x="4619" y="2943"/>
                  </a:cubicBezTo>
                  <a:cubicBezTo>
                    <a:pt x="4225" y="4792"/>
                    <a:pt x="3775" y="7899"/>
                    <a:pt x="3719" y="10710"/>
                  </a:cubicBezTo>
                  <a:cubicBezTo>
                    <a:pt x="3662" y="13521"/>
                    <a:pt x="4000" y="16036"/>
                    <a:pt x="4113" y="17737"/>
                  </a:cubicBezTo>
                  <a:cubicBezTo>
                    <a:pt x="4225" y="19439"/>
                    <a:pt x="4113" y="20326"/>
                    <a:pt x="3775" y="20844"/>
                  </a:cubicBezTo>
                  <a:cubicBezTo>
                    <a:pt x="3438" y="21362"/>
                    <a:pt x="2875" y="21510"/>
                    <a:pt x="2369" y="21362"/>
                  </a:cubicBezTo>
                  <a:cubicBezTo>
                    <a:pt x="1863" y="21214"/>
                    <a:pt x="1413" y="20770"/>
                    <a:pt x="963" y="19661"/>
                  </a:cubicBezTo>
                  <a:cubicBezTo>
                    <a:pt x="513" y="18551"/>
                    <a:pt x="63" y="16776"/>
                    <a:pt x="6" y="15592"/>
                  </a:cubicBezTo>
                  <a:cubicBezTo>
                    <a:pt x="-50" y="14409"/>
                    <a:pt x="288" y="13817"/>
                    <a:pt x="1694" y="12707"/>
                  </a:cubicBezTo>
                  <a:cubicBezTo>
                    <a:pt x="3100" y="11598"/>
                    <a:pt x="5575" y="9970"/>
                    <a:pt x="7544" y="8417"/>
                  </a:cubicBezTo>
                  <a:cubicBezTo>
                    <a:pt x="9513" y="6863"/>
                    <a:pt x="10975" y="5384"/>
                    <a:pt x="11931" y="4052"/>
                  </a:cubicBezTo>
                  <a:cubicBezTo>
                    <a:pt x="12887" y="2721"/>
                    <a:pt x="13338" y="1537"/>
                    <a:pt x="13338" y="1242"/>
                  </a:cubicBezTo>
                  <a:cubicBezTo>
                    <a:pt x="13338" y="946"/>
                    <a:pt x="12887" y="1537"/>
                    <a:pt x="12269" y="3757"/>
                  </a:cubicBezTo>
                  <a:cubicBezTo>
                    <a:pt x="11650" y="5976"/>
                    <a:pt x="10862" y="9822"/>
                    <a:pt x="10412" y="12485"/>
                  </a:cubicBezTo>
                  <a:cubicBezTo>
                    <a:pt x="9962" y="15148"/>
                    <a:pt x="9850" y="16628"/>
                    <a:pt x="9850" y="17737"/>
                  </a:cubicBezTo>
                  <a:cubicBezTo>
                    <a:pt x="9850" y="18847"/>
                    <a:pt x="9962" y="19587"/>
                    <a:pt x="10188" y="19661"/>
                  </a:cubicBezTo>
                  <a:cubicBezTo>
                    <a:pt x="10412" y="19735"/>
                    <a:pt x="10750" y="19143"/>
                    <a:pt x="10806" y="18107"/>
                  </a:cubicBezTo>
                  <a:cubicBezTo>
                    <a:pt x="10862" y="17072"/>
                    <a:pt x="10637" y="15592"/>
                    <a:pt x="10356" y="14557"/>
                  </a:cubicBezTo>
                  <a:cubicBezTo>
                    <a:pt x="10075" y="13521"/>
                    <a:pt x="9737" y="12929"/>
                    <a:pt x="9231" y="12337"/>
                  </a:cubicBezTo>
                  <a:cubicBezTo>
                    <a:pt x="8725" y="11746"/>
                    <a:pt x="8050" y="11154"/>
                    <a:pt x="7994" y="10784"/>
                  </a:cubicBezTo>
                  <a:cubicBezTo>
                    <a:pt x="7937" y="10414"/>
                    <a:pt x="8500" y="10266"/>
                    <a:pt x="10469" y="9822"/>
                  </a:cubicBezTo>
                  <a:cubicBezTo>
                    <a:pt x="12437" y="9378"/>
                    <a:pt x="15812" y="8639"/>
                    <a:pt x="17894" y="8047"/>
                  </a:cubicBezTo>
                  <a:cubicBezTo>
                    <a:pt x="19975" y="7455"/>
                    <a:pt x="20763" y="7011"/>
                    <a:pt x="21550" y="6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10234680" y="3237828"/>
              <a:ext cx="173148" cy="240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10" fill="norm" stroke="1" extrusionOk="0">
                  <a:moveTo>
                    <a:pt x="21288" y="0"/>
                  </a:moveTo>
                  <a:cubicBezTo>
                    <a:pt x="19987" y="0"/>
                    <a:pt x="18686" y="0"/>
                    <a:pt x="15953" y="2179"/>
                  </a:cubicBezTo>
                  <a:cubicBezTo>
                    <a:pt x="13221" y="4358"/>
                    <a:pt x="9057" y="8716"/>
                    <a:pt x="6715" y="11842"/>
                  </a:cubicBezTo>
                  <a:cubicBezTo>
                    <a:pt x="4372" y="14968"/>
                    <a:pt x="3852" y="16863"/>
                    <a:pt x="3852" y="18284"/>
                  </a:cubicBezTo>
                  <a:cubicBezTo>
                    <a:pt x="3852" y="19705"/>
                    <a:pt x="4372" y="20653"/>
                    <a:pt x="5283" y="21126"/>
                  </a:cubicBezTo>
                  <a:cubicBezTo>
                    <a:pt x="6194" y="21600"/>
                    <a:pt x="7495" y="21600"/>
                    <a:pt x="8796" y="21316"/>
                  </a:cubicBezTo>
                  <a:cubicBezTo>
                    <a:pt x="10098" y="21032"/>
                    <a:pt x="11399" y="20463"/>
                    <a:pt x="12570" y="19800"/>
                  </a:cubicBezTo>
                  <a:cubicBezTo>
                    <a:pt x="13741" y="19137"/>
                    <a:pt x="14782" y="18379"/>
                    <a:pt x="14652" y="18095"/>
                  </a:cubicBezTo>
                  <a:cubicBezTo>
                    <a:pt x="14522" y="17811"/>
                    <a:pt x="13221" y="18000"/>
                    <a:pt x="12960" y="18474"/>
                  </a:cubicBezTo>
                  <a:cubicBezTo>
                    <a:pt x="12700" y="18947"/>
                    <a:pt x="13481" y="19705"/>
                    <a:pt x="14522" y="20274"/>
                  </a:cubicBezTo>
                  <a:cubicBezTo>
                    <a:pt x="15563" y="20842"/>
                    <a:pt x="16864" y="21221"/>
                    <a:pt x="17254" y="20937"/>
                  </a:cubicBezTo>
                  <a:cubicBezTo>
                    <a:pt x="17645" y="20653"/>
                    <a:pt x="17124" y="19705"/>
                    <a:pt x="14392" y="18000"/>
                  </a:cubicBezTo>
                  <a:cubicBezTo>
                    <a:pt x="11659" y="16295"/>
                    <a:pt x="6715" y="13832"/>
                    <a:pt x="3722" y="12221"/>
                  </a:cubicBezTo>
                  <a:cubicBezTo>
                    <a:pt x="729" y="10611"/>
                    <a:pt x="-312" y="9853"/>
                    <a:pt x="78" y="9284"/>
                  </a:cubicBezTo>
                  <a:cubicBezTo>
                    <a:pt x="469" y="8716"/>
                    <a:pt x="2290" y="8337"/>
                    <a:pt x="5934" y="8147"/>
                  </a:cubicBezTo>
                  <a:cubicBezTo>
                    <a:pt x="9577" y="7958"/>
                    <a:pt x="15042" y="7958"/>
                    <a:pt x="20507" y="7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10603215" y="3204306"/>
              <a:ext cx="169080" cy="340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34" fill="norm" stroke="1" extrusionOk="0">
                  <a:moveTo>
                    <a:pt x="3343" y="20386"/>
                  </a:moveTo>
                  <a:cubicBezTo>
                    <a:pt x="2289" y="20916"/>
                    <a:pt x="1235" y="21446"/>
                    <a:pt x="577" y="21313"/>
                  </a:cubicBezTo>
                  <a:cubicBezTo>
                    <a:pt x="-82" y="21181"/>
                    <a:pt x="-345" y="20386"/>
                    <a:pt x="709" y="18067"/>
                  </a:cubicBezTo>
                  <a:cubicBezTo>
                    <a:pt x="1762" y="15748"/>
                    <a:pt x="4133" y="11905"/>
                    <a:pt x="7031" y="8658"/>
                  </a:cubicBezTo>
                  <a:cubicBezTo>
                    <a:pt x="9928" y="5412"/>
                    <a:pt x="13353" y="2761"/>
                    <a:pt x="15723" y="1370"/>
                  </a:cubicBezTo>
                  <a:cubicBezTo>
                    <a:pt x="18094" y="-21"/>
                    <a:pt x="19411" y="-154"/>
                    <a:pt x="20201" y="111"/>
                  </a:cubicBezTo>
                  <a:cubicBezTo>
                    <a:pt x="20992" y="376"/>
                    <a:pt x="21255" y="1039"/>
                    <a:pt x="20860" y="2496"/>
                  </a:cubicBezTo>
                  <a:cubicBezTo>
                    <a:pt x="20465" y="3954"/>
                    <a:pt x="19411" y="6207"/>
                    <a:pt x="17435" y="7731"/>
                  </a:cubicBezTo>
                  <a:cubicBezTo>
                    <a:pt x="15460" y="9255"/>
                    <a:pt x="12562" y="10050"/>
                    <a:pt x="10455" y="10447"/>
                  </a:cubicBezTo>
                  <a:cubicBezTo>
                    <a:pt x="8348" y="10845"/>
                    <a:pt x="7031" y="10845"/>
                    <a:pt x="5845" y="10646"/>
                  </a:cubicBezTo>
                  <a:cubicBezTo>
                    <a:pt x="4660" y="10447"/>
                    <a:pt x="3606" y="10050"/>
                    <a:pt x="3606" y="10050"/>
                  </a:cubicBezTo>
                  <a:cubicBezTo>
                    <a:pt x="3606" y="10050"/>
                    <a:pt x="4660" y="10447"/>
                    <a:pt x="6635" y="12236"/>
                  </a:cubicBezTo>
                  <a:cubicBezTo>
                    <a:pt x="8611" y="14025"/>
                    <a:pt x="11509" y="17206"/>
                    <a:pt x="14406" y="20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10744377" y="3387784"/>
              <a:ext cx="38101" cy="11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1200" y="15958"/>
                    <a:pt x="2400" y="10660"/>
                    <a:pt x="3000" y="6992"/>
                  </a:cubicBezTo>
                  <a:cubicBezTo>
                    <a:pt x="3600" y="3324"/>
                    <a:pt x="3600" y="1286"/>
                    <a:pt x="6600" y="471"/>
                  </a:cubicBezTo>
                  <a:cubicBezTo>
                    <a:pt x="9600" y="-344"/>
                    <a:pt x="15600" y="64"/>
                    <a:pt x="21600" y="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10767901" y="3185297"/>
              <a:ext cx="300327" cy="480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11" fill="norm" stroke="1" extrusionOk="0">
                  <a:moveTo>
                    <a:pt x="10556" y="9132"/>
                  </a:moveTo>
                  <a:cubicBezTo>
                    <a:pt x="9046" y="8283"/>
                    <a:pt x="7535" y="7434"/>
                    <a:pt x="6403" y="7009"/>
                  </a:cubicBezTo>
                  <a:cubicBezTo>
                    <a:pt x="5270" y="6585"/>
                    <a:pt x="4515" y="6585"/>
                    <a:pt x="3835" y="6726"/>
                  </a:cubicBezTo>
                  <a:cubicBezTo>
                    <a:pt x="3155" y="6868"/>
                    <a:pt x="2551" y="7151"/>
                    <a:pt x="2173" y="7575"/>
                  </a:cubicBezTo>
                  <a:cubicBezTo>
                    <a:pt x="1796" y="8000"/>
                    <a:pt x="1645" y="8566"/>
                    <a:pt x="1947" y="8896"/>
                  </a:cubicBezTo>
                  <a:cubicBezTo>
                    <a:pt x="2249" y="9226"/>
                    <a:pt x="3004" y="9320"/>
                    <a:pt x="3759" y="9367"/>
                  </a:cubicBezTo>
                  <a:cubicBezTo>
                    <a:pt x="4515" y="9415"/>
                    <a:pt x="5270" y="9415"/>
                    <a:pt x="5874" y="9603"/>
                  </a:cubicBezTo>
                  <a:cubicBezTo>
                    <a:pt x="6478" y="9792"/>
                    <a:pt x="6931" y="10169"/>
                    <a:pt x="6931" y="11348"/>
                  </a:cubicBezTo>
                  <a:cubicBezTo>
                    <a:pt x="6931" y="12527"/>
                    <a:pt x="6478" y="14508"/>
                    <a:pt x="5798" y="16159"/>
                  </a:cubicBezTo>
                  <a:cubicBezTo>
                    <a:pt x="5119" y="17809"/>
                    <a:pt x="4212" y="19130"/>
                    <a:pt x="3533" y="19979"/>
                  </a:cubicBezTo>
                  <a:cubicBezTo>
                    <a:pt x="2853" y="20828"/>
                    <a:pt x="2400" y="21205"/>
                    <a:pt x="1796" y="21347"/>
                  </a:cubicBezTo>
                  <a:cubicBezTo>
                    <a:pt x="1191" y="21488"/>
                    <a:pt x="436" y="21394"/>
                    <a:pt x="134" y="21064"/>
                  </a:cubicBezTo>
                  <a:cubicBezTo>
                    <a:pt x="-168" y="20733"/>
                    <a:pt x="-17" y="20167"/>
                    <a:pt x="1191" y="18328"/>
                  </a:cubicBezTo>
                  <a:cubicBezTo>
                    <a:pt x="2400" y="16489"/>
                    <a:pt x="4666" y="13376"/>
                    <a:pt x="7082" y="10547"/>
                  </a:cubicBezTo>
                  <a:cubicBezTo>
                    <a:pt x="9499" y="7717"/>
                    <a:pt x="12067" y="5170"/>
                    <a:pt x="13880" y="3567"/>
                  </a:cubicBezTo>
                  <a:cubicBezTo>
                    <a:pt x="15692" y="1963"/>
                    <a:pt x="16749" y="1303"/>
                    <a:pt x="17807" y="784"/>
                  </a:cubicBezTo>
                  <a:cubicBezTo>
                    <a:pt x="18864" y="265"/>
                    <a:pt x="19922" y="-112"/>
                    <a:pt x="20375" y="29"/>
                  </a:cubicBezTo>
                  <a:cubicBezTo>
                    <a:pt x="20828" y="171"/>
                    <a:pt x="20677" y="831"/>
                    <a:pt x="19468" y="2623"/>
                  </a:cubicBezTo>
                  <a:cubicBezTo>
                    <a:pt x="18260" y="4416"/>
                    <a:pt x="15994" y="7340"/>
                    <a:pt x="14484" y="9273"/>
                  </a:cubicBezTo>
                  <a:cubicBezTo>
                    <a:pt x="12973" y="11207"/>
                    <a:pt x="12218" y="12150"/>
                    <a:pt x="12067" y="12386"/>
                  </a:cubicBezTo>
                  <a:cubicBezTo>
                    <a:pt x="11916" y="12622"/>
                    <a:pt x="12369" y="12150"/>
                    <a:pt x="12898" y="11726"/>
                  </a:cubicBezTo>
                  <a:cubicBezTo>
                    <a:pt x="13426" y="11301"/>
                    <a:pt x="14031" y="10924"/>
                    <a:pt x="14635" y="10547"/>
                  </a:cubicBezTo>
                  <a:cubicBezTo>
                    <a:pt x="15239" y="10169"/>
                    <a:pt x="15843" y="9792"/>
                    <a:pt x="16523" y="9556"/>
                  </a:cubicBezTo>
                  <a:cubicBezTo>
                    <a:pt x="17203" y="9320"/>
                    <a:pt x="17958" y="9226"/>
                    <a:pt x="18411" y="9415"/>
                  </a:cubicBezTo>
                  <a:cubicBezTo>
                    <a:pt x="18864" y="9603"/>
                    <a:pt x="19015" y="10075"/>
                    <a:pt x="19091" y="10735"/>
                  </a:cubicBezTo>
                  <a:cubicBezTo>
                    <a:pt x="19166" y="11395"/>
                    <a:pt x="19166" y="12244"/>
                    <a:pt x="19544" y="12433"/>
                  </a:cubicBezTo>
                  <a:cubicBezTo>
                    <a:pt x="19922" y="12622"/>
                    <a:pt x="20677" y="12150"/>
                    <a:pt x="21432" y="11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11013194" y="3160497"/>
              <a:ext cx="213784" cy="31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17109" y="3938"/>
                  </a:moveTo>
                  <a:cubicBezTo>
                    <a:pt x="17323" y="3080"/>
                    <a:pt x="17537" y="2222"/>
                    <a:pt x="17857" y="1435"/>
                  </a:cubicBezTo>
                  <a:cubicBezTo>
                    <a:pt x="18178" y="648"/>
                    <a:pt x="18606" y="-67"/>
                    <a:pt x="18606" y="5"/>
                  </a:cubicBezTo>
                  <a:cubicBezTo>
                    <a:pt x="18606" y="76"/>
                    <a:pt x="18178" y="934"/>
                    <a:pt x="16467" y="3366"/>
                  </a:cubicBezTo>
                  <a:cubicBezTo>
                    <a:pt x="14756" y="5798"/>
                    <a:pt x="11762" y="9803"/>
                    <a:pt x="9945" y="12736"/>
                  </a:cubicBezTo>
                  <a:cubicBezTo>
                    <a:pt x="8127" y="15668"/>
                    <a:pt x="7485" y="17528"/>
                    <a:pt x="7271" y="18815"/>
                  </a:cubicBezTo>
                  <a:cubicBezTo>
                    <a:pt x="7057" y="20103"/>
                    <a:pt x="7271" y="20818"/>
                    <a:pt x="7913" y="21175"/>
                  </a:cubicBezTo>
                  <a:cubicBezTo>
                    <a:pt x="8554" y="21533"/>
                    <a:pt x="9624" y="21533"/>
                    <a:pt x="10265" y="21175"/>
                  </a:cubicBezTo>
                  <a:cubicBezTo>
                    <a:pt x="10907" y="20818"/>
                    <a:pt x="11121" y="20103"/>
                    <a:pt x="10907" y="19459"/>
                  </a:cubicBezTo>
                  <a:cubicBezTo>
                    <a:pt x="10693" y="18815"/>
                    <a:pt x="10051" y="18243"/>
                    <a:pt x="8448" y="17599"/>
                  </a:cubicBezTo>
                  <a:cubicBezTo>
                    <a:pt x="6844" y="16956"/>
                    <a:pt x="4277" y="16240"/>
                    <a:pt x="2566" y="15668"/>
                  </a:cubicBezTo>
                  <a:cubicBezTo>
                    <a:pt x="855" y="15096"/>
                    <a:pt x="0" y="14667"/>
                    <a:pt x="0" y="14238"/>
                  </a:cubicBezTo>
                  <a:cubicBezTo>
                    <a:pt x="0" y="13808"/>
                    <a:pt x="855" y="13379"/>
                    <a:pt x="4598" y="12664"/>
                  </a:cubicBezTo>
                  <a:cubicBezTo>
                    <a:pt x="8341" y="11949"/>
                    <a:pt x="14970" y="10948"/>
                    <a:pt x="21600" y="9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7282501" y="3988071"/>
              <a:ext cx="128127" cy="37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066" fill="norm" stroke="1" extrusionOk="0">
                  <a:moveTo>
                    <a:pt x="2276" y="21066"/>
                  </a:moveTo>
                  <a:cubicBezTo>
                    <a:pt x="883" y="16266"/>
                    <a:pt x="-511" y="11466"/>
                    <a:pt x="186" y="7266"/>
                  </a:cubicBezTo>
                  <a:cubicBezTo>
                    <a:pt x="883" y="3066"/>
                    <a:pt x="3670" y="-534"/>
                    <a:pt x="7502" y="66"/>
                  </a:cubicBezTo>
                  <a:cubicBezTo>
                    <a:pt x="11334" y="666"/>
                    <a:pt x="16212" y="5466"/>
                    <a:pt x="21089" y="10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7328077" y="4101428"/>
              <a:ext cx="152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4807127" y="4622128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50"/>
                    <a:pt x="0" y="11700"/>
                    <a:pt x="3600" y="15300"/>
                  </a:cubicBezTo>
                  <a:cubicBezTo>
                    <a:pt x="7200" y="18900"/>
                    <a:pt x="14400" y="202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4889677" y="4647528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82"/>
                    <a:pt x="0" y="9164"/>
                    <a:pt x="3600" y="12764"/>
                  </a:cubicBezTo>
                  <a:cubicBezTo>
                    <a:pt x="7200" y="16364"/>
                    <a:pt x="14400" y="189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5524677" y="4584028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5588177" y="4590378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6559727" y="4463378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6616877" y="4501478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7606914" y="4450678"/>
              <a:ext cx="1961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040"/>
                    <a:pt x="-1585" y="10080"/>
                    <a:pt x="575" y="13680"/>
                  </a:cubicBezTo>
                  <a:cubicBezTo>
                    <a:pt x="2735" y="17280"/>
                    <a:pt x="11375" y="1944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7677327" y="4463378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8718727" y="4317328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8775877" y="4330028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9526337" y="4178190"/>
              <a:ext cx="195691" cy="34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195" fill="norm" stroke="1" extrusionOk="0">
                  <a:moveTo>
                    <a:pt x="4750" y="10115"/>
                  </a:moveTo>
                  <a:cubicBezTo>
                    <a:pt x="4286" y="12327"/>
                    <a:pt x="3821" y="14539"/>
                    <a:pt x="3357" y="16230"/>
                  </a:cubicBezTo>
                  <a:cubicBezTo>
                    <a:pt x="2892" y="17922"/>
                    <a:pt x="2428" y="19093"/>
                    <a:pt x="1847" y="19939"/>
                  </a:cubicBezTo>
                  <a:cubicBezTo>
                    <a:pt x="1267" y="20785"/>
                    <a:pt x="570" y="21305"/>
                    <a:pt x="221" y="21175"/>
                  </a:cubicBezTo>
                  <a:cubicBezTo>
                    <a:pt x="-127" y="21045"/>
                    <a:pt x="-127" y="20264"/>
                    <a:pt x="686" y="18052"/>
                  </a:cubicBezTo>
                  <a:cubicBezTo>
                    <a:pt x="1499" y="15840"/>
                    <a:pt x="3125" y="12197"/>
                    <a:pt x="5099" y="8944"/>
                  </a:cubicBezTo>
                  <a:cubicBezTo>
                    <a:pt x="7073" y="5691"/>
                    <a:pt x="9396" y="2828"/>
                    <a:pt x="11138" y="1332"/>
                  </a:cubicBezTo>
                  <a:cubicBezTo>
                    <a:pt x="12879" y="-165"/>
                    <a:pt x="14041" y="-295"/>
                    <a:pt x="15202" y="421"/>
                  </a:cubicBezTo>
                  <a:cubicBezTo>
                    <a:pt x="16363" y="1136"/>
                    <a:pt x="17525" y="2698"/>
                    <a:pt x="17757" y="4194"/>
                  </a:cubicBezTo>
                  <a:cubicBezTo>
                    <a:pt x="17989" y="5691"/>
                    <a:pt x="17292" y="7122"/>
                    <a:pt x="16247" y="8163"/>
                  </a:cubicBezTo>
                  <a:cubicBezTo>
                    <a:pt x="15202" y="9204"/>
                    <a:pt x="13808" y="9854"/>
                    <a:pt x="12531" y="10180"/>
                  </a:cubicBezTo>
                  <a:cubicBezTo>
                    <a:pt x="11254" y="10505"/>
                    <a:pt x="10092" y="10505"/>
                    <a:pt x="9976" y="10765"/>
                  </a:cubicBezTo>
                  <a:cubicBezTo>
                    <a:pt x="9860" y="11025"/>
                    <a:pt x="10789" y="11546"/>
                    <a:pt x="12879" y="12587"/>
                  </a:cubicBezTo>
                  <a:cubicBezTo>
                    <a:pt x="14970" y="13628"/>
                    <a:pt x="18221" y="15189"/>
                    <a:pt x="21473" y="16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10208670" y="4228428"/>
              <a:ext cx="154708" cy="202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93" fill="norm" stroke="1" extrusionOk="0">
                  <a:moveTo>
                    <a:pt x="15204" y="0"/>
                  </a:moveTo>
                  <a:cubicBezTo>
                    <a:pt x="13745" y="0"/>
                    <a:pt x="12285" y="0"/>
                    <a:pt x="10242" y="1912"/>
                  </a:cubicBezTo>
                  <a:cubicBezTo>
                    <a:pt x="8199" y="3825"/>
                    <a:pt x="5572" y="7650"/>
                    <a:pt x="3820" y="10687"/>
                  </a:cubicBezTo>
                  <a:cubicBezTo>
                    <a:pt x="2069" y="13725"/>
                    <a:pt x="1193" y="15975"/>
                    <a:pt x="610" y="17662"/>
                  </a:cubicBezTo>
                  <a:cubicBezTo>
                    <a:pt x="26" y="19350"/>
                    <a:pt x="-266" y="20475"/>
                    <a:pt x="318" y="21037"/>
                  </a:cubicBezTo>
                  <a:cubicBezTo>
                    <a:pt x="902" y="21600"/>
                    <a:pt x="2361" y="21600"/>
                    <a:pt x="3820" y="21262"/>
                  </a:cubicBezTo>
                  <a:cubicBezTo>
                    <a:pt x="5280" y="20925"/>
                    <a:pt x="6739" y="20250"/>
                    <a:pt x="8345" y="19125"/>
                  </a:cubicBezTo>
                  <a:cubicBezTo>
                    <a:pt x="9950" y="18000"/>
                    <a:pt x="11702" y="16425"/>
                    <a:pt x="11848" y="15975"/>
                  </a:cubicBezTo>
                  <a:cubicBezTo>
                    <a:pt x="11993" y="15525"/>
                    <a:pt x="10534" y="16200"/>
                    <a:pt x="9950" y="17100"/>
                  </a:cubicBezTo>
                  <a:cubicBezTo>
                    <a:pt x="9366" y="18000"/>
                    <a:pt x="9658" y="19125"/>
                    <a:pt x="10534" y="19800"/>
                  </a:cubicBezTo>
                  <a:cubicBezTo>
                    <a:pt x="11410" y="20475"/>
                    <a:pt x="12869" y="20700"/>
                    <a:pt x="14475" y="20700"/>
                  </a:cubicBezTo>
                  <a:cubicBezTo>
                    <a:pt x="16080" y="20700"/>
                    <a:pt x="17831" y="20475"/>
                    <a:pt x="18999" y="19800"/>
                  </a:cubicBezTo>
                  <a:cubicBezTo>
                    <a:pt x="20166" y="19125"/>
                    <a:pt x="20750" y="18000"/>
                    <a:pt x="21334" y="168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10198277" y="4279228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5840"/>
                    <a:pt x="10286" y="10080"/>
                    <a:pt x="13886" y="6480"/>
                  </a:cubicBezTo>
                  <a:cubicBezTo>
                    <a:pt x="17486" y="2880"/>
                    <a:pt x="19543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10865027" y="4234778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082"/>
                    <a:pt x="12000" y="10165"/>
                    <a:pt x="8400" y="13765"/>
                  </a:cubicBezTo>
                  <a:cubicBezTo>
                    <a:pt x="4800" y="17365"/>
                    <a:pt x="2400" y="194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10941227" y="4272878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10881770" y="4152228"/>
              <a:ext cx="21211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5313" y="0"/>
                  </a:moveTo>
                  <a:cubicBezTo>
                    <a:pt x="5948" y="720"/>
                    <a:pt x="6583" y="1440"/>
                    <a:pt x="6054" y="3240"/>
                  </a:cubicBezTo>
                  <a:cubicBezTo>
                    <a:pt x="5525" y="5040"/>
                    <a:pt x="3831" y="7920"/>
                    <a:pt x="2666" y="10350"/>
                  </a:cubicBezTo>
                  <a:cubicBezTo>
                    <a:pt x="1501" y="12780"/>
                    <a:pt x="866" y="14760"/>
                    <a:pt x="442" y="16200"/>
                  </a:cubicBezTo>
                  <a:cubicBezTo>
                    <a:pt x="19" y="17640"/>
                    <a:pt x="-193" y="18540"/>
                    <a:pt x="231" y="18900"/>
                  </a:cubicBezTo>
                  <a:cubicBezTo>
                    <a:pt x="654" y="19260"/>
                    <a:pt x="1713" y="19080"/>
                    <a:pt x="4995" y="19170"/>
                  </a:cubicBezTo>
                  <a:cubicBezTo>
                    <a:pt x="8278" y="19260"/>
                    <a:pt x="13783" y="19620"/>
                    <a:pt x="17066" y="19890"/>
                  </a:cubicBezTo>
                  <a:cubicBezTo>
                    <a:pt x="20348" y="20160"/>
                    <a:pt x="21407" y="20340"/>
                    <a:pt x="21195" y="20610"/>
                  </a:cubicBezTo>
                  <a:cubicBezTo>
                    <a:pt x="20983" y="20880"/>
                    <a:pt x="19501" y="21240"/>
                    <a:pt x="180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10904307" y="4068547"/>
              <a:ext cx="214721" cy="37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32" fill="norm" stroke="1" extrusionOk="0">
                  <a:moveTo>
                    <a:pt x="7506" y="1144"/>
                  </a:moveTo>
                  <a:cubicBezTo>
                    <a:pt x="7506" y="544"/>
                    <a:pt x="7506" y="-56"/>
                    <a:pt x="7400" y="4"/>
                  </a:cubicBezTo>
                  <a:cubicBezTo>
                    <a:pt x="7294" y="64"/>
                    <a:pt x="7082" y="784"/>
                    <a:pt x="6235" y="2944"/>
                  </a:cubicBezTo>
                  <a:cubicBezTo>
                    <a:pt x="5388" y="5104"/>
                    <a:pt x="3906" y="8704"/>
                    <a:pt x="2741" y="11404"/>
                  </a:cubicBezTo>
                  <a:cubicBezTo>
                    <a:pt x="1576" y="14104"/>
                    <a:pt x="729" y="15904"/>
                    <a:pt x="306" y="17104"/>
                  </a:cubicBezTo>
                  <a:cubicBezTo>
                    <a:pt x="-118" y="18304"/>
                    <a:pt x="-118" y="18904"/>
                    <a:pt x="411" y="19204"/>
                  </a:cubicBezTo>
                  <a:cubicBezTo>
                    <a:pt x="941" y="19504"/>
                    <a:pt x="2000" y="19504"/>
                    <a:pt x="4541" y="19864"/>
                  </a:cubicBezTo>
                  <a:cubicBezTo>
                    <a:pt x="7082" y="20224"/>
                    <a:pt x="11106" y="20944"/>
                    <a:pt x="14176" y="21244"/>
                  </a:cubicBezTo>
                  <a:cubicBezTo>
                    <a:pt x="17247" y="21544"/>
                    <a:pt x="19364" y="21424"/>
                    <a:pt x="21482" y="21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1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577094" y="1156025"/>
              <a:ext cx="138807" cy="4101104"/>
            </a:xfrm>
            <a:prstGeom prst="rect">
              <a:avLst/>
            </a:prstGeom>
            <a:effectLst/>
          </p:spPr>
        </p:pic>
        <p:pic>
          <p:nvPicPr>
            <p:cNvPr id="261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2523" y="4265398"/>
              <a:ext cx="2705667" cy="578981"/>
            </a:xfrm>
            <a:prstGeom prst="rect">
              <a:avLst/>
            </a:prstGeom>
            <a:effectLst/>
          </p:spPr>
        </p:pic>
        <p:pic>
          <p:nvPicPr>
            <p:cNvPr id="261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03556" y="1930091"/>
              <a:ext cx="1703272" cy="329838"/>
            </a:xfrm>
            <a:prstGeom prst="rect">
              <a:avLst/>
            </a:prstGeom>
            <a:effectLst/>
          </p:spPr>
        </p:pic>
        <p:pic>
          <p:nvPicPr>
            <p:cNvPr id="261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162300" y="1942428"/>
              <a:ext cx="339778" cy="431734"/>
            </a:xfrm>
            <a:prstGeom prst="rect">
              <a:avLst/>
            </a:prstGeom>
            <a:effectLst/>
          </p:spPr>
        </p:pic>
        <p:sp>
          <p:nvSpPr>
            <p:cNvPr id="2620" name="Line"/>
            <p:cNvSpPr/>
            <p:nvPr/>
          </p:nvSpPr>
          <p:spPr>
            <a:xfrm>
              <a:off x="5532311" y="5606378"/>
              <a:ext cx="183957" cy="27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345" fill="norm" stroke="1" extrusionOk="0">
                  <a:moveTo>
                    <a:pt x="13534" y="0"/>
                  </a:moveTo>
                  <a:cubicBezTo>
                    <a:pt x="11374" y="0"/>
                    <a:pt x="9214" y="0"/>
                    <a:pt x="7054" y="1137"/>
                  </a:cubicBezTo>
                  <a:cubicBezTo>
                    <a:pt x="4894" y="2274"/>
                    <a:pt x="2734" y="4547"/>
                    <a:pt x="1414" y="7552"/>
                  </a:cubicBezTo>
                  <a:cubicBezTo>
                    <a:pt x="94" y="10556"/>
                    <a:pt x="-386" y="14292"/>
                    <a:pt x="334" y="16890"/>
                  </a:cubicBezTo>
                  <a:cubicBezTo>
                    <a:pt x="1054" y="19489"/>
                    <a:pt x="2974" y="20950"/>
                    <a:pt x="5854" y="21275"/>
                  </a:cubicBezTo>
                  <a:cubicBezTo>
                    <a:pt x="8734" y="21600"/>
                    <a:pt x="12574" y="20788"/>
                    <a:pt x="15454" y="18920"/>
                  </a:cubicBezTo>
                  <a:cubicBezTo>
                    <a:pt x="18334" y="17053"/>
                    <a:pt x="20254" y="14129"/>
                    <a:pt x="20734" y="11368"/>
                  </a:cubicBezTo>
                  <a:cubicBezTo>
                    <a:pt x="21214" y="8608"/>
                    <a:pt x="20254" y="6009"/>
                    <a:pt x="18574" y="4223"/>
                  </a:cubicBezTo>
                  <a:cubicBezTo>
                    <a:pt x="16894" y="2436"/>
                    <a:pt x="14494" y="1462"/>
                    <a:pt x="12694" y="974"/>
                  </a:cubicBezTo>
                  <a:cubicBezTo>
                    <a:pt x="10894" y="487"/>
                    <a:pt x="9694" y="487"/>
                    <a:pt x="8734" y="812"/>
                  </a:cubicBezTo>
                  <a:cubicBezTo>
                    <a:pt x="7774" y="1137"/>
                    <a:pt x="7054" y="1786"/>
                    <a:pt x="6814" y="2517"/>
                  </a:cubicBezTo>
                  <a:cubicBezTo>
                    <a:pt x="6574" y="3248"/>
                    <a:pt x="6814" y="4060"/>
                    <a:pt x="7054" y="4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5829477" y="5714328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5969177" y="5600028"/>
              <a:ext cx="381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261"/>
                    <a:pt x="2400" y="8522"/>
                    <a:pt x="6000" y="12122"/>
                  </a:cubicBezTo>
                  <a:cubicBezTo>
                    <a:pt x="9600" y="15722"/>
                    <a:pt x="15600" y="1866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4680127" y="5492078"/>
              <a:ext cx="1206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2280"/>
                    <a:pt x="14779" y="4560"/>
                    <a:pt x="11368" y="7740"/>
                  </a:cubicBezTo>
                  <a:cubicBezTo>
                    <a:pt x="7958" y="10920"/>
                    <a:pt x="4547" y="15000"/>
                    <a:pt x="2653" y="17460"/>
                  </a:cubicBezTo>
                  <a:cubicBezTo>
                    <a:pt x="758" y="19920"/>
                    <a:pt x="379" y="207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4889677" y="5498428"/>
              <a:ext cx="69851" cy="367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0"/>
                  </a:moveTo>
                  <a:cubicBezTo>
                    <a:pt x="20945" y="2731"/>
                    <a:pt x="20291" y="5462"/>
                    <a:pt x="18327" y="8752"/>
                  </a:cubicBezTo>
                  <a:cubicBezTo>
                    <a:pt x="16364" y="12041"/>
                    <a:pt x="13091" y="15890"/>
                    <a:pt x="10800" y="18248"/>
                  </a:cubicBezTo>
                  <a:cubicBezTo>
                    <a:pt x="8509" y="20607"/>
                    <a:pt x="7200" y="21476"/>
                    <a:pt x="5564" y="21538"/>
                  </a:cubicBezTo>
                  <a:cubicBezTo>
                    <a:pt x="3927" y="21600"/>
                    <a:pt x="1964" y="20855"/>
                    <a:pt x="0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4432477" y="5451301"/>
              <a:ext cx="723901" cy="14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21367"/>
                  </a:moveTo>
                  <a:cubicBezTo>
                    <a:pt x="2021" y="16920"/>
                    <a:pt x="4042" y="12473"/>
                    <a:pt x="6095" y="9455"/>
                  </a:cubicBezTo>
                  <a:cubicBezTo>
                    <a:pt x="8147" y="6438"/>
                    <a:pt x="10232" y="4849"/>
                    <a:pt x="12379" y="3420"/>
                  </a:cubicBezTo>
                  <a:cubicBezTo>
                    <a:pt x="14526" y="1991"/>
                    <a:pt x="16737" y="720"/>
                    <a:pt x="18284" y="243"/>
                  </a:cubicBezTo>
                  <a:cubicBezTo>
                    <a:pt x="19832" y="-233"/>
                    <a:pt x="20716" y="85"/>
                    <a:pt x="21600" y="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5014079" y="5789682"/>
              <a:ext cx="212149" cy="16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168" fill="norm" stroke="1" extrusionOk="0">
                  <a:moveTo>
                    <a:pt x="9695" y="6588"/>
                  </a:moveTo>
                  <a:cubicBezTo>
                    <a:pt x="10324" y="4158"/>
                    <a:pt x="10953" y="1728"/>
                    <a:pt x="10534" y="648"/>
                  </a:cubicBezTo>
                  <a:cubicBezTo>
                    <a:pt x="10114" y="-432"/>
                    <a:pt x="8646" y="-162"/>
                    <a:pt x="6759" y="1458"/>
                  </a:cubicBezTo>
                  <a:cubicBezTo>
                    <a:pt x="4871" y="3078"/>
                    <a:pt x="2565" y="6048"/>
                    <a:pt x="1202" y="8478"/>
                  </a:cubicBezTo>
                  <a:cubicBezTo>
                    <a:pt x="-162" y="10908"/>
                    <a:pt x="-581" y="12798"/>
                    <a:pt x="1097" y="14688"/>
                  </a:cubicBezTo>
                  <a:cubicBezTo>
                    <a:pt x="2774" y="16578"/>
                    <a:pt x="6549" y="18468"/>
                    <a:pt x="10219" y="19548"/>
                  </a:cubicBezTo>
                  <a:cubicBezTo>
                    <a:pt x="13889" y="20628"/>
                    <a:pt x="17454" y="20898"/>
                    <a:pt x="21019" y="21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6826427" y="5739728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6757063" y="5873078"/>
              <a:ext cx="272565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00" fill="norm" stroke="1" extrusionOk="0">
                  <a:moveTo>
                    <a:pt x="1458" y="16200"/>
                  </a:moveTo>
                  <a:cubicBezTo>
                    <a:pt x="627" y="18000"/>
                    <a:pt x="-204" y="19800"/>
                    <a:pt x="45" y="20700"/>
                  </a:cubicBezTo>
                  <a:cubicBezTo>
                    <a:pt x="294" y="21600"/>
                    <a:pt x="1624" y="21600"/>
                    <a:pt x="5362" y="18000"/>
                  </a:cubicBezTo>
                  <a:cubicBezTo>
                    <a:pt x="9101" y="14400"/>
                    <a:pt x="15248" y="7200"/>
                    <a:pt x="213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2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21303" y="2530136"/>
              <a:ext cx="2587836" cy="647140"/>
            </a:xfrm>
            <a:prstGeom prst="rect">
              <a:avLst/>
            </a:prstGeom>
            <a:effectLst/>
          </p:spPr>
        </p:pic>
        <p:sp>
          <p:nvSpPr>
            <p:cNvPr id="2631" name="Line"/>
            <p:cNvSpPr/>
            <p:nvPr/>
          </p:nvSpPr>
          <p:spPr>
            <a:xfrm>
              <a:off x="8279365" y="5608877"/>
              <a:ext cx="193424" cy="33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189" fill="norm" stroke="1" extrusionOk="0">
                  <a:moveTo>
                    <a:pt x="15462" y="2285"/>
                  </a:moveTo>
                  <a:cubicBezTo>
                    <a:pt x="14533" y="1470"/>
                    <a:pt x="13604" y="655"/>
                    <a:pt x="12559" y="248"/>
                  </a:cubicBezTo>
                  <a:cubicBezTo>
                    <a:pt x="11514" y="-160"/>
                    <a:pt x="10353" y="-160"/>
                    <a:pt x="8378" y="995"/>
                  </a:cubicBezTo>
                  <a:cubicBezTo>
                    <a:pt x="6404" y="2149"/>
                    <a:pt x="3617" y="4459"/>
                    <a:pt x="1991" y="7176"/>
                  </a:cubicBezTo>
                  <a:cubicBezTo>
                    <a:pt x="366" y="9893"/>
                    <a:pt x="-99" y="13017"/>
                    <a:pt x="17" y="15327"/>
                  </a:cubicBezTo>
                  <a:cubicBezTo>
                    <a:pt x="133" y="17636"/>
                    <a:pt x="830" y="19131"/>
                    <a:pt x="2572" y="20082"/>
                  </a:cubicBezTo>
                  <a:cubicBezTo>
                    <a:pt x="4314" y="21032"/>
                    <a:pt x="7101" y="21440"/>
                    <a:pt x="10120" y="21032"/>
                  </a:cubicBezTo>
                  <a:cubicBezTo>
                    <a:pt x="13140" y="20625"/>
                    <a:pt x="16391" y="19402"/>
                    <a:pt x="18482" y="17093"/>
                  </a:cubicBezTo>
                  <a:cubicBezTo>
                    <a:pt x="20572" y="14783"/>
                    <a:pt x="21501" y="11387"/>
                    <a:pt x="21153" y="8942"/>
                  </a:cubicBezTo>
                  <a:cubicBezTo>
                    <a:pt x="20804" y="6497"/>
                    <a:pt x="19178" y="5002"/>
                    <a:pt x="17785" y="4187"/>
                  </a:cubicBezTo>
                  <a:cubicBezTo>
                    <a:pt x="16391" y="3372"/>
                    <a:pt x="15230" y="3236"/>
                    <a:pt x="14069" y="3304"/>
                  </a:cubicBezTo>
                  <a:cubicBezTo>
                    <a:pt x="12907" y="3372"/>
                    <a:pt x="11746" y="3644"/>
                    <a:pt x="11049" y="4119"/>
                  </a:cubicBezTo>
                  <a:cubicBezTo>
                    <a:pt x="10353" y="4595"/>
                    <a:pt x="10120" y="5274"/>
                    <a:pt x="9888" y="5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8693327" y="575877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8706027" y="5611509"/>
              <a:ext cx="137934" cy="303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238" fill="norm" stroke="1" extrusionOk="0">
                  <a:moveTo>
                    <a:pt x="19343" y="2748"/>
                  </a:moveTo>
                  <a:cubicBezTo>
                    <a:pt x="19021" y="2008"/>
                    <a:pt x="18699" y="1269"/>
                    <a:pt x="17248" y="751"/>
                  </a:cubicBezTo>
                  <a:cubicBezTo>
                    <a:pt x="15797" y="233"/>
                    <a:pt x="13218" y="-63"/>
                    <a:pt x="11122" y="11"/>
                  </a:cubicBezTo>
                  <a:cubicBezTo>
                    <a:pt x="9027" y="85"/>
                    <a:pt x="7415" y="529"/>
                    <a:pt x="6448" y="1195"/>
                  </a:cubicBezTo>
                  <a:cubicBezTo>
                    <a:pt x="5481" y="1860"/>
                    <a:pt x="5158" y="2748"/>
                    <a:pt x="6448" y="4153"/>
                  </a:cubicBezTo>
                  <a:cubicBezTo>
                    <a:pt x="7737" y="5559"/>
                    <a:pt x="10639" y="7482"/>
                    <a:pt x="13701" y="9701"/>
                  </a:cubicBezTo>
                  <a:cubicBezTo>
                    <a:pt x="16764" y="11921"/>
                    <a:pt x="19988" y="14436"/>
                    <a:pt x="20794" y="16359"/>
                  </a:cubicBezTo>
                  <a:cubicBezTo>
                    <a:pt x="21600" y="18282"/>
                    <a:pt x="19988" y="19614"/>
                    <a:pt x="18376" y="20427"/>
                  </a:cubicBezTo>
                  <a:cubicBezTo>
                    <a:pt x="16764" y="21241"/>
                    <a:pt x="15152" y="21537"/>
                    <a:pt x="12412" y="20871"/>
                  </a:cubicBezTo>
                  <a:cubicBezTo>
                    <a:pt x="9672" y="20205"/>
                    <a:pt x="5803" y="18578"/>
                    <a:pt x="3546" y="17173"/>
                  </a:cubicBezTo>
                  <a:cubicBezTo>
                    <a:pt x="1290" y="15767"/>
                    <a:pt x="645" y="14584"/>
                    <a:pt x="0" y="13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8712377" y="5588573"/>
              <a:ext cx="292101" cy="4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228"/>
                  </a:moveTo>
                  <a:cubicBezTo>
                    <a:pt x="4226" y="12452"/>
                    <a:pt x="8452" y="4676"/>
                    <a:pt x="12052" y="1652"/>
                  </a:cubicBezTo>
                  <a:cubicBezTo>
                    <a:pt x="15652" y="-1372"/>
                    <a:pt x="18626" y="356"/>
                    <a:pt x="21600" y="2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7541460" y="5466678"/>
              <a:ext cx="173968" cy="52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21389" y="0"/>
                  </a:moveTo>
                  <a:cubicBezTo>
                    <a:pt x="18266" y="2874"/>
                    <a:pt x="15143" y="5748"/>
                    <a:pt x="12281" y="8492"/>
                  </a:cubicBezTo>
                  <a:cubicBezTo>
                    <a:pt x="9418" y="11235"/>
                    <a:pt x="6816" y="13848"/>
                    <a:pt x="4864" y="15808"/>
                  </a:cubicBezTo>
                  <a:cubicBezTo>
                    <a:pt x="2912" y="17768"/>
                    <a:pt x="1611" y="19074"/>
                    <a:pt x="830" y="20032"/>
                  </a:cubicBezTo>
                  <a:cubicBezTo>
                    <a:pt x="49" y="20990"/>
                    <a:pt x="-211" y="21600"/>
                    <a:pt x="179" y="21600"/>
                  </a:cubicBezTo>
                  <a:cubicBezTo>
                    <a:pt x="570" y="21600"/>
                    <a:pt x="1611" y="20990"/>
                    <a:pt x="2652" y="20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7753527" y="5523828"/>
              <a:ext cx="698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423"/>
                    <a:pt x="13745" y="6846"/>
                    <a:pt x="11127" y="10151"/>
                  </a:cubicBezTo>
                  <a:cubicBezTo>
                    <a:pt x="8509" y="13456"/>
                    <a:pt x="7200" y="16643"/>
                    <a:pt x="5564" y="18531"/>
                  </a:cubicBezTo>
                  <a:cubicBezTo>
                    <a:pt x="3927" y="20420"/>
                    <a:pt x="1964" y="2101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7389133" y="5493048"/>
              <a:ext cx="567595" cy="94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0915" fill="norm" stroke="1" extrusionOk="0">
                  <a:moveTo>
                    <a:pt x="93" y="20915"/>
                  </a:moveTo>
                  <a:cubicBezTo>
                    <a:pt x="12" y="17628"/>
                    <a:pt x="-68" y="14341"/>
                    <a:pt x="93" y="12228"/>
                  </a:cubicBezTo>
                  <a:cubicBezTo>
                    <a:pt x="253" y="10115"/>
                    <a:pt x="655" y="9176"/>
                    <a:pt x="2341" y="7063"/>
                  </a:cubicBezTo>
                  <a:cubicBezTo>
                    <a:pt x="4027" y="4950"/>
                    <a:pt x="6998" y="1663"/>
                    <a:pt x="9849" y="489"/>
                  </a:cubicBezTo>
                  <a:cubicBezTo>
                    <a:pt x="12699" y="-685"/>
                    <a:pt x="15429" y="254"/>
                    <a:pt x="17357" y="3306"/>
                  </a:cubicBezTo>
                  <a:cubicBezTo>
                    <a:pt x="19284" y="6358"/>
                    <a:pt x="20408" y="11524"/>
                    <a:pt x="21532" y="166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7785277" y="5887231"/>
              <a:ext cx="175471" cy="271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85" fill="norm" stroke="1" extrusionOk="0">
                  <a:moveTo>
                    <a:pt x="17743" y="3904"/>
                  </a:moveTo>
                  <a:cubicBezTo>
                    <a:pt x="18514" y="3234"/>
                    <a:pt x="19286" y="2564"/>
                    <a:pt x="20057" y="1894"/>
                  </a:cubicBezTo>
                  <a:cubicBezTo>
                    <a:pt x="20829" y="1225"/>
                    <a:pt x="21600" y="555"/>
                    <a:pt x="21214" y="220"/>
                  </a:cubicBezTo>
                  <a:cubicBezTo>
                    <a:pt x="20829" y="-115"/>
                    <a:pt x="19286" y="-115"/>
                    <a:pt x="17486" y="555"/>
                  </a:cubicBezTo>
                  <a:cubicBezTo>
                    <a:pt x="15686" y="1225"/>
                    <a:pt x="13629" y="2564"/>
                    <a:pt x="12600" y="3652"/>
                  </a:cubicBezTo>
                  <a:cubicBezTo>
                    <a:pt x="11571" y="4741"/>
                    <a:pt x="11571" y="5578"/>
                    <a:pt x="12343" y="6834"/>
                  </a:cubicBezTo>
                  <a:cubicBezTo>
                    <a:pt x="13114" y="8090"/>
                    <a:pt x="14657" y="9764"/>
                    <a:pt x="15557" y="11438"/>
                  </a:cubicBezTo>
                  <a:cubicBezTo>
                    <a:pt x="16457" y="13113"/>
                    <a:pt x="16714" y="14787"/>
                    <a:pt x="14014" y="16462"/>
                  </a:cubicBezTo>
                  <a:cubicBezTo>
                    <a:pt x="11314" y="18136"/>
                    <a:pt x="5657" y="19811"/>
                    <a:pt x="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4470577" y="6522895"/>
              <a:ext cx="3302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0800"/>
                    <a:pt x="6646" y="0"/>
                    <a:pt x="10246" y="0"/>
                  </a:cubicBezTo>
                  <a:cubicBezTo>
                    <a:pt x="13846" y="0"/>
                    <a:pt x="1772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4495977" y="6596978"/>
              <a:ext cx="349251" cy="66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3" fill="norm" stroke="1" extrusionOk="0">
                  <a:moveTo>
                    <a:pt x="0" y="17673"/>
                  </a:moveTo>
                  <a:cubicBezTo>
                    <a:pt x="1178" y="19636"/>
                    <a:pt x="2356" y="21600"/>
                    <a:pt x="5105" y="19964"/>
                  </a:cubicBezTo>
                  <a:cubicBezTo>
                    <a:pt x="7855" y="18327"/>
                    <a:pt x="12175" y="13091"/>
                    <a:pt x="15185" y="9164"/>
                  </a:cubicBezTo>
                  <a:cubicBezTo>
                    <a:pt x="18196" y="5236"/>
                    <a:pt x="19898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4756327" y="6430196"/>
              <a:ext cx="173126" cy="249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203" fill="norm" stroke="1" extrusionOk="0">
                  <a:moveTo>
                    <a:pt x="0" y="683"/>
                  </a:moveTo>
                  <a:cubicBezTo>
                    <a:pt x="1286" y="143"/>
                    <a:pt x="2571" y="-397"/>
                    <a:pt x="6171" y="413"/>
                  </a:cubicBezTo>
                  <a:cubicBezTo>
                    <a:pt x="9771" y="1223"/>
                    <a:pt x="15686" y="3383"/>
                    <a:pt x="18643" y="5453"/>
                  </a:cubicBezTo>
                  <a:cubicBezTo>
                    <a:pt x="21600" y="7523"/>
                    <a:pt x="21600" y="9503"/>
                    <a:pt x="19800" y="12113"/>
                  </a:cubicBezTo>
                  <a:cubicBezTo>
                    <a:pt x="18000" y="14723"/>
                    <a:pt x="14400" y="17963"/>
                    <a:pt x="10800" y="21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5719265" y="6419178"/>
              <a:ext cx="3401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800"/>
                    <a:pt x="5170" y="9600"/>
                    <a:pt x="1993" y="13200"/>
                  </a:cubicBezTo>
                  <a:cubicBezTo>
                    <a:pt x="-1183" y="16800"/>
                    <a:pt x="88" y="19200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5804077" y="6457278"/>
              <a:ext cx="3111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12960" y="0"/>
                  </a:moveTo>
                  <a:cubicBezTo>
                    <a:pt x="15840" y="5110"/>
                    <a:pt x="18720" y="10219"/>
                    <a:pt x="20160" y="13355"/>
                  </a:cubicBezTo>
                  <a:cubicBezTo>
                    <a:pt x="21600" y="16490"/>
                    <a:pt x="21600" y="17652"/>
                    <a:pt x="19440" y="18697"/>
                  </a:cubicBezTo>
                  <a:cubicBezTo>
                    <a:pt x="17280" y="19742"/>
                    <a:pt x="12960" y="20671"/>
                    <a:pt x="9360" y="21135"/>
                  </a:cubicBezTo>
                  <a:cubicBezTo>
                    <a:pt x="5760" y="21600"/>
                    <a:pt x="288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5586437" y="6428613"/>
              <a:ext cx="338291" cy="7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40" fill="norm" stroke="1" extrusionOk="0">
                  <a:moveTo>
                    <a:pt x="915" y="21340"/>
                  </a:moveTo>
                  <a:cubicBezTo>
                    <a:pt x="379" y="17361"/>
                    <a:pt x="-158" y="13382"/>
                    <a:pt x="43" y="10540"/>
                  </a:cubicBezTo>
                  <a:cubicBezTo>
                    <a:pt x="244" y="7698"/>
                    <a:pt x="1184" y="5993"/>
                    <a:pt x="3263" y="4003"/>
                  </a:cubicBezTo>
                  <a:cubicBezTo>
                    <a:pt x="5343" y="2014"/>
                    <a:pt x="8562" y="-260"/>
                    <a:pt x="11782" y="24"/>
                  </a:cubicBezTo>
                  <a:cubicBezTo>
                    <a:pt x="15002" y="308"/>
                    <a:pt x="18222" y="3151"/>
                    <a:pt x="21442" y="5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5959030" y="6623623"/>
              <a:ext cx="149848" cy="12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038" fill="norm" stroke="1" extrusionOk="0">
                  <a:moveTo>
                    <a:pt x="14038" y="854"/>
                  </a:moveTo>
                  <a:cubicBezTo>
                    <a:pt x="11038" y="146"/>
                    <a:pt x="8038" y="-562"/>
                    <a:pt x="5638" y="677"/>
                  </a:cubicBezTo>
                  <a:cubicBezTo>
                    <a:pt x="3238" y="1917"/>
                    <a:pt x="1438" y="5104"/>
                    <a:pt x="538" y="7936"/>
                  </a:cubicBezTo>
                  <a:cubicBezTo>
                    <a:pt x="-362" y="10769"/>
                    <a:pt x="-362" y="13248"/>
                    <a:pt x="2338" y="15372"/>
                  </a:cubicBezTo>
                  <a:cubicBezTo>
                    <a:pt x="5038" y="17497"/>
                    <a:pt x="10438" y="19268"/>
                    <a:pt x="14038" y="20153"/>
                  </a:cubicBezTo>
                  <a:cubicBezTo>
                    <a:pt x="17638" y="21038"/>
                    <a:pt x="19438" y="21038"/>
                    <a:pt x="21238" y="21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6204127" y="6552528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6235877" y="6590628"/>
              <a:ext cx="330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8" y="17169"/>
                    <a:pt x="9415" y="12738"/>
                    <a:pt x="13015" y="9138"/>
                  </a:cubicBezTo>
                  <a:cubicBezTo>
                    <a:pt x="16615" y="5538"/>
                    <a:pt x="19108" y="27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6591051" y="6411697"/>
              <a:ext cx="148077" cy="29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529" fill="norm" stroke="1" extrusionOk="0">
                  <a:moveTo>
                    <a:pt x="20476" y="4188"/>
                  </a:moveTo>
                  <a:cubicBezTo>
                    <a:pt x="20772" y="3275"/>
                    <a:pt x="21068" y="2363"/>
                    <a:pt x="19293" y="1526"/>
                  </a:cubicBezTo>
                  <a:cubicBezTo>
                    <a:pt x="17517" y="690"/>
                    <a:pt x="13671" y="-71"/>
                    <a:pt x="10120" y="5"/>
                  </a:cubicBezTo>
                  <a:cubicBezTo>
                    <a:pt x="6569" y="81"/>
                    <a:pt x="3315" y="994"/>
                    <a:pt x="1539" y="2211"/>
                  </a:cubicBezTo>
                  <a:cubicBezTo>
                    <a:pt x="-236" y="3428"/>
                    <a:pt x="-532" y="4949"/>
                    <a:pt x="947" y="6546"/>
                  </a:cubicBezTo>
                  <a:cubicBezTo>
                    <a:pt x="2427" y="8143"/>
                    <a:pt x="5682" y="9816"/>
                    <a:pt x="8493" y="11566"/>
                  </a:cubicBezTo>
                  <a:cubicBezTo>
                    <a:pt x="11304" y="13315"/>
                    <a:pt x="13671" y="15140"/>
                    <a:pt x="13967" y="16814"/>
                  </a:cubicBezTo>
                  <a:cubicBezTo>
                    <a:pt x="14263" y="18487"/>
                    <a:pt x="12487" y="20008"/>
                    <a:pt x="10712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6513083" y="6397451"/>
              <a:ext cx="389545" cy="11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00" fill="norm" stroke="1" extrusionOk="0">
                  <a:moveTo>
                    <a:pt x="1172" y="21300"/>
                  </a:moveTo>
                  <a:cubicBezTo>
                    <a:pt x="705" y="18040"/>
                    <a:pt x="238" y="14779"/>
                    <a:pt x="63" y="11926"/>
                  </a:cubicBezTo>
                  <a:cubicBezTo>
                    <a:pt x="-112" y="9074"/>
                    <a:pt x="5" y="6628"/>
                    <a:pt x="1406" y="4591"/>
                  </a:cubicBezTo>
                  <a:cubicBezTo>
                    <a:pt x="2807" y="2553"/>
                    <a:pt x="5492" y="923"/>
                    <a:pt x="9053" y="311"/>
                  </a:cubicBezTo>
                  <a:cubicBezTo>
                    <a:pt x="12614" y="-300"/>
                    <a:pt x="17051" y="108"/>
                    <a:pt x="21488" y="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6864527" y="6508078"/>
              <a:ext cx="1016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50" y="2000"/>
                    <a:pt x="20700" y="4000"/>
                    <a:pt x="17100" y="7600"/>
                  </a:cubicBezTo>
                  <a:cubicBezTo>
                    <a:pt x="13500" y="11200"/>
                    <a:pt x="6750" y="16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7035977" y="6450928"/>
              <a:ext cx="635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4418"/>
                    <a:pt x="17280" y="8836"/>
                    <a:pt x="13680" y="12436"/>
                  </a:cubicBezTo>
                  <a:cubicBezTo>
                    <a:pt x="10080" y="16036"/>
                    <a:pt x="5040" y="188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6851827" y="6486351"/>
              <a:ext cx="400051" cy="6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21104"/>
                  </a:moveTo>
                  <a:cubicBezTo>
                    <a:pt x="0" y="17729"/>
                    <a:pt x="0" y="14354"/>
                    <a:pt x="343" y="11992"/>
                  </a:cubicBezTo>
                  <a:cubicBezTo>
                    <a:pt x="686" y="9629"/>
                    <a:pt x="1371" y="8279"/>
                    <a:pt x="3886" y="6254"/>
                  </a:cubicBezTo>
                  <a:cubicBezTo>
                    <a:pt x="6400" y="4229"/>
                    <a:pt x="10743" y="1529"/>
                    <a:pt x="14000" y="516"/>
                  </a:cubicBezTo>
                  <a:cubicBezTo>
                    <a:pt x="17257" y="-496"/>
                    <a:pt x="19429" y="179"/>
                    <a:pt x="21600" y="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7131227" y="6666828"/>
              <a:ext cx="22765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2600" y="0"/>
                  </a:moveTo>
                  <a:cubicBezTo>
                    <a:pt x="11000" y="180"/>
                    <a:pt x="9400" y="360"/>
                    <a:pt x="8400" y="900"/>
                  </a:cubicBezTo>
                  <a:cubicBezTo>
                    <a:pt x="7400" y="1440"/>
                    <a:pt x="7000" y="2340"/>
                    <a:pt x="7100" y="3870"/>
                  </a:cubicBezTo>
                  <a:cubicBezTo>
                    <a:pt x="7200" y="5400"/>
                    <a:pt x="7800" y="7560"/>
                    <a:pt x="10100" y="9810"/>
                  </a:cubicBezTo>
                  <a:cubicBezTo>
                    <a:pt x="12400" y="12060"/>
                    <a:pt x="16400" y="14400"/>
                    <a:pt x="18700" y="15930"/>
                  </a:cubicBezTo>
                  <a:cubicBezTo>
                    <a:pt x="21000" y="17460"/>
                    <a:pt x="21600" y="18180"/>
                    <a:pt x="21500" y="18810"/>
                  </a:cubicBezTo>
                  <a:cubicBezTo>
                    <a:pt x="21400" y="19440"/>
                    <a:pt x="20600" y="19980"/>
                    <a:pt x="16900" y="20430"/>
                  </a:cubicBezTo>
                  <a:cubicBezTo>
                    <a:pt x="13200" y="20880"/>
                    <a:pt x="6600" y="212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371652" y="1312720"/>
              <a:ext cx="1576830" cy="60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fill="norm" stroke="1" extrusionOk="0">
                  <a:moveTo>
                    <a:pt x="0" y="21600"/>
                  </a:moveTo>
                  <a:cubicBezTo>
                    <a:pt x="72" y="20995"/>
                    <a:pt x="145" y="20389"/>
                    <a:pt x="225" y="19822"/>
                  </a:cubicBezTo>
                  <a:cubicBezTo>
                    <a:pt x="304" y="19255"/>
                    <a:pt x="391" y="18725"/>
                    <a:pt x="435" y="18063"/>
                  </a:cubicBezTo>
                  <a:cubicBezTo>
                    <a:pt x="478" y="17401"/>
                    <a:pt x="478" y="16607"/>
                    <a:pt x="529" y="15793"/>
                  </a:cubicBezTo>
                  <a:cubicBezTo>
                    <a:pt x="579" y="14980"/>
                    <a:pt x="681" y="14148"/>
                    <a:pt x="840" y="13240"/>
                  </a:cubicBezTo>
                  <a:cubicBezTo>
                    <a:pt x="1000" y="12332"/>
                    <a:pt x="1217" y="11349"/>
                    <a:pt x="1434" y="10422"/>
                  </a:cubicBezTo>
                  <a:cubicBezTo>
                    <a:pt x="1652" y="9495"/>
                    <a:pt x="1869" y="8625"/>
                    <a:pt x="2115" y="7793"/>
                  </a:cubicBezTo>
                  <a:cubicBezTo>
                    <a:pt x="2361" y="6960"/>
                    <a:pt x="2637" y="6166"/>
                    <a:pt x="2970" y="5391"/>
                  </a:cubicBezTo>
                  <a:cubicBezTo>
                    <a:pt x="3303" y="4615"/>
                    <a:pt x="3694" y="3858"/>
                    <a:pt x="4006" y="3348"/>
                  </a:cubicBezTo>
                  <a:cubicBezTo>
                    <a:pt x="4317" y="2837"/>
                    <a:pt x="4549" y="2572"/>
                    <a:pt x="4824" y="2308"/>
                  </a:cubicBezTo>
                  <a:cubicBezTo>
                    <a:pt x="5099" y="2043"/>
                    <a:pt x="5418" y="1778"/>
                    <a:pt x="5722" y="1570"/>
                  </a:cubicBezTo>
                  <a:cubicBezTo>
                    <a:pt x="6027" y="1362"/>
                    <a:pt x="6316" y="1211"/>
                    <a:pt x="6555" y="1192"/>
                  </a:cubicBezTo>
                  <a:cubicBezTo>
                    <a:pt x="6794" y="1173"/>
                    <a:pt x="6983" y="1286"/>
                    <a:pt x="7236" y="1305"/>
                  </a:cubicBezTo>
                  <a:cubicBezTo>
                    <a:pt x="7490" y="1324"/>
                    <a:pt x="7808" y="1248"/>
                    <a:pt x="8185" y="1173"/>
                  </a:cubicBezTo>
                  <a:cubicBezTo>
                    <a:pt x="8562" y="1097"/>
                    <a:pt x="8996" y="1021"/>
                    <a:pt x="9518" y="984"/>
                  </a:cubicBezTo>
                  <a:cubicBezTo>
                    <a:pt x="10039" y="946"/>
                    <a:pt x="10648" y="946"/>
                    <a:pt x="11155" y="927"/>
                  </a:cubicBezTo>
                  <a:cubicBezTo>
                    <a:pt x="11662" y="908"/>
                    <a:pt x="12068" y="870"/>
                    <a:pt x="12546" y="832"/>
                  </a:cubicBezTo>
                  <a:cubicBezTo>
                    <a:pt x="13024" y="794"/>
                    <a:pt x="13574" y="757"/>
                    <a:pt x="14038" y="681"/>
                  </a:cubicBezTo>
                  <a:cubicBezTo>
                    <a:pt x="14501" y="605"/>
                    <a:pt x="14878" y="492"/>
                    <a:pt x="15262" y="397"/>
                  </a:cubicBezTo>
                  <a:cubicBezTo>
                    <a:pt x="15646" y="303"/>
                    <a:pt x="16037" y="227"/>
                    <a:pt x="16414" y="151"/>
                  </a:cubicBezTo>
                  <a:cubicBezTo>
                    <a:pt x="16790" y="76"/>
                    <a:pt x="17153" y="0"/>
                    <a:pt x="17515" y="0"/>
                  </a:cubicBezTo>
                  <a:cubicBezTo>
                    <a:pt x="17877" y="0"/>
                    <a:pt x="18239" y="76"/>
                    <a:pt x="18579" y="132"/>
                  </a:cubicBezTo>
                  <a:cubicBezTo>
                    <a:pt x="18920" y="189"/>
                    <a:pt x="19239" y="227"/>
                    <a:pt x="19579" y="340"/>
                  </a:cubicBezTo>
                  <a:cubicBezTo>
                    <a:pt x="19920" y="454"/>
                    <a:pt x="20282" y="643"/>
                    <a:pt x="20571" y="946"/>
                  </a:cubicBezTo>
                  <a:cubicBezTo>
                    <a:pt x="20861" y="1248"/>
                    <a:pt x="21078" y="1664"/>
                    <a:pt x="21238" y="2099"/>
                  </a:cubicBezTo>
                  <a:cubicBezTo>
                    <a:pt x="21397" y="2535"/>
                    <a:pt x="21499" y="2988"/>
                    <a:pt x="21549" y="3423"/>
                  </a:cubicBezTo>
                  <a:cubicBezTo>
                    <a:pt x="21600" y="3858"/>
                    <a:pt x="21600" y="4275"/>
                    <a:pt x="21520" y="4766"/>
                  </a:cubicBezTo>
                  <a:cubicBezTo>
                    <a:pt x="21441" y="5258"/>
                    <a:pt x="21281" y="5826"/>
                    <a:pt x="21042" y="6393"/>
                  </a:cubicBezTo>
                  <a:cubicBezTo>
                    <a:pt x="20803" y="6960"/>
                    <a:pt x="20485" y="7528"/>
                    <a:pt x="20151" y="8001"/>
                  </a:cubicBezTo>
                  <a:cubicBezTo>
                    <a:pt x="19818" y="8474"/>
                    <a:pt x="19470" y="8852"/>
                    <a:pt x="19050" y="9211"/>
                  </a:cubicBezTo>
                  <a:cubicBezTo>
                    <a:pt x="18630" y="9571"/>
                    <a:pt x="18138" y="9911"/>
                    <a:pt x="17638" y="10214"/>
                  </a:cubicBezTo>
                  <a:cubicBezTo>
                    <a:pt x="17138" y="10516"/>
                    <a:pt x="16631" y="10781"/>
                    <a:pt x="16138" y="11027"/>
                  </a:cubicBezTo>
                  <a:cubicBezTo>
                    <a:pt x="15646" y="11273"/>
                    <a:pt x="15168" y="11500"/>
                    <a:pt x="14704" y="11689"/>
                  </a:cubicBezTo>
                  <a:cubicBezTo>
                    <a:pt x="14241" y="11878"/>
                    <a:pt x="13792" y="12029"/>
                    <a:pt x="13335" y="12162"/>
                  </a:cubicBezTo>
                  <a:cubicBezTo>
                    <a:pt x="12879" y="12294"/>
                    <a:pt x="12415" y="12408"/>
                    <a:pt x="11915" y="12521"/>
                  </a:cubicBezTo>
                  <a:cubicBezTo>
                    <a:pt x="11416" y="12635"/>
                    <a:pt x="10880" y="12748"/>
                    <a:pt x="10387" y="12843"/>
                  </a:cubicBezTo>
                  <a:cubicBezTo>
                    <a:pt x="9895" y="12937"/>
                    <a:pt x="9445" y="13013"/>
                    <a:pt x="9047" y="13108"/>
                  </a:cubicBezTo>
                  <a:cubicBezTo>
                    <a:pt x="8649" y="13202"/>
                    <a:pt x="8301" y="13316"/>
                    <a:pt x="7946" y="13543"/>
                  </a:cubicBezTo>
                  <a:cubicBezTo>
                    <a:pt x="7591" y="13770"/>
                    <a:pt x="7229" y="14110"/>
                    <a:pt x="6881" y="14602"/>
                  </a:cubicBezTo>
                  <a:cubicBezTo>
                    <a:pt x="6534" y="15094"/>
                    <a:pt x="6200" y="15737"/>
                    <a:pt x="5903" y="16418"/>
                  </a:cubicBezTo>
                  <a:cubicBezTo>
                    <a:pt x="5606" y="17098"/>
                    <a:pt x="5346" y="17817"/>
                    <a:pt x="5201" y="18271"/>
                  </a:cubicBezTo>
                  <a:cubicBezTo>
                    <a:pt x="5056" y="18725"/>
                    <a:pt x="5027" y="18914"/>
                    <a:pt x="4991" y="19084"/>
                  </a:cubicBezTo>
                  <a:cubicBezTo>
                    <a:pt x="4955" y="19255"/>
                    <a:pt x="4911" y="19406"/>
                    <a:pt x="4897" y="19368"/>
                  </a:cubicBezTo>
                  <a:cubicBezTo>
                    <a:pt x="4882" y="19330"/>
                    <a:pt x="4897" y="19103"/>
                    <a:pt x="4911" y="18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729817" y="1724897"/>
              <a:ext cx="124436" cy="13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97" fill="norm" stroke="1" extrusionOk="0">
                  <a:moveTo>
                    <a:pt x="1203" y="12314"/>
                  </a:moveTo>
                  <a:cubicBezTo>
                    <a:pt x="1203" y="8797"/>
                    <a:pt x="1203" y="5281"/>
                    <a:pt x="1203" y="3104"/>
                  </a:cubicBezTo>
                  <a:cubicBezTo>
                    <a:pt x="1203" y="928"/>
                    <a:pt x="1203" y="90"/>
                    <a:pt x="1478" y="7"/>
                  </a:cubicBezTo>
                  <a:cubicBezTo>
                    <a:pt x="1753" y="-77"/>
                    <a:pt x="2302" y="593"/>
                    <a:pt x="2576" y="2435"/>
                  </a:cubicBezTo>
                  <a:cubicBezTo>
                    <a:pt x="2851" y="4276"/>
                    <a:pt x="2851" y="7290"/>
                    <a:pt x="2485" y="9886"/>
                  </a:cubicBezTo>
                  <a:cubicBezTo>
                    <a:pt x="2119" y="12481"/>
                    <a:pt x="1386" y="14658"/>
                    <a:pt x="837" y="16249"/>
                  </a:cubicBezTo>
                  <a:cubicBezTo>
                    <a:pt x="288" y="17839"/>
                    <a:pt x="-78" y="18844"/>
                    <a:pt x="14" y="19681"/>
                  </a:cubicBezTo>
                  <a:cubicBezTo>
                    <a:pt x="105" y="20518"/>
                    <a:pt x="654" y="21188"/>
                    <a:pt x="1386" y="21356"/>
                  </a:cubicBezTo>
                  <a:cubicBezTo>
                    <a:pt x="2119" y="21523"/>
                    <a:pt x="3034" y="21188"/>
                    <a:pt x="5963" y="20267"/>
                  </a:cubicBezTo>
                  <a:cubicBezTo>
                    <a:pt x="8891" y="19346"/>
                    <a:pt x="13834" y="17839"/>
                    <a:pt x="16763" y="17002"/>
                  </a:cubicBezTo>
                  <a:cubicBezTo>
                    <a:pt x="19691" y="16165"/>
                    <a:pt x="20607" y="15997"/>
                    <a:pt x="21522" y="15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922182" y="1135092"/>
              <a:ext cx="55925" cy="10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2" h="21213" fill="norm" stroke="1" extrusionOk="0">
                  <a:moveTo>
                    <a:pt x="11114" y="3290"/>
                  </a:moveTo>
                  <a:cubicBezTo>
                    <a:pt x="7257" y="7651"/>
                    <a:pt x="3400" y="12013"/>
                    <a:pt x="1472" y="14713"/>
                  </a:cubicBezTo>
                  <a:cubicBezTo>
                    <a:pt x="-457" y="17413"/>
                    <a:pt x="-457" y="18451"/>
                    <a:pt x="1279" y="19282"/>
                  </a:cubicBezTo>
                  <a:cubicBezTo>
                    <a:pt x="3014" y="20113"/>
                    <a:pt x="6486" y="20736"/>
                    <a:pt x="9572" y="21047"/>
                  </a:cubicBezTo>
                  <a:cubicBezTo>
                    <a:pt x="12657" y="21359"/>
                    <a:pt x="15357" y="21359"/>
                    <a:pt x="17479" y="19905"/>
                  </a:cubicBezTo>
                  <a:cubicBezTo>
                    <a:pt x="19600" y="18451"/>
                    <a:pt x="21143" y="15544"/>
                    <a:pt x="19986" y="12013"/>
                  </a:cubicBezTo>
                  <a:cubicBezTo>
                    <a:pt x="18829" y="8482"/>
                    <a:pt x="14972" y="4328"/>
                    <a:pt x="12079" y="2147"/>
                  </a:cubicBezTo>
                  <a:cubicBezTo>
                    <a:pt x="9186" y="-33"/>
                    <a:pt x="7257" y="-241"/>
                    <a:pt x="5522" y="174"/>
                  </a:cubicBezTo>
                  <a:cubicBezTo>
                    <a:pt x="3786" y="590"/>
                    <a:pt x="2243" y="1628"/>
                    <a:pt x="1472" y="2667"/>
                  </a:cubicBezTo>
                  <a:cubicBezTo>
                    <a:pt x="700" y="3705"/>
                    <a:pt x="700" y="4744"/>
                    <a:pt x="700" y="5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1076502" y="1186778"/>
              <a:ext cx="317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1097574" y="1098407"/>
              <a:ext cx="77354" cy="14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22" fill="norm" stroke="1" extrusionOk="0">
                  <a:moveTo>
                    <a:pt x="16080" y="1800"/>
                  </a:moveTo>
                  <a:cubicBezTo>
                    <a:pt x="13161" y="1174"/>
                    <a:pt x="10242" y="548"/>
                    <a:pt x="8053" y="235"/>
                  </a:cubicBezTo>
                  <a:cubicBezTo>
                    <a:pt x="5864" y="-78"/>
                    <a:pt x="4404" y="-78"/>
                    <a:pt x="3237" y="235"/>
                  </a:cubicBezTo>
                  <a:cubicBezTo>
                    <a:pt x="2069" y="548"/>
                    <a:pt x="1193" y="1174"/>
                    <a:pt x="610" y="2113"/>
                  </a:cubicBezTo>
                  <a:cubicBezTo>
                    <a:pt x="26" y="3052"/>
                    <a:pt x="-266" y="4305"/>
                    <a:pt x="318" y="5009"/>
                  </a:cubicBezTo>
                  <a:cubicBezTo>
                    <a:pt x="902" y="5713"/>
                    <a:pt x="2361" y="5870"/>
                    <a:pt x="3820" y="5792"/>
                  </a:cubicBezTo>
                  <a:cubicBezTo>
                    <a:pt x="5280" y="5713"/>
                    <a:pt x="6739" y="5400"/>
                    <a:pt x="8345" y="4774"/>
                  </a:cubicBezTo>
                  <a:cubicBezTo>
                    <a:pt x="9950" y="4148"/>
                    <a:pt x="11702" y="3209"/>
                    <a:pt x="12723" y="3131"/>
                  </a:cubicBezTo>
                  <a:cubicBezTo>
                    <a:pt x="13745" y="3052"/>
                    <a:pt x="14037" y="3835"/>
                    <a:pt x="14912" y="6574"/>
                  </a:cubicBezTo>
                  <a:cubicBezTo>
                    <a:pt x="15788" y="9313"/>
                    <a:pt x="17248" y="14009"/>
                    <a:pt x="18415" y="16826"/>
                  </a:cubicBezTo>
                  <a:cubicBezTo>
                    <a:pt x="19583" y="19644"/>
                    <a:pt x="20458" y="20583"/>
                    <a:pt x="21334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1401799" y="1050253"/>
              <a:ext cx="4904" cy="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039"/>
                    <a:pt x="-1585" y="12077"/>
                    <a:pt x="575" y="15677"/>
                  </a:cubicBezTo>
                  <a:cubicBezTo>
                    <a:pt x="2735" y="19277"/>
                    <a:pt x="11375" y="20439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1441627" y="1028028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1363136" y="1021678"/>
              <a:ext cx="132467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1389" y="21600"/>
                  </a:moveTo>
                  <a:cubicBezTo>
                    <a:pt x="538" y="21600"/>
                    <a:pt x="-312" y="21600"/>
                    <a:pt x="113" y="20160"/>
                  </a:cubicBezTo>
                  <a:cubicBezTo>
                    <a:pt x="538" y="18720"/>
                    <a:pt x="2239" y="15840"/>
                    <a:pt x="5131" y="12240"/>
                  </a:cubicBezTo>
                  <a:cubicBezTo>
                    <a:pt x="8022" y="8640"/>
                    <a:pt x="12104" y="4320"/>
                    <a:pt x="14995" y="2160"/>
                  </a:cubicBezTo>
                  <a:cubicBezTo>
                    <a:pt x="17886" y="0"/>
                    <a:pt x="19587" y="0"/>
                    <a:pt x="212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1507176" y="1104228"/>
              <a:ext cx="51927" cy="65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35" fill="norm" stroke="1" extrusionOk="0">
                  <a:moveTo>
                    <a:pt x="5644" y="0"/>
                  </a:moveTo>
                  <a:cubicBezTo>
                    <a:pt x="3916" y="1045"/>
                    <a:pt x="2188" y="2090"/>
                    <a:pt x="1108" y="4703"/>
                  </a:cubicBezTo>
                  <a:cubicBezTo>
                    <a:pt x="28" y="7316"/>
                    <a:pt x="-404" y="11497"/>
                    <a:pt x="460" y="14981"/>
                  </a:cubicBezTo>
                  <a:cubicBezTo>
                    <a:pt x="1324" y="18465"/>
                    <a:pt x="3484" y="21252"/>
                    <a:pt x="7156" y="21426"/>
                  </a:cubicBezTo>
                  <a:cubicBezTo>
                    <a:pt x="10828" y="21600"/>
                    <a:pt x="16012" y="19161"/>
                    <a:pt x="21196" y="16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1594027" y="1072478"/>
              <a:ext cx="317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1669257" y="1005803"/>
              <a:ext cx="51315" cy="8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241" fill="norm" stroke="1" extrusionOk="0">
                  <a:moveTo>
                    <a:pt x="13356" y="5049"/>
                  </a:moveTo>
                  <a:cubicBezTo>
                    <a:pt x="12924" y="3647"/>
                    <a:pt x="12492" y="2244"/>
                    <a:pt x="11412" y="1964"/>
                  </a:cubicBezTo>
                  <a:cubicBezTo>
                    <a:pt x="10332" y="1683"/>
                    <a:pt x="8604" y="2525"/>
                    <a:pt x="6444" y="5190"/>
                  </a:cubicBezTo>
                  <a:cubicBezTo>
                    <a:pt x="4284" y="7855"/>
                    <a:pt x="1692" y="12343"/>
                    <a:pt x="612" y="15288"/>
                  </a:cubicBezTo>
                  <a:cubicBezTo>
                    <a:pt x="-468" y="18234"/>
                    <a:pt x="-36" y="19636"/>
                    <a:pt x="1260" y="20478"/>
                  </a:cubicBezTo>
                  <a:cubicBezTo>
                    <a:pt x="2556" y="21319"/>
                    <a:pt x="4716" y="21600"/>
                    <a:pt x="7524" y="20618"/>
                  </a:cubicBezTo>
                  <a:cubicBezTo>
                    <a:pt x="10332" y="19636"/>
                    <a:pt x="13788" y="17392"/>
                    <a:pt x="16164" y="14727"/>
                  </a:cubicBezTo>
                  <a:cubicBezTo>
                    <a:pt x="18540" y="12062"/>
                    <a:pt x="19836" y="8977"/>
                    <a:pt x="20484" y="6732"/>
                  </a:cubicBezTo>
                  <a:cubicBezTo>
                    <a:pt x="21132" y="4488"/>
                    <a:pt x="21132" y="3086"/>
                    <a:pt x="20268" y="1964"/>
                  </a:cubicBezTo>
                  <a:cubicBezTo>
                    <a:pt x="19404" y="842"/>
                    <a:pt x="17676" y="0"/>
                    <a:pt x="16164" y="0"/>
                  </a:cubicBezTo>
                  <a:cubicBezTo>
                    <a:pt x="14652" y="0"/>
                    <a:pt x="13356" y="842"/>
                    <a:pt x="12060" y="1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765477" y="1034378"/>
              <a:ext cx="317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808705" y="984404"/>
              <a:ext cx="58373" cy="135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69" fill="norm" stroke="1" extrusionOk="0">
                  <a:moveTo>
                    <a:pt x="9703" y="2381"/>
                  </a:moveTo>
                  <a:cubicBezTo>
                    <a:pt x="9317" y="1543"/>
                    <a:pt x="8931" y="706"/>
                    <a:pt x="7774" y="288"/>
                  </a:cubicBezTo>
                  <a:cubicBezTo>
                    <a:pt x="6617" y="-131"/>
                    <a:pt x="4688" y="-131"/>
                    <a:pt x="2953" y="539"/>
                  </a:cubicBezTo>
                  <a:cubicBezTo>
                    <a:pt x="1217" y="1209"/>
                    <a:pt x="-326" y="2548"/>
                    <a:pt x="60" y="3134"/>
                  </a:cubicBezTo>
                  <a:cubicBezTo>
                    <a:pt x="445" y="3720"/>
                    <a:pt x="2760" y="3553"/>
                    <a:pt x="5074" y="3218"/>
                  </a:cubicBezTo>
                  <a:cubicBezTo>
                    <a:pt x="7388" y="2883"/>
                    <a:pt x="9703" y="2381"/>
                    <a:pt x="11053" y="2716"/>
                  </a:cubicBezTo>
                  <a:cubicBezTo>
                    <a:pt x="12403" y="3050"/>
                    <a:pt x="12788" y="4222"/>
                    <a:pt x="14331" y="7488"/>
                  </a:cubicBezTo>
                  <a:cubicBezTo>
                    <a:pt x="15874" y="10753"/>
                    <a:pt x="18574" y="16111"/>
                    <a:pt x="21274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1276527" y="1729567"/>
              <a:ext cx="2118" cy="79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2594"/>
                  </a:moveTo>
                  <a:cubicBezTo>
                    <a:pt x="10800" y="1173"/>
                    <a:pt x="21600" y="-248"/>
                    <a:pt x="21600" y="36"/>
                  </a:cubicBezTo>
                  <a:cubicBezTo>
                    <a:pt x="21600" y="320"/>
                    <a:pt x="10800" y="2310"/>
                    <a:pt x="5400" y="6147"/>
                  </a:cubicBezTo>
                  <a:cubicBezTo>
                    <a:pt x="0" y="9984"/>
                    <a:pt x="0" y="15668"/>
                    <a:pt x="0" y="21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1311452" y="1720178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1240544" y="1710653"/>
              <a:ext cx="9313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55" y="21600"/>
                  </a:moveTo>
                  <a:cubicBezTo>
                    <a:pt x="1227" y="20057"/>
                    <a:pt x="0" y="18514"/>
                    <a:pt x="0" y="16714"/>
                  </a:cubicBezTo>
                  <a:cubicBezTo>
                    <a:pt x="0" y="14914"/>
                    <a:pt x="1227" y="12857"/>
                    <a:pt x="5032" y="10029"/>
                  </a:cubicBezTo>
                  <a:cubicBezTo>
                    <a:pt x="8836" y="7200"/>
                    <a:pt x="1521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1357604" y="1765099"/>
              <a:ext cx="49099" cy="55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19" fill="norm" stroke="1" extrusionOk="0">
                  <a:moveTo>
                    <a:pt x="10291" y="2264"/>
                  </a:moveTo>
                  <a:cubicBezTo>
                    <a:pt x="8453" y="1042"/>
                    <a:pt x="6615" y="-181"/>
                    <a:pt x="5006" y="23"/>
                  </a:cubicBezTo>
                  <a:cubicBezTo>
                    <a:pt x="3398" y="227"/>
                    <a:pt x="2019" y="1857"/>
                    <a:pt x="1100" y="5117"/>
                  </a:cubicBezTo>
                  <a:cubicBezTo>
                    <a:pt x="181" y="8377"/>
                    <a:pt x="-279" y="13268"/>
                    <a:pt x="181" y="16528"/>
                  </a:cubicBezTo>
                  <a:cubicBezTo>
                    <a:pt x="640" y="19789"/>
                    <a:pt x="2019" y="21419"/>
                    <a:pt x="5695" y="21419"/>
                  </a:cubicBezTo>
                  <a:cubicBezTo>
                    <a:pt x="9372" y="21419"/>
                    <a:pt x="15347" y="19789"/>
                    <a:pt x="21321" y="18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1441627" y="1758278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1473803" y="1701599"/>
              <a:ext cx="34776" cy="57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101" fill="norm" stroke="1" extrusionOk="0">
                  <a:moveTo>
                    <a:pt x="13086" y="5614"/>
                  </a:moveTo>
                  <a:cubicBezTo>
                    <a:pt x="9910" y="5614"/>
                    <a:pt x="6733" y="5614"/>
                    <a:pt x="4510" y="6578"/>
                  </a:cubicBezTo>
                  <a:cubicBezTo>
                    <a:pt x="2286" y="7542"/>
                    <a:pt x="1016" y="9471"/>
                    <a:pt x="380" y="11978"/>
                  </a:cubicBezTo>
                  <a:cubicBezTo>
                    <a:pt x="-255" y="14485"/>
                    <a:pt x="-255" y="17571"/>
                    <a:pt x="1651" y="19307"/>
                  </a:cubicBezTo>
                  <a:cubicBezTo>
                    <a:pt x="3557" y="21042"/>
                    <a:pt x="7369" y="21428"/>
                    <a:pt x="10545" y="20849"/>
                  </a:cubicBezTo>
                  <a:cubicBezTo>
                    <a:pt x="13721" y="20271"/>
                    <a:pt x="16263" y="18728"/>
                    <a:pt x="18169" y="15642"/>
                  </a:cubicBezTo>
                  <a:cubicBezTo>
                    <a:pt x="20074" y="12557"/>
                    <a:pt x="21345" y="7928"/>
                    <a:pt x="20710" y="4842"/>
                  </a:cubicBezTo>
                  <a:cubicBezTo>
                    <a:pt x="20074" y="1757"/>
                    <a:pt x="17533" y="214"/>
                    <a:pt x="14992" y="21"/>
                  </a:cubicBezTo>
                  <a:cubicBezTo>
                    <a:pt x="12451" y="-172"/>
                    <a:pt x="9910" y="985"/>
                    <a:pt x="7369" y="2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1536877" y="1720178"/>
              <a:ext cx="952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1561219" y="1677270"/>
              <a:ext cx="32809" cy="77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6968" y="2202"/>
                  </a:moveTo>
                  <a:cubicBezTo>
                    <a:pt x="3484" y="2202"/>
                    <a:pt x="0" y="2202"/>
                    <a:pt x="0" y="2202"/>
                  </a:cubicBezTo>
                  <a:cubicBezTo>
                    <a:pt x="0" y="2202"/>
                    <a:pt x="3484" y="2202"/>
                    <a:pt x="6271" y="1618"/>
                  </a:cubicBezTo>
                  <a:cubicBezTo>
                    <a:pt x="9058" y="1035"/>
                    <a:pt x="11148" y="-133"/>
                    <a:pt x="12194" y="13"/>
                  </a:cubicBezTo>
                  <a:cubicBezTo>
                    <a:pt x="13239" y="159"/>
                    <a:pt x="13239" y="1618"/>
                    <a:pt x="14632" y="5413"/>
                  </a:cubicBezTo>
                  <a:cubicBezTo>
                    <a:pt x="16026" y="9208"/>
                    <a:pt x="18813" y="15337"/>
                    <a:pt x="21600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2" name="Drawing"/>
          <p:cNvGrpSpPr/>
          <p:nvPr/>
        </p:nvGrpSpPr>
        <p:grpSpPr>
          <a:xfrm>
            <a:off x="362960" y="1826354"/>
            <a:ext cx="12610090" cy="6104796"/>
            <a:chOff x="-12700" y="-12700"/>
            <a:chExt cx="12610089" cy="6104795"/>
          </a:xfrm>
        </p:grpSpPr>
        <p:sp>
          <p:nvSpPr>
            <p:cNvPr id="2677" name="Line"/>
            <p:cNvSpPr/>
            <p:nvPr/>
          </p:nvSpPr>
          <p:spPr>
            <a:xfrm>
              <a:off x="1813961" y="1371265"/>
              <a:ext cx="271527" cy="282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24" fill="norm" stroke="1" extrusionOk="0">
                  <a:moveTo>
                    <a:pt x="17963" y="1996"/>
                  </a:moveTo>
                  <a:cubicBezTo>
                    <a:pt x="17460" y="1360"/>
                    <a:pt x="16958" y="725"/>
                    <a:pt x="15702" y="328"/>
                  </a:cubicBezTo>
                  <a:cubicBezTo>
                    <a:pt x="14446" y="-69"/>
                    <a:pt x="12437" y="-228"/>
                    <a:pt x="10428" y="566"/>
                  </a:cubicBezTo>
                  <a:cubicBezTo>
                    <a:pt x="8419" y="1360"/>
                    <a:pt x="6409" y="3107"/>
                    <a:pt x="4651" y="5728"/>
                  </a:cubicBezTo>
                  <a:cubicBezTo>
                    <a:pt x="2893" y="8348"/>
                    <a:pt x="1386" y="11843"/>
                    <a:pt x="632" y="13987"/>
                  </a:cubicBezTo>
                  <a:cubicBezTo>
                    <a:pt x="-121" y="16131"/>
                    <a:pt x="-121" y="16925"/>
                    <a:pt x="214" y="17560"/>
                  </a:cubicBezTo>
                  <a:cubicBezTo>
                    <a:pt x="549" y="18196"/>
                    <a:pt x="1219" y="18672"/>
                    <a:pt x="2893" y="19307"/>
                  </a:cubicBezTo>
                  <a:cubicBezTo>
                    <a:pt x="4567" y="19943"/>
                    <a:pt x="7246" y="20737"/>
                    <a:pt x="10177" y="21054"/>
                  </a:cubicBezTo>
                  <a:cubicBezTo>
                    <a:pt x="13107" y="21372"/>
                    <a:pt x="16288" y="21213"/>
                    <a:pt x="18214" y="20816"/>
                  </a:cubicBezTo>
                  <a:cubicBezTo>
                    <a:pt x="20139" y="20419"/>
                    <a:pt x="20809" y="19784"/>
                    <a:pt x="21479" y="19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1646346" y="1128169"/>
              <a:ext cx="597834" cy="654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62" fill="norm" stroke="1" extrusionOk="0">
                  <a:moveTo>
                    <a:pt x="17088" y="3640"/>
                  </a:moveTo>
                  <a:cubicBezTo>
                    <a:pt x="17012" y="3293"/>
                    <a:pt x="16937" y="2945"/>
                    <a:pt x="16482" y="2529"/>
                  </a:cubicBezTo>
                  <a:cubicBezTo>
                    <a:pt x="16027" y="2112"/>
                    <a:pt x="15193" y="1626"/>
                    <a:pt x="13981" y="1279"/>
                  </a:cubicBezTo>
                  <a:cubicBezTo>
                    <a:pt x="12768" y="931"/>
                    <a:pt x="11177" y="723"/>
                    <a:pt x="9699" y="792"/>
                  </a:cubicBezTo>
                  <a:cubicBezTo>
                    <a:pt x="8221" y="862"/>
                    <a:pt x="6857" y="1209"/>
                    <a:pt x="5568" y="1938"/>
                  </a:cubicBezTo>
                  <a:cubicBezTo>
                    <a:pt x="4280" y="2668"/>
                    <a:pt x="3067" y="3779"/>
                    <a:pt x="2120" y="5307"/>
                  </a:cubicBezTo>
                  <a:cubicBezTo>
                    <a:pt x="1172" y="6835"/>
                    <a:pt x="490" y="8780"/>
                    <a:pt x="187" y="10516"/>
                  </a:cubicBezTo>
                  <a:cubicBezTo>
                    <a:pt x="-116" y="12252"/>
                    <a:pt x="-40" y="13780"/>
                    <a:pt x="339" y="15065"/>
                  </a:cubicBezTo>
                  <a:cubicBezTo>
                    <a:pt x="718" y="16350"/>
                    <a:pt x="1400" y="17392"/>
                    <a:pt x="2347" y="18364"/>
                  </a:cubicBezTo>
                  <a:cubicBezTo>
                    <a:pt x="3295" y="19336"/>
                    <a:pt x="4507" y="20239"/>
                    <a:pt x="5947" y="20795"/>
                  </a:cubicBezTo>
                  <a:cubicBezTo>
                    <a:pt x="7387" y="21351"/>
                    <a:pt x="9055" y="21559"/>
                    <a:pt x="10495" y="21420"/>
                  </a:cubicBezTo>
                  <a:cubicBezTo>
                    <a:pt x="11935" y="21281"/>
                    <a:pt x="13147" y="20795"/>
                    <a:pt x="14473" y="19892"/>
                  </a:cubicBezTo>
                  <a:cubicBezTo>
                    <a:pt x="15800" y="18989"/>
                    <a:pt x="17240" y="17670"/>
                    <a:pt x="18377" y="16281"/>
                  </a:cubicBezTo>
                  <a:cubicBezTo>
                    <a:pt x="19513" y="14891"/>
                    <a:pt x="20347" y="13433"/>
                    <a:pt x="20840" y="11974"/>
                  </a:cubicBezTo>
                  <a:cubicBezTo>
                    <a:pt x="21332" y="10516"/>
                    <a:pt x="21484" y="9057"/>
                    <a:pt x="21370" y="7634"/>
                  </a:cubicBezTo>
                  <a:cubicBezTo>
                    <a:pt x="21257" y="6210"/>
                    <a:pt x="20878" y="4821"/>
                    <a:pt x="20309" y="3640"/>
                  </a:cubicBezTo>
                  <a:cubicBezTo>
                    <a:pt x="19741" y="2459"/>
                    <a:pt x="18983" y="1487"/>
                    <a:pt x="17770" y="897"/>
                  </a:cubicBezTo>
                  <a:cubicBezTo>
                    <a:pt x="16558" y="306"/>
                    <a:pt x="14890" y="98"/>
                    <a:pt x="13791" y="28"/>
                  </a:cubicBezTo>
                  <a:cubicBezTo>
                    <a:pt x="12692" y="-41"/>
                    <a:pt x="12162" y="28"/>
                    <a:pt x="11631" y="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1703357" y="374382"/>
              <a:ext cx="580051" cy="782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73" fill="norm" stroke="1" extrusionOk="0">
                  <a:moveTo>
                    <a:pt x="7086" y="21573"/>
                  </a:moveTo>
                  <a:cubicBezTo>
                    <a:pt x="6694" y="21398"/>
                    <a:pt x="6303" y="21223"/>
                    <a:pt x="5834" y="20610"/>
                  </a:cubicBezTo>
                  <a:cubicBezTo>
                    <a:pt x="5364" y="19997"/>
                    <a:pt x="4816" y="18946"/>
                    <a:pt x="3994" y="17457"/>
                  </a:cubicBezTo>
                  <a:cubicBezTo>
                    <a:pt x="3173" y="15969"/>
                    <a:pt x="2077" y="14042"/>
                    <a:pt x="1294" y="12349"/>
                  </a:cubicBezTo>
                  <a:cubicBezTo>
                    <a:pt x="512" y="10656"/>
                    <a:pt x="42" y="9197"/>
                    <a:pt x="3" y="7796"/>
                  </a:cubicBezTo>
                  <a:cubicBezTo>
                    <a:pt x="-36" y="6395"/>
                    <a:pt x="355" y="5052"/>
                    <a:pt x="1412" y="3884"/>
                  </a:cubicBezTo>
                  <a:cubicBezTo>
                    <a:pt x="2468" y="2717"/>
                    <a:pt x="4190" y="1724"/>
                    <a:pt x="6186" y="1053"/>
                  </a:cubicBezTo>
                  <a:cubicBezTo>
                    <a:pt x="8181" y="382"/>
                    <a:pt x="10451" y="31"/>
                    <a:pt x="12173" y="2"/>
                  </a:cubicBezTo>
                  <a:cubicBezTo>
                    <a:pt x="13894" y="-27"/>
                    <a:pt x="15068" y="265"/>
                    <a:pt x="16203" y="819"/>
                  </a:cubicBezTo>
                  <a:cubicBezTo>
                    <a:pt x="17338" y="1374"/>
                    <a:pt x="18434" y="2191"/>
                    <a:pt x="19294" y="3155"/>
                  </a:cubicBezTo>
                  <a:cubicBezTo>
                    <a:pt x="20155" y="4118"/>
                    <a:pt x="20781" y="5227"/>
                    <a:pt x="21134" y="6482"/>
                  </a:cubicBezTo>
                  <a:cubicBezTo>
                    <a:pt x="21486" y="7737"/>
                    <a:pt x="21564" y="9138"/>
                    <a:pt x="21251" y="10656"/>
                  </a:cubicBezTo>
                  <a:cubicBezTo>
                    <a:pt x="20938" y="12174"/>
                    <a:pt x="20234" y="13809"/>
                    <a:pt x="19373" y="15210"/>
                  </a:cubicBezTo>
                  <a:cubicBezTo>
                    <a:pt x="18512" y="16611"/>
                    <a:pt x="17494" y="17778"/>
                    <a:pt x="16790" y="18450"/>
                  </a:cubicBezTo>
                  <a:cubicBezTo>
                    <a:pt x="16086" y="19121"/>
                    <a:pt x="15694" y="19296"/>
                    <a:pt x="15303" y="19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2072223" y="959662"/>
              <a:ext cx="184714" cy="13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866" fill="norm" stroke="1" extrusionOk="0">
                  <a:moveTo>
                    <a:pt x="5956" y="1005"/>
                  </a:moveTo>
                  <a:cubicBezTo>
                    <a:pt x="4729" y="341"/>
                    <a:pt x="3502" y="-324"/>
                    <a:pt x="2643" y="174"/>
                  </a:cubicBezTo>
                  <a:cubicBezTo>
                    <a:pt x="1784" y="673"/>
                    <a:pt x="1293" y="2334"/>
                    <a:pt x="802" y="4162"/>
                  </a:cubicBezTo>
                  <a:cubicBezTo>
                    <a:pt x="311" y="5990"/>
                    <a:pt x="-180" y="7984"/>
                    <a:pt x="65" y="10310"/>
                  </a:cubicBezTo>
                  <a:cubicBezTo>
                    <a:pt x="311" y="12636"/>
                    <a:pt x="1293" y="15294"/>
                    <a:pt x="3011" y="17454"/>
                  </a:cubicBezTo>
                  <a:cubicBezTo>
                    <a:pt x="4729" y="19614"/>
                    <a:pt x="7184" y="21276"/>
                    <a:pt x="10375" y="20778"/>
                  </a:cubicBezTo>
                  <a:cubicBezTo>
                    <a:pt x="13565" y="20279"/>
                    <a:pt x="17493" y="17621"/>
                    <a:pt x="21420" y="14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2410280" y="334969"/>
              <a:ext cx="87232" cy="16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51" fill="norm" stroke="1" extrusionOk="0">
                  <a:moveTo>
                    <a:pt x="16742" y="312"/>
                  </a:moveTo>
                  <a:cubicBezTo>
                    <a:pt x="14171" y="42"/>
                    <a:pt x="11600" y="-228"/>
                    <a:pt x="9285" y="312"/>
                  </a:cubicBezTo>
                  <a:cubicBezTo>
                    <a:pt x="6971" y="852"/>
                    <a:pt x="4914" y="2202"/>
                    <a:pt x="3114" y="5442"/>
                  </a:cubicBezTo>
                  <a:cubicBezTo>
                    <a:pt x="1314" y="8682"/>
                    <a:pt x="-229" y="13812"/>
                    <a:pt x="28" y="16917"/>
                  </a:cubicBezTo>
                  <a:cubicBezTo>
                    <a:pt x="285" y="20022"/>
                    <a:pt x="2342" y="21102"/>
                    <a:pt x="5685" y="21237"/>
                  </a:cubicBezTo>
                  <a:cubicBezTo>
                    <a:pt x="9028" y="21372"/>
                    <a:pt x="13657" y="20562"/>
                    <a:pt x="16485" y="18402"/>
                  </a:cubicBezTo>
                  <a:cubicBezTo>
                    <a:pt x="19314" y="16242"/>
                    <a:pt x="20342" y="12732"/>
                    <a:pt x="20857" y="10302"/>
                  </a:cubicBezTo>
                  <a:cubicBezTo>
                    <a:pt x="21371" y="7872"/>
                    <a:pt x="21371" y="6522"/>
                    <a:pt x="20342" y="5442"/>
                  </a:cubicBezTo>
                  <a:cubicBezTo>
                    <a:pt x="19314" y="4362"/>
                    <a:pt x="17257" y="3552"/>
                    <a:pt x="14942" y="3147"/>
                  </a:cubicBezTo>
                  <a:cubicBezTo>
                    <a:pt x="12628" y="2742"/>
                    <a:pt x="10057" y="2742"/>
                    <a:pt x="9285" y="3282"/>
                  </a:cubicBezTo>
                  <a:cubicBezTo>
                    <a:pt x="8514" y="3822"/>
                    <a:pt x="9542" y="4902"/>
                    <a:pt x="10571" y="5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2580787" y="445363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2635734" y="264741"/>
              <a:ext cx="103246" cy="313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503" fill="norm" stroke="1" extrusionOk="0">
                  <a:moveTo>
                    <a:pt x="16002" y="5412"/>
                  </a:moveTo>
                  <a:cubicBezTo>
                    <a:pt x="14706" y="3962"/>
                    <a:pt x="13410" y="2512"/>
                    <a:pt x="11898" y="1570"/>
                  </a:cubicBezTo>
                  <a:cubicBezTo>
                    <a:pt x="10386" y="628"/>
                    <a:pt x="8658" y="193"/>
                    <a:pt x="6714" y="48"/>
                  </a:cubicBezTo>
                  <a:cubicBezTo>
                    <a:pt x="4770" y="-97"/>
                    <a:pt x="2610" y="48"/>
                    <a:pt x="1314" y="990"/>
                  </a:cubicBezTo>
                  <a:cubicBezTo>
                    <a:pt x="18" y="1933"/>
                    <a:pt x="-414" y="3672"/>
                    <a:pt x="450" y="4687"/>
                  </a:cubicBezTo>
                  <a:cubicBezTo>
                    <a:pt x="1314" y="5702"/>
                    <a:pt x="3474" y="5992"/>
                    <a:pt x="5634" y="6064"/>
                  </a:cubicBezTo>
                  <a:cubicBezTo>
                    <a:pt x="7794" y="6137"/>
                    <a:pt x="9954" y="5992"/>
                    <a:pt x="12546" y="5629"/>
                  </a:cubicBezTo>
                  <a:cubicBezTo>
                    <a:pt x="15138" y="5267"/>
                    <a:pt x="18162" y="4687"/>
                    <a:pt x="19674" y="4759"/>
                  </a:cubicBezTo>
                  <a:cubicBezTo>
                    <a:pt x="21186" y="4832"/>
                    <a:pt x="21186" y="5557"/>
                    <a:pt x="20970" y="8456"/>
                  </a:cubicBezTo>
                  <a:cubicBezTo>
                    <a:pt x="20754" y="11355"/>
                    <a:pt x="20322" y="16429"/>
                    <a:pt x="1989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2212487" y="1226413"/>
              <a:ext cx="1174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8" y="17628"/>
                    <a:pt x="1557" y="13655"/>
                    <a:pt x="2296" y="10924"/>
                  </a:cubicBezTo>
                  <a:cubicBezTo>
                    <a:pt x="3036" y="8193"/>
                    <a:pt x="3736" y="6703"/>
                    <a:pt x="4534" y="5338"/>
                  </a:cubicBezTo>
                  <a:cubicBezTo>
                    <a:pt x="5332" y="3972"/>
                    <a:pt x="6227" y="2731"/>
                    <a:pt x="7239" y="1738"/>
                  </a:cubicBezTo>
                  <a:cubicBezTo>
                    <a:pt x="8251" y="745"/>
                    <a:pt x="9379" y="0"/>
                    <a:pt x="10255" y="0"/>
                  </a:cubicBezTo>
                  <a:cubicBezTo>
                    <a:pt x="11131" y="0"/>
                    <a:pt x="11754" y="745"/>
                    <a:pt x="12551" y="1986"/>
                  </a:cubicBezTo>
                  <a:cubicBezTo>
                    <a:pt x="13349" y="3228"/>
                    <a:pt x="14322" y="4966"/>
                    <a:pt x="15470" y="6952"/>
                  </a:cubicBezTo>
                  <a:cubicBezTo>
                    <a:pt x="16618" y="8938"/>
                    <a:pt x="17942" y="11172"/>
                    <a:pt x="18992" y="13655"/>
                  </a:cubicBezTo>
                  <a:cubicBezTo>
                    <a:pt x="20043" y="16138"/>
                    <a:pt x="20822" y="188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3266587" y="1188313"/>
              <a:ext cx="12639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10800" y="0"/>
                  </a:moveTo>
                  <a:cubicBezTo>
                    <a:pt x="10440" y="1385"/>
                    <a:pt x="10080" y="2769"/>
                    <a:pt x="11700" y="4708"/>
                  </a:cubicBezTo>
                  <a:cubicBezTo>
                    <a:pt x="13320" y="6646"/>
                    <a:pt x="16920" y="9138"/>
                    <a:pt x="18900" y="10731"/>
                  </a:cubicBezTo>
                  <a:cubicBezTo>
                    <a:pt x="20880" y="12323"/>
                    <a:pt x="21240" y="13015"/>
                    <a:pt x="21420" y="13708"/>
                  </a:cubicBezTo>
                  <a:cubicBezTo>
                    <a:pt x="21600" y="14400"/>
                    <a:pt x="21600" y="15092"/>
                    <a:pt x="19800" y="15923"/>
                  </a:cubicBezTo>
                  <a:cubicBezTo>
                    <a:pt x="18000" y="16754"/>
                    <a:pt x="14400" y="17723"/>
                    <a:pt x="10800" y="18692"/>
                  </a:cubicBezTo>
                  <a:cubicBezTo>
                    <a:pt x="7200" y="19662"/>
                    <a:pt x="3600" y="206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2816751" y="988669"/>
              <a:ext cx="132900" cy="16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0782" fill="norm" stroke="1" extrusionOk="0">
                  <a:moveTo>
                    <a:pt x="15552" y="1976"/>
                  </a:moveTo>
                  <a:cubicBezTo>
                    <a:pt x="12280" y="1976"/>
                    <a:pt x="9007" y="1976"/>
                    <a:pt x="6225" y="3596"/>
                  </a:cubicBezTo>
                  <a:cubicBezTo>
                    <a:pt x="3443" y="5216"/>
                    <a:pt x="1152" y="8456"/>
                    <a:pt x="334" y="11426"/>
                  </a:cubicBezTo>
                  <a:cubicBezTo>
                    <a:pt x="-484" y="14396"/>
                    <a:pt x="171" y="17096"/>
                    <a:pt x="2625" y="18851"/>
                  </a:cubicBezTo>
                  <a:cubicBezTo>
                    <a:pt x="5080" y="20606"/>
                    <a:pt x="9334" y="21416"/>
                    <a:pt x="12934" y="20201"/>
                  </a:cubicBezTo>
                  <a:cubicBezTo>
                    <a:pt x="16534" y="18986"/>
                    <a:pt x="19480" y="15746"/>
                    <a:pt x="20298" y="12101"/>
                  </a:cubicBezTo>
                  <a:cubicBezTo>
                    <a:pt x="21116" y="8456"/>
                    <a:pt x="19807" y="4406"/>
                    <a:pt x="18171" y="2246"/>
                  </a:cubicBezTo>
                  <a:cubicBezTo>
                    <a:pt x="16534" y="86"/>
                    <a:pt x="14571" y="-184"/>
                    <a:pt x="12934" y="86"/>
                  </a:cubicBezTo>
                  <a:cubicBezTo>
                    <a:pt x="11298" y="356"/>
                    <a:pt x="9989" y="1166"/>
                    <a:pt x="8680" y="1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3018937" y="109306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3152287" y="959713"/>
              <a:ext cx="6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00"/>
                    <a:pt x="7200" y="12000"/>
                    <a:pt x="3600" y="15600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3705366" y="1463259"/>
              <a:ext cx="121245" cy="314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280" fill="norm" stroke="1" extrusionOk="0">
                  <a:moveTo>
                    <a:pt x="19661" y="5880"/>
                  </a:moveTo>
                  <a:cubicBezTo>
                    <a:pt x="20393" y="5165"/>
                    <a:pt x="21125" y="4450"/>
                    <a:pt x="20942" y="3377"/>
                  </a:cubicBezTo>
                  <a:cubicBezTo>
                    <a:pt x="20759" y="2304"/>
                    <a:pt x="19661" y="873"/>
                    <a:pt x="16915" y="301"/>
                  </a:cubicBezTo>
                  <a:cubicBezTo>
                    <a:pt x="14169" y="-271"/>
                    <a:pt x="9776" y="15"/>
                    <a:pt x="6481" y="802"/>
                  </a:cubicBezTo>
                  <a:cubicBezTo>
                    <a:pt x="3186" y="1589"/>
                    <a:pt x="989" y="2876"/>
                    <a:pt x="257" y="4306"/>
                  </a:cubicBezTo>
                  <a:cubicBezTo>
                    <a:pt x="-475" y="5737"/>
                    <a:pt x="257" y="7310"/>
                    <a:pt x="3735" y="9099"/>
                  </a:cubicBezTo>
                  <a:cubicBezTo>
                    <a:pt x="7213" y="10887"/>
                    <a:pt x="13437" y="12889"/>
                    <a:pt x="16915" y="14677"/>
                  </a:cubicBezTo>
                  <a:cubicBezTo>
                    <a:pt x="20393" y="16465"/>
                    <a:pt x="21125" y="18039"/>
                    <a:pt x="19844" y="19112"/>
                  </a:cubicBezTo>
                  <a:cubicBezTo>
                    <a:pt x="18562" y="20185"/>
                    <a:pt x="15267" y="20757"/>
                    <a:pt x="12705" y="21043"/>
                  </a:cubicBezTo>
                  <a:cubicBezTo>
                    <a:pt x="10142" y="21329"/>
                    <a:pt x="8311" y="21329"/>
                    <a:pt x="6481" y="21186"/>
                  </a:cubicBezTo>
                  <a:cubicBezTo>
                    <a:pt x="4650" y="21043"/>
                    <a:pt x="2820" y="20757"/>
                    <a:pt x="2271" y="20185"/>
                  </a:cubicBezTo>
                  <a:cubicBezTo>
                    <a:pt x="1722" y="19612"/>
                    <a:pt x="2454" y="18754"/>
                    <a:pt x="3369" y="18039"/>
                  </a:cubicBezTo>
                  <a:cubicBezTo>
                    <a:pt x="4284" y="17324"/>
                    <a:pt x="5383" y="16752"/>
                    <a:pt x="6481" y="161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3457662" y="1296279"/>
              <a:ext cx="518571" cy="534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10" fill="norm" stroke="1" extrusionOk="0">
                  <a:moveTo>
                    <a:pt x="17554" y="3303"/>
                  </a:moveTo>
                  <a:cubicBezTo>
                    <a:pt x="17554" y="2880"/>
                    <a:pt x="17554" y="2456"/>
                    <a:pt x="17160" y="1948"/>
                  </a:cubicBezTo>
                  <a:cubicBezTo>
                    <a:pt x="16767" y="1440"/>
                    <a:pt x="15980" y="847"/>
                    <a:pt x="14799" y="466"/>
                  </a:cubicBezTo>
                  <a:cubicBezTo>
                    <a:pt x="13619" y="84"/>
                    <a:pt x="12044" y="-85"/>
                    <a:pt x="10645" y="42"/>
                  </a:cubicBezTo>
                  <a:cubicBezTo>
                    <a:pt x="9246" y="169"/>
                    <a:pt x="8022" y="593"/>
                    <a:pt x="6885" y="1355"/>
                  </a:cubicBezTo>
                  <a:cubicBezTo>
                    <a:pt x="5748" y="2117"/>
                    <a:pt x="4699" y="3219"/>
                    <a:pt x="3606" y="4743"/>
                  </a:cubicBezTo>
                  <a:cubicBezTo>
                    <a:pt x="2512" y="6268"/>
                    <a:pt x="1376" y="8216"/>
                    <a:pt x="720" y="9910"/>
                  </a:cubicBezTo>
                  <a:cubicBezTo>
                    <a:pt x="64" y="11604"/>
                    <a:pt x="-111" y="13044"/>
                    <a:pt x="64" y="14400"/>
                  </a:cubicBezTo>
                  <a:cubicBezTo>
                    <a:pt x="239" y="15755"/>
                    <a:pt x="763" y="17026"/>
                    <a:pt x="1857" y="18169"/>
                  </a:cubicBezTo>
                  <a:cubicBezTo>
                    <a:pt x="2950" y="19313"/>
                    <a:pt x="4611" y="20329"/>
                    <a:pt x="6404" y="20880"/>
                  </a:cubicBezTo>
                  <a:cubicBezTo>
                    <a:pt x="8197" y="21430"/>
                    <a:pt x="10121" y="21515"/>
                    <a:pt x="11826" y="21303"/>
                  </a:cubicBezTo>
                  <a:cubicBezTo>
                    <a:pt x="13531" y="21091"/>
                    <a:pt x="15018" y="20583"/>
                    <a:pt x="16286" y="19651"/>
                  </a:cubicBezTo>
                  <a:cubicBezTo>
                    <a:pt x="17554" y="18720"/>
                    <a:pt x="18603" y="17364"/>
                    <a:pt x="19434" y="15713"/>
                  </a:cubicBezTo>
                  <a:cubicBezTo>
                    <a:pt x="20265" y="14061"/>
                    <a:pt x="20877" y="12113"/>
                    <a:pt x="21183" y="10588"/>
                  </a:cubicBezTo>
                  <a:cubicBezTo>
                    <a:pt x="21489" y="9063"/>
                    <a:pt x="21489" y="7962"/>
                    <a:pt x="21270" y="6988"/>
                  </a:cubicBezTo>
                  <a:cubicBezTo>
                    <a:pt x="21052" y="6014"/>
                    <a:pt x="20615" y="5167"/>
                    <a:pt x="19784" y="4320"/>
                  </a:cubicBezTo>
                  <a:cubicBezTo>
                    <a:pt x="18953" y="3473"/>
                    <a:pt x="17729" y="2626"/>
                    <a:pt x="16898" y="2075"/>
                  </a:cubicBezTo>
                  <a:cubicBezTo>
                    <a:pt x="16067" y="1524"/>
                    <a:pt x="15630" y="1270"/>
                    <a:pt x="15193" y="974"/>
                  </a:cubicBezTo>
                  <a:cubicBezTo>
                    <a:pt x="14755" y="677"/>
                    <a:pt x="14318" y="339"/>
                    <a:pt x="14056" y="339"/>
                  </a:cubicBezTo>
                  <a:cubicBezTo>
                    <a:pt x="13793" y="339"/>
                    <a:pt x="13706" y="677"/>
                    <a:pt x="13619" y="1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2784937" y="2720146"/>
              <a:ext cx="157821" cy="3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397" fill="norm" stroke="1" extrusionOk="0">
                  <a:moveTo>
                    <a:pt x="16491" y="4736"/>
                  </a:moveTo>
                  <a:cubicBezTo>
                    <a:pt x="17599" y="4199"/>
                    <a:pt x="18707" y="3663"/>
                    <a:pt x="19537" y="3059"/>
                  </a:cubicBezTo>
                  <a:cubicBezTo>
                    <a:pt x="20368" y="2455"/>
                    <a:pt x="20922" y="1784"/>
                    <a:pt x="20507" y="1248"/>
                  </a:cubicBezTo>
                  <a:cubicBezTo>
                    <a:pt x="20091" y="711"/>
                    <a:pt x="18707" y="308"/>
                    <a:pt x="16491" y="107"/>
                  </a:cubicBezTo>
                  <a:cubicBezTo>
                    <a:pt x="14276" y="-94"/>
                    <a:pt x="11230" y="-94"/>
                    <a:pt x="8045" y="845"/>
                  </a:cubicBezTo>
                  <a:cubicBezTo>
                    <a:pt x="4860" y="1784"/>
                    <a:pt x="1537" y="3663"/>
                    <a:pt x="430" y="5474"/>
                  </a:cubicBezTo>
                  <a:cubicBezTo>
                    <a:pt x="-678" y="7285"/>
                    <a:pt x="430" y="9029"/>
                    <a:pt x="2922" y="10639"/>
                  </a:cubicBezTo>
                  <a:cubicBezTo>
                    <a:pt x="5414" y="12249"/>
                    <a:pt x="9291" y="13725"/>
                    <a:pt x="11645" y="14798"/>
                  </a:cubicBezTo>
                  <a:cubicBezTo>
                    <a:pt x="13999" y="15871"/>
                    <a:pt x="14830" y="16542"/>
                    <a:pt x="15245" y="17213"/>
                  </a:cubicBezTo>
                  <a:cubicBezTo>
                    <a:pt x="15660" y="17884"/>
                    <a:pt x="15660" y="18554"/>
                    <a:pt x="14276" y="19225"/>
                  </a:cubicBezTo>
                  <a:cubicBezTo>
                    <a:pt x="12891" y="19896"/>
                    <a:pt x="10122" y="20567"/>
                    <a:pt x="7768" y="20969"/>
                  </a:cubicBezTo>
                  <a:cubicBezTo>
                    <a:pt x="5414" y="21372"/>
                    <a:pt x="3476" y="21506"/>
                    <a:pt x="3060" y="21305"/>
                  </a:cubicBezTo>
                  <a:cubicBezTo>
                    <a:pt x="2645" y="21104"/>
                    <a:pt x="3753" y="20567"/>
                    <a:pt x="4860" y="20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3044337" y="2782163"/>
              <a:ext cx="138778" cy="28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467" fill="norm" stroke="1" extrusionOk="0">
                  <a:moveTo>
                    <a:pt x="20012" y="5676"/>
                  </a:moveTo>
                  <a:cubicBezTo>
                    <a:pt x="19694" y="4099"/>
                    <a:pt x="19376" y="2523"/>
                    <a:pt x="18582" y="1498"/>
                  </a:cubicBezTo>
                  <a:cubicBezTo>
                    <a:pt x="17788" y="473"/>
                    <a:pt x="16518" y="0"/>
                    <a:pt x="14453" y="0"/>
                  </a:cubicBezTo>
                  <a:cubicBezTo>
                    <a:pt x="12388" y="0"/>
                    <a:pt x="9529" y="473"/>
                    <a:pt x="7782" y="1498"/>
                  </a:cubicBezTo>
                  <a:cubicBezTo>
                    <a:pt x="6035" y="2523"/>
                    <a:pt x="5400" y="4099"/>
                    <a:pt x="7941" y="6385"/>
                  </a:cubicBezTo>
                  <a:cubicBezTo>
                    <a:pt x="10482" y="8672"/>
                    <a:pt x="16200" y="11667"/>
                    <a:pt x="18900" y="13953"/>
                  </a:cubicBezTo>
                  <a:cubicBezTo>
                    <a:pt x="21600" y="16239"/>
                    <a:pt x="21282" y="17816"/>
                    <a:pt x="19059" y="19077"/>
                  </a:cubicBezTo>
                  <a:cubicBezTo>
                    <a:pt x="16835" y="20339"/>
                    <a:pt x="12706" y="21285"/>
                    <a:pt x="9212" y="21442"/>
                  </a:cubicBezTo>
                  <a:cubicBezTo>
                    <a:pt x="5718" y="21600"/>
                    <a:pt x="2859" y="20969"/>
                    <a:pt x="1429" y="20260"/>
                  </a:cubicBezTo>
                  <a:cubicBezTo>
                    <a:pt x="0" y="19550"/>
                    <a:pt x="0" y="18762"/>
                    <a:pt x="0" y="17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2531874" y="2491951"/>
              <a:ext cx="854781" cy="720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32" fill="norm" stroke="1" extrusionOk="0">
                  <a:moveTo>
                    <a:pt x="18899" y="5989"/>
                  </a:moveTo>
                  <a:cubicBezTo>
                    <a:pt x="19006" y="5234"/>
                    <a:pt x="19112" y="4478"/>
                    <a:pt x="19059" y="3974"/>
                  </a:cubicBezTo>
                  <a:cubicBezTo>
                    <a:pt x="19006" y="3471"/>
                    <a:pt x="18793" y="3219"/>
                    <a:pt x="18077" y="2746"/>
                  </a:cubicBezTo>
                  <a:cubicBezTo>
                    <a:pt x="17360" y="2274"/>
                    <a:pt x="16140" y="1581"/>
                    <a:pt x="14866" y="1078"/>
                  </a:cubicBezTo>
                  <a:cubicBezTo>
                    <a:pt x="13592" y="574"/>
                    <a:pt x="12266" y="259"/>
                    <a:pt x="10859" y="101"/>
                  </a:cubicBezTo>
                  <a:cubicBezTo>
                    <a:pt x="9453" y="-56"/>
                    <a:pt x="7967" y="-56"/>
                    <a:pt x="6613" y="290"/>
                  </a:cubicBezTo>
                  <a:cubicBezTo>
                    <a:pt x="5260" y="637"/>
                    <a:pt x="4039" y="1329"/>
                    <a:pt x="3058" y="2243"/>
                  </a:cubicBezTo>
                  <a:cubicBezTo>
                    <a:pt x="2076" y="3156"/>
                    <a:pt x="1333" y="4289"/>
                    <a:pt x="802" y="5801"/>
                  </a:cubicBezTo>
                  <a:cubicBezTo>
                    <a:pt x="271" y="7312"/>
                    <a:pt x="-47" y="9201"/>
                    <a:pt x="6" y="10933"/>
                  </a:cubicBezTo>
                  <a:cubicBezTo>
                    <a:pt x="59" y="12665"/>
                    <a:pt x="484" y="14239"/>
                    <a:pt x="1333" y="15624"/>
                  </a:cubicBezTo>
                  <a:cubicBezTo>
                    <a:pt x="2182" y="17010"/>
                    <a:pt x="3456" y="18206"/>
                    <a:pt x="5021" y="19120"/>
                  </a:cubicBezTo>
                  <a:cubicBezTo>
                    <a:pt x="6587" y="20033"/>
                    <a:pt x="8444" y="20662"/>
                    <a:pt x="10196" y="21040"/>
                  </a:cubicBezTo>
                  <a:cubicBezTo>
                    <a:pt x="11947" y="21418"/>
                    <a:pt x="13592" y="21544"/>
                    <a:pt x="15025" y="21324"/>
                  </a:cubicBezTo>
                  <a:cubicBezTo>
                    <a:pt x="16458" y="21103"/>
                    <a:pt x="17679" y="20536"/>
                    <a:pt x="18714" y="19623"/>
                  </a:cubicBezTo>
                  <a:cubicBezTo>
                    <a:pt x="19749" y="18710"/>
                    <a:pt x="20598" y="17451"/>
                    <a:pt x="21049" y="15939"/>
                  </a:cubicBezTo>
                  <a:cubicBezTo>
                    <a:pt x="21500" y="14428"/>
                    <a:pt x="21553" y="12665"/>
                    <a:pt x="21208" y="10807"/>
                  </a:cubicBezTo>
                  <a:cubicBezTo>
                    <a:pt x="20863" y="8949"/>
                    <a:pt x="20120" y="6997"/>
                    <a:pt x="19006" y="5643"/>
                  </a:cubicBezTo>
                  <a:cubicBezTo>
                    <a:pt x="17891" y="4289"/>
                    <a:pt x="16405" y="3534"/>
                    <a:pt x="14919" y="2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3558687" y="1912213"/>
              <a:ext cx="30593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0" y="0"/>
                  </a:moveTo>
                  <a:cubicBezTo>
                    <a:pt x="3426" y="1964"/>
                    <a:pt x="6852" y="3927"/>
                    <a:pt x="10204" y="5236"/>
                  </a:cubicBezTo>
                  <a:cubicBezTo>
                    <a:pt x="13556" y="6545"/>
                    <a:pt x="16833" y="7200"/>
                    <a:pt x="18844" y="7855"/>
                  </a:cubicBezTo>
                  <a:cubicBezTo>
                    <a:pt x="20855" y="8509"/>
                    <a:pt x="21600" y="9164"/>
                    <a:pt x="21526" y="9491"/>
                  </a:cubicBezTo>
                  <a:cubicBezTo>
                    <a:pt x="21451" y="9818"/>
                    <a:pt x="20557" y="9818"/>
                    <a:pt x="17652" y="9491"/>
                  </a:cubicBezTo>
                  <a:cubicBezTo>
                    <a:pt x="14748" y="9164"/>
                    <a:pt x="9832" y="8509"/>
                    <a:pt x="7001" y="8182"/>
                  </a:cubicBezTo>
                  <a:cubicBezTo>
                    <a:pt x="4171" y="7855"/>
                    <a:pt x="3426" y="7855"/>
                    <a:pt x="2607" y="8182"/>
                  </a:cubicBezTo>
                  <a:cubicBezTo>
                    <a:pt x="1788" y="8509"/>
                    <a:pt x="894" y="9164"/>
                    <a:pt x="819" y="9491"/>
                  </a:cubicBezTo>
                  <a:cubicBezTo>
                    <a:pt x="745" y="9818"/>
                    <a:pt x="1490" y="9818"/>
                    <a:pt x="3501" y="10145"/>
                  </a:cubicBezTo>
                  <a:cubicBezTo>
                    <a:pt x="5512" y="10473"/>
                    <a:pt x="8789" y="11127"/>
                    <a:pt x="10055" y="11455"/>
                  </a:cubicBezTo>
                  <a:cubicBezTo>
                    <a:pt x="11321" y="11782"/>
                    <a:pt x="10577" y="11782"/>
                    <a:pt x="9757" y="12109"/>
                  </a:cubicBezTo>
                  <a:cubicBezTo>
                    <a:pt x="8938" y="12436"/>
                    <a:pt x="8044" y="13091"/>
                    <a:pt x="8044" y="14073"/>
                  </a:cubicBezTo>
                  <a:cubicBezTo>
                    <a:pt x="8044" y="15055"/>
                    <a:pt x="8938" y="16364"/>
                    <a:pt x="10874" y="17673"/>
                  </a:cubicBezTo>
                  <a:cubicBezTo>
                    <a:pt x="12811" y="18982"/>
                    <a:pt x="15790" y="20291"/>
                    <a:pt x="187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2726837" y="3264763"/>
              <a:ext cx="33555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0" y="0"/>
                  </a:moveTo>
                  <a:cubicBezTo>
                    <a:pt x="3532" y="1029"/>
                    <a:pt x="7064" y="2057"/>
                    <a:pt x="10325" y="3600"/>
                  </a:cubicBezTo>
                  <a:cubicBezTo>
                    <a:pt x="13585" y="5143"/>
                    <a:pt x="16574" y="7200"/>
                    <a:pt x="18543" y="8743"/>
                  </a:cubicBezTo>
                  <a:cubicBezTo>
                    <a:pt x="20513" y="10286"/>
                    <a:pt x="21464" y="11314"/>
                    <a:pt x="21532" y="12343"/>
                  </a:cubicBezTo>
                  <a:cubicBezTo>
                    <a:pt x="21600" y="13371"/>
                    <a:pt x="20785" y="14400"/>
                    <a:pt x="18679" y="14400"/>
                  </a:cubicBezTo>
                  <a:cubicBezTo>
                    <a:pt x="16574" y="14400"/>
                    <a:pt x="13177" y="13371"/>
                    <a:pt x="10460" y="11829"/>
                  </a:cubicBezTo>
                  <a:cubicBezTo>
                    <a:pt x="7743" y="10286"/>
                    <a:pt x="5706" y="8229"/>
                    <a:pt x="6453" y="7200"/>
                  </a:cubicBezTo>
                  <a:cubicBezTo>
                    <a:pt x="7200" y="6171"/>
                    <a:pt x="10732" y="6171"/>
                    <a:pt x="12906" y="6171"/>
                  </a:cubicBezTo>
                  <a:cubicBezTo>
                    <a:pt x="15079" y="6171"/>
                    <a:pt x="15894" y="6171"/>
                    <a:pt x="16438" y="8743"/>
                  </a:cubicBezTo>
                  <a:cubicBezTo>
                    <a:pt x="16981" y="11314"/>
                    <a:pt x="17253" y="16457"/>
                    <a:pt x="175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3444387" y="1804263"/>
              <a:ext cx="485865" cy="105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47" fill="norm" stroke="1" extrusionOk="0">
                  <a:moveTo>
                    <a:pt x="14087" y="0"/>
                  </a:moveTo>
                  <a:cubicBezTo>
                    <a:pt x="15308" y="430"/>
                    <a:pt x="16529" y="861"/>
                    <a:pt x="17656" y="1657"/>
                  </a:cubicBezTo>
                  <a:cubicBezTo>
                    <a:pt x="18783" y="2453"/>
                    <a:pt x="19816" y="3614"/>
                    <a:pt x="20520" y="4948"/>
                  </a:cubicBezTo>
                  <a:cubicBezTo>
                    <a:pt x="21224" y="6282"/>
                    <a:pt x="21600" y="7788"/>
                    <a:pt x="21553" y="9143"/>
                  </a:cubicBezTo>
                  <a:cubicBezTo>
                    <a:pt x="21506" y="10499"/>
                    <a:pt x="21037" y="11704"/>
                    <a:pt x="20238" y="12844"/>
                  </a:cubicBezTo>
                  <a:cubicBezTo>
                    <a:pt x="19440" y="13984"/>
                    <a:pt x="18313" y="15060"/>
                    <a:pt x="16810" y="15985"/>
                  </a:cubicBezTo>
                  <a:cubicBezTo>
                    <a:pt x="15308" y="16910"/>
                    <a:pt x="13430" y="17684"/>
                    <a:pt x="11363" y="18394"/>
                  </a:cubicBezTo>
                  <a:cubicBezTo>
                    <a:pt x="9297" y="19104"/>
                    <a:pt x="7043" y="19750"/>
                    <a:pt x="5400" y="20245"/>
                  </a:cubicBezTo>
                  <a:cubicBezTo>
                    <a:pt x="3757" y="20739"/>
                    <a:pt x="2723" y="21084"/>
                    <a:pt x="1925" y="21299"/>
                  </a:cubicBezTo>
                  <a:cubicBezTo>
                    <a:pt x="1127" y="21514"/>
                    <a:pt x="563" y="21600"/>
                    <a:pt x="282" y="21514"/>
                  </a:cubicBezTo>
                  <a:cubicBezTo>
                    <a:pt x="0" y="21428"/>
                    <a:pt x="0" y="21170"/>
                    <a:pt x="0" y="20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3446503" y="2604363"/>
              <a:ext cx="26458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750" y="0"/>
                  </a:moveTo>
                  <a:cubicBezTo>
                    <a:pt x="10195" y="1008"/>
                    <a:pt x="8640" y="2016"/>
                    <a:pt x="6739" y="3888"/>
                  </a:cubicBezTo>
                  <a:cubicBezTo>
                    <a:pt x="4838" y="5760"/>
                    <a:pt x="2592" y="8496"/>
                    <a:pt x="1382" y="10224"/>
                  </a:cubicBezTo>
                  <a:cubicBezTo>
                    <a:pt x="173" y="11952"/>
                    <a:pt x="0" y="12672"/>
                    <a:pt x="0" y="13392"/>
                  </a:cubicBezTo>
                  <a:cubicBezTo>
                    <a:pt x="0" y="14112"/>
                    <a:pt x="173" y="14832"/>
                    <a:pt x="1555" y="15480"/>
                  </a:cubicBezTo>
                  <a:cubicBezTo>
                    <a:pt x="2938" y="16128"/>
                    <a:pt x="5530" y="16704"/>
                    <a:pt x="9072" y="17712"/>
                  </a:cubicBezTo>
                  <a:cubicBezTo>
                    <a:pt x="12614" y="18720"/>
                    <a:pt x="17107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3993102" y="2577245"/>
              <a:ext cx="177621" cy="163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0827" fill="norm" stroke="1" extrusionOk="0">
                  <a:moveTo>
                    <a:pt x="14006" y="2649"/>
                  </a:moveTo>
                  <a:cubicBezTo>
                    <a:pt x="13002" y="1839"/>
                    <a:pt x="11997" y="1029"/>
                    <a:pt x="9611" y="1839"/>
                  </a:cubicBezTo>
                  <a:cubicBezTo>
                    <a:pt x="7225" y="2649"/>
                    <a:pt x="3457" y="5079"/>
                    <a:pt x="1574" y="7644"/>
                  </a:cubicBezTo>
                  <a:cubicBezTo>
                    <a:pt x="-310" y="10209"/>
                    <a:pt x="-310" y="12909"/>
                    <a:pt x="569" y="15339"/>
                  </a:cubicBezTo>
                  <a:cubicBezTo>
                    <a:pt x="1448" y="17769"/>
                    <a:pt x="3206" y="19929"/>
                    <a:pt x="6346" y="20604"/>
                  </a:cubicBezTo>
                  <a:cubicBezTo>
                    <a:pt x="9485" y="21279"/>
                    <a:pt x="14006" y="20469"/>
                    <a:pt x="16769" y="17499"/>
                  </a:cubicBezTo>
                  <a:cubicBezTo>
                    <a:pt x="19532" y="14529"/>
                    <a:pt x="20537" y="9399"/>
                    <a:pt x="20913" y="6159"/>
                  </a:cubicBezTo>
                  <a:cubicBezTo>
                    <a:pt x="21290" y="2919"/>
                    <a:pt x="21039" y="1569"/>
                    <a:pt x="19909" y="759"/>
                  </a:cubicBezTo>
                  <a:cubicBezTo>
                    <a:pt x="18778" y="-51"/>
                    <a:pt x="16769" y="-321"/>
                    <a:pt x="15513" y="489"/>
                  </a:cubicBezTo>
                  <a:cubicBezTo>
                    <a:pt x="14257" y="1299"/>
                    <a:pt x="13755" y="3189"/>
                    <a:pt x="13253" y="5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4231787" y="2699613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4438387" y="2517113"/>
              <a:ext cx="108392" cy="256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3" h="21462" fill="norm" stroke="1" extrusionOk="0">
                  <a:moveTo>
                    <a:pt x="12557" y="5173"/>
                  </a:moveTo>
                  <a:cubicBezTo>
                    <a:pt x="12557" y="4288"/>
                    <a:pt x="12557" y="3403"/>
                    <a:pt x="12157" y="2518"/>
                  </a:cubicBezTo>
                  <a:cubicBezTo>
                    <a:pt x="11757" y="1632"/>
                    <a:pt x="10957" y="747"/>
                    <a:pt x="9557" y="305"/>
                  </a:cubicBezTo>
                  <a:cubicBezTo>
                    <a:pt x="8157" y="-138"/>
                    <a:pt x="6157" y="-138"/>
                    <a:pt x="3957" y="570"/>
                  </a:cubicBezTo>
                  <a:cubicBezTo>
                    <a:pt x="1757" y="1278"/>
                    <a:pt x="-643" y="2695"/>
                    <a:pt x="157" y="4642"/>
                  </a:cubicBezTo>
                  <a:cubicBezTo>
                    <a:pt x="957" y="6590"/>
                    <a:pt x="4957" y="9069"/>
                    <a:pt x="8957" y="11282"/>
                  </a:cubicBezTo>
                  <a:cubicBezTo>
                    <a:pt x="12957" y="13495"/>
                    <a:pt x="16957" y="15442"/>
                    <a:pt x="18957" y="16859"/>
                  </a:cubicBezTo>
                  <a:cubicBezTo>
                    <a:pt x="20957" y="18275"/>
                    <a:pt x="20957" y="19160"/>
                    <a:pt x="19157" y="19957"/>
                  </a:cubicBezTo>
                  <a:cubicBezTo>
                    <a:pt x="17357" y="20754"/>
                    <a:pt x="13757" y="21462"/>
                    <a:pt x="10557" y="21462"/>
                  </a:cubicBezTo>
                  <a:cubicBezTo>
                    <a:pt x="7357" y="21462"/>
                    <a:pt x="4557" y="20754"/>
                    <a:pt x="1757" y="20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4485787" y="2491515"/>
              <a:ext cx="190501" cy="4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5280" y="13782"/>
                    <a:pt x="10560" y="6582"/>
                    <a:pt x="13800" y="2982"/>
                  </a:cubicBezTo>
                  <a:cubicBezTo>
                    <a:pt x="17040" y="-618"/>
                    <a:pt x="18240" y="-618"/>
                    <a:pt x="19200" y="1182"/>
                  </a:cubicBezTo>
                  <a:cubicBezTo>
                    <a:pt x="20160" y="2982"/>
                    <a:pt x="20880" y="6582"/>
                    <a:pt x="21600" y="10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2181745" y="1706426"/>
              <a:ext cx="1256292" cy="255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355" fill="norm" stroke="1" extrusionOk="0">
                  <a:moveTo>
                    <a:pt x="21583" y="3403"/>
                  </a:moveTo>
                  <a:cubicBezTo>
                    <a:pt x="21474" y="5173"/>
                    <a:pt x="21365" y="6944"/>
                    <a:pt x="21038" y="8803"/>
                  </a:cubicBezTo>
                  <a:cubicBezTo>
                    <a:pt x="20710" y="10662"/>
                    <a:pt x="20165" y="12610"/>
                    <a:pt x="19383" y="14203"/>
                  </a:cubicBezTo>
                  <a:cubicBezTo>
                    <a:pt x="18601" y="15796"/>
                    <a:pt x="17583" y="17036"/>
                    <a:pt x="16583" y="18187"/>
                  </a:cubicBezTo>
                  <a:cubicBezTo>
                    <a:pt x="15583" y="19337"/>
                    <a:pt x="14601" y="20400"/>
                    <a:pt x="13456" y="20931"/>
                  </a:cubicBezTo>
                  <a:cubicBezTo>
                    <a:pt x="12310" y="21462"/>
                    <a:pt x="11001" y="21462"/>
                    <a:pt x="9910" y="21108"/>
                  </a:cubicBezTo>
                  <a:cubicBezTo>
                    <a:pt x="8819" y="20754"/>
                    <a:pt x="7947" y="20046"/>
                    <a:pt x="7183" y="18895"/>
                  </a:cubicBezTo>
                  <a:cubicBezTo>
                    <a:pt x="6419" y="17744"/>
                    <a:pt x="5765" y="16151"/>
                    <a:pt x="5165" y="14734"/>
                  </a:cubicBezTo>
                  <a:cubicBezTo>
                    <a:pt x="4565" y="13318"/>
                    <a:pt x="4019" y="12078"/>
                    <a:pt x="3365" y="10928"/>
                  </a:cubicBezTo>
                  <a:cubicBezTo>
                    <a:pt x="2710" y="9777"/>
                    <a:pt x="1947" y="8714"/>
                    <a:pt x="1474" y="7918"/>
                  </a:cubicBezTo>
                  <a:cubicBezTo>
                    <a:pt x="1001" y="7121"/>
                    <a:pt x="819" y="6590"/>
                    <a:pt x="692" y="5882"/>
                  </a:cubicBezTo>
                  <a:cubicBezTo>
                    <a:pt x="565" y="5173"/>
                    <a:pt x="492" y="4288"/>
                    <a:pt x="456" y="4288"/>
                  </a:cubicBezTo>
                  <a:cubicBezTo>
                    <a:pt x="419" y="4288"/>
                    <a:pt x="419" y="5173"/>
                    <a:pt x="401" y="7121"/>
                  </a:cubicBezTo>
                  <a:cubicBezTo>
                    <a:pt x="383" y="9069"/>
                    <a:pt x="347" y="12078"/>
                    <a:pt x="328" y="14203"/>
                  </a:cubicBezTo>
                  <a:cubicBezTo>
                    <a:pt x="310" y="16328"/>
                    <a:pt x="310" y="17567"/>
                    <a:pt x="310" y="17744"/>
                  </a:cubicBezTo>
                  <a:cubicBezTo>
                    <a:pt x="310" y="17921"/>
                    <a:pt x="310" y="17036"/>
                    <a:pt x="256" y="14646"/>
                  </a:cubicBezTo>
                  <a:cubicBezTo>
                    <a:pt x="201" y="12255"/>
                    <a:pt x="92" y="8360"/>
                    <a:pt x="38" y="5970"/>
                  </a:cubicBezTo>
                  <a:cubicBezTo>
                    <a:pt x="-17" y="3580"/>
                    <a:pt x="-17" y="2695"/>
                    <a:pt x="74" y="1987"/>
                  </a:cubicBezTo>
                  <a:cubicBezTo>
                    <a:pt x="165" y="1278"/>
                    <a:pt x="347" y="747"/>
                    <a:pt x="619" y="393"/>
                  </a:cubicBezTo>
                  <a:cubicBezTo>
                    <a:pt x="892" y="39"/>
                    <a:pt x="1256" y="-138"/>
                    <a:pt x="1656" y="128"/>
                  </a:cubicBezTo>
                  <a:cubicBezTo>
                    <a:pt x="2056" y="393"/>
                    <a:pt x="2492" y="1101"/>
                    <a:pt x="2928" y="1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2568476" y="1642996"/>
              <a:ext cx="88512" cy="14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0993" fill="norm" stroke="1" extrusionOk="0">
                  <a:moveTo>
                    <a:pt x="19498" y="4925"/>
                  </a:moveTo>
                  <a:cubicBezTo>
                    <a:pt x="18996" y="3404"/>
                    <a:pt x="18493" y="1883"/>
                    <a:pt x="16233" y="970"/>
                  </a:cubicBezTo>
                  <a:cubicBezTo>
                    <a:pt x="13972" y="57"/>
                    <a:pt x="9954" y="-247"/>
                    <a:pt x="7191" y="209"/>
                  </a:cubicBezTo>
                  <a:cubicBezTo>
                    <a:pt x="4428" y="666"/>
                    <a:pt x="2921" y="1883"/>
                    <a:pt x="1665" y="4012"/>
                  </a:cubicBezTo>
                  <a:cubicBezTo>
                    <a:pt x="410" y="6142"/>
                    <a:pt x="-595" y="9184"/>
                    <a:pt x="410" y="12226"/>
                  </a:cubicBezTo>
                  <a:cubicBezTo>
                    <a:pt x="1414" y="15268"/>
                    <a:pt x="4428" y="18311"/>
                    <a:pt x="7191" y="19832"/>
                  </a:cubicBezTo>
                  <a:cubicBezTo>
                    <a:pt x="9954" y="21353"/>
                    <a:pt x="12465" y="21353"/>
                    <a:pt x="14726" y="19984"/>
                  </a:cubicBezTo>
                  <a:cubicBezTo>
                    <a:pt x="16986" y="18615"/>
                    <a:pt x="18996" y="15877"/>
                    <a:pt x="20000" y="13747"/>
                  </a:cubicBezTo>
                  <a:cubicBezTo>
                    <a:pt x="21005" y="11618"/>
                    <a:pt x="21005" y="10097"/>
                    <a:pt x="21005" y="8576"/>
                  </a:cubicBezTo>
                  <a:cubicBezTo>
                    <a:pt x="21005" y="7054"/>
                    <a:pt x="21005" y="5533"/>
                    <a:pt x="19749" y="4621"/>
                  </a:cubicBezTo>
                  <a:cubicBezTo>
                    <a:pt x="18493" y="3708"/>
                    <a:pt x="15982" y="3404"/>
                    <a:pt x="14977" y="4012"/>
                  </a:cubicBezTo>
                  <a:cubicBezTo>
                    <a:pt x="13972" y="4621"/>
                    <a:pt x="14475" y="6142"/>
                    <a:pt x="14977" y="7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2783987" y="1683613"/>
              <a:ext cx="44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2824834" y="1601063"/>
              <a:ext cx="122665" cy="22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375" fill="norm" stroke="1" extrusionOk="0">
                  <a:moveTo>
                    <a:pt x="15475" y="1200"/>
                  </a:moveTo>
                  <a:cubicBezTo>
                    <a:pt x="14058" y="600"/>
                    <a:pt x="12642" y="0"/>
                    <a:pt x="9809" y="0"/>
                  </a:cubicBezTo>
                  <a:cubicBezTo>
                    <a:pt x="6976" y="0"/>
                    <a:pt x="2727" y="600"/>
                    <a:pt x="956" y="1900"/>
                  </a:cubicBezTo>
                  <a:cubicBezTo>
                    <a:pt x="-814" y="3200"/>
                    <a:pt x="-106" y="5200"/>
                    <a:pt x="2904" y="7300"/>
                  </a:cubicBezTo>
                  <a:cubicBezTo>
                    <a:pt x="5914" y="9400"/>
                    <a:pt x="11225" y="11600"/>
                    <a:pt x="14589" y="13300"/>
                  </a:cubicBezTo>
                  <a:cubicBezTo>
                    <a:pt x="17953" y="15000"/>
                    <a:pt x="19370" y="16200"/>
                    <a:pt x="20078" y="17500"/>
                  </a:cubicBezTo>
                  <a:cubicBezTo>
                    <a:pt x="20786" y="18800"/>
                    <a:pt x="20786" y="20200"/>
                    <a:pt x="19016" y="20900"/>
                  </a:cubicBezTo>
                  <a:cubicBezTo>
                    <a:pt x="17245" y="21600"/>
                    <a:pt x="13704" y="21600"/>
                    <a:pt x="10694" y="20400"/>
                  </a:cubicBezTo>
                  <a:cubicBezTo>
                    <a:pt x="7684" y="19200"/>
                    <a:pt x="5206" y="16800"/>
                    <a:pt x="2727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2809387" y="1594713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5429"/>
                    <a:pt x="6646" y="9257"/>
                    <a:pt x="10246" y="5657"/>
                  </a:cubicBezTo>
                  <a:cubicBezTo>
                    <a:pt x="13846" y="2057"/>
                    <a:pt x="17723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0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83787" y="1099413"/>
              <a:ext cx="590551" cy="382204"/>
            </a:xfrm>
            <a:prstGeom prst="rect">
              <a:avLst/>
            </a:prstGeom>
            <a:effectLst/>
          </p:spPr>
        </p:pic>
        <p:pic>
          <p:nvPicPr>
            <p:cNvPr id="270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176753" y="1315313"/>
              <a:ext cx="728134" cy="237507"/>
            </a:xfrm>
            <a:prstGeom prst="rect">
              <a:avLst/>
            </a:prstGeom>
            <a:effectLst/>
          </p:spPr>
        </p:pic>
        <p:sp>
          <p:nvSpPr>
            <p:cNvPr id="2711" name="Line"/>
            <p:cNvSpPr/>
            <p:nvPr/>
          </p:nvSpPr>
          <p:spPr>
            <a:xfrm>
              <a:off x="2196903" y="3202352"/>
              <a:ext cx="858210" cy="80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86" fill="norm" stroke="1" extrusionOk="0">
                  <a:moveTo>
                    <a:pt x="19084" y="986"/>
                  </a:moveTo>
                  <a:cubicBezTo>
                    <a:pt x="19560" y="1888"/>
                    <a:pt x="20035" y="2791"/>
                    <a:pt x="20431" y="3947"/>
                  </a:cubicBezTo>
                  <a:cubicBezTo>
                    <a:pt x="20827" y="5103"/>
                    <a:pt x="21144" y="6513"/>
                    <a:pt x="21303" y="8120"/>
                  </a:cubicBezTo>
                  <a:cubicBezTo>
                    <a:pt x="21461" y="9728"/>
                    <a:pt x="21461" y="11532"/>
                    <a:pt x="21223" y="13252"/>
                  </a:cubicBezTo>
                  <a:cubicBezTo>
                    <a:pt x="20986" y="14973"/>
                    <a:pt x="20510" y="16608"/>
                    <a:pt x="19824" y="17905"/>
                  </a:cubicBezTo>
                  <a:cubicBezTo>
                    <a:pt x="19137" y="19202"/>
                    <a:pt x="18239" y="20161"/>
                    <a:pt x="17078" y="20753"/>
                  </a:cubicBezTo>
                  <a:cubicBezTo>
                    <a:pt x="15916" y="21345"/>
                    <a:pt x="14490" y="21571"/>
                    <a:pt x="12985" y="21458"/>
                  </a:cubicBezTo>
                  <a:cubicBezTo>
                    <a:pt x="11480" y="21345"/>
                    <a:pt x="9895" y="20894"/>
                    <a:pt x="8258" y="20217"/>
                  </a:cubicBezTo>
                  <a:cubicBezTo>
                    <a:pt x="6621" y="19541"/>
                    <a:pt x="4931" y="18638"/>
                    <a:pt x="3611" y="17708"/>
                  </a:cubicBezTo>
                  <a:cubicBezTo>
                    <a:pt x="2290" y="16777"/>
                    <a:pt x="1340" y="15819"/>
                    <a:pt x="732" y="14662"/>
                  </a:cubicBezTo>
                  <a:cubicBezTo>
                    <a:pt x="125" y="13506"/>
                    <a:pt x="-139" y="12153"/>
                    <a:pt x="72" y="10856"/>
                  </a:cubicBezTo>
                  <a:cubicBezTo>
                    <a:pt x="283" y="9558"/>
                    <a:pt x="970" y="8318"/>
                    <a:pt x="2026" y="7021"/>
                  </a:cubicBezTo>
                  <a:cubicBezTo>
                    <a:pt x="3083" y="5723"/>
                    <a:pt x="4508" y="4370"/>
                    <a:pt x="5644" y="3383"/>
                  </a:cubicBezTo>
                  <a:cubicBezTo>
                    <a:pt x="6779" y="2396"/>
                    <a:pt x="7624" y="1776"/>
                    <a:pt x="8152" y="1353"/>
                  </a:cubicBezTo>
                  <a:cubicBezTo>
                    <a:pt x="8681" y="930"/>
                    <a:pt x="8892" y="704"/>
                    <a:pt x="8865" y="620"/>
                  </a:cubicBezTo>
                  <a:cubicBezTo>
                    <a:pt x="8839" y="535"/>
                    <a:pt x="8575" y="591"/>
                    <a:pt x="7756" y="873"/>
                  </a:cubicBezTo>
                  <a:cubicBezTo>
                    <a:pt x="6938" y="1155"/>
                    <a:pt x="5565" y="1663"/>
                    <a:pt x="4746" y="1917"/>
                  </a:cubicBezTo>
                  <a:cubicBezTo>
                    <a:pt x="3928" y="2170"/>
                    <a:pt x="3663" y="2170"/>
                    <a:pt x="3373" y="2142"/>
                  </a:cubicBezTo>
                  <a:cubicBezTo>
                    <a:pt x="3083" y="2114"/>
                    <a:pt x="2766" y="2058"/>
                    <a:pt x="2713" y="1917"/>
                  </a:cubicBezTo>
                  <a:cubicBezTo>
                    <a:pt x="2660" y="1776"/>
                    <a:pt x="2871" y="1550"/>
                    <a:pt x="3531" y="1296"/>
                  </a:cubicBezTo>
                  <a:cubicBezTo>
                    <a:pt x="4192" y="1043"/>
                    <a:pt x="5301" y="761"/>
                    <a:pt x="6119" y="535"/>
                  </a:cubicBezTo>
                  <a:cubicBezTo>
                    <a:pt x="6938" y="309"/>
                    <a:pt x="7466" y="140"/>
                    <a:pt x="7862" y="56"/>
                  </a:cubicBezTo>
                  <a:cubicBezTo>
                    <a:pt x="8258" y="-29"/>
                    <a:pt x="8522" y="-29"/>
                    <a:pt x="8760" y="140"/>
                  </a:cubicBezTo>
                  <a:cubicBezTo>
                    <a:pt x="8997" y="309"/>
                    <a:pt x="9209" y="648"/>
                    <a:pt x="9341" y="1437"/>
                  </a:cubicBezTo>
                  <a:cubicBezTo>
                    <a:pt x="9473" y="2227"/>
                    <a:pt x="9526" y="3468"/>
                    <a:pt x="9578" y="4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2714642" y="4071213"/>
              <a:ext cx="98470" cy="165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161" fill="norm" stroke="1" extrusionOk="0">
                  <a:moveTo>
                    <a:pt x="14743" y="0"/>
                  </a:moveTo>
                  <a:cubicBezTo>
                    <a:pt x="10243" y="4050"/>
                    <a:pt x="5743" y="8100"/>
                    <a:pt x="3268" y="10800"/>
                  </a:cubicBezTo>
                  <a:cubicBezTo>
                    <a:pt x="793" y="13500"/>
                    <a:pt x="343" y="14850"/>
                    <a:pt x="118" y="16335"/>
                  </a:cubicBezTo>
                  <a:cubicBezTo>
                    <a:pt x="-107" y="17820"/>
                    <a:pt x="-107" y="19440"/>
                    <a:pt x="1018" y="20385"/>
                  </a:cubicBezTo>
                  <a:cubicBezTo>
                    <a:pt x="2143" y="21330"/>
                    <a:pt x="4393" y="21600"/>
                    <a:pt x="7993" y="20115"/>
                  </a:cubicBezTo>
                  <a:cubicBezTo>
                    <a:pt x="11593" y="18630"/>
                    <a:pt x="16543" y="15390"/>
                    <a:pt x="19018" y="12420"/>
                  </a:cubicBezTo>
                  <a:cubicBezTo>
                    <a:pt x="21493" y="9450"/>
                    <a:pt x="21493" y="6750"/>
                    <a:pt x="19468" y="4995"/>
                  </a:cubicBezTo>
                  <a:cubicBezTo>
                    <a:pt x="17443" y="3240"/>
                    <a:pt x="13393" y="2430"/>
                    <a:pt x="9343" y="1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2885587" y="413471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2980397" y="4027704"/>
              <a:ext cx="103578" cy="23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7" h="21513" fill="norm" stroke="1" extrusionOk="0">
                  <a:moveTo>
                    <a:pt x="16286" y="1081"/>
                  </a:moveTo>
                  <a:cubicBezTo>
                    <a:pt x="14624" y="497"/>
                    <a:pt x="12963" y="-87"/>
                    <a:pt x="10263" y="10"/>
                  </a:cubicBezTo>
                  <a:cubicBezTo>
                    <a:pt x="7563" y="108"/>
                    <a:pt x="3824" y="886"/>
                    <a:pt x="1747" y="1762"/>
                  </a:cubicBezTo>
                  <a:cubicBezTo>
                    <a:pt x="-330" y="2637"/>
                    <a:pt x="-745" y="3610"/>
                    <a:pt x="1540" y="4972"/>
                  </a:cubicBezTo>
                  <a:cubicBezTo>
                    <a:pt x="3824" y="6335"/>
                    <a:pt x="8809" y="8086"/>
                    <a:pt x="12547" y="10129"/>
                  </a:cubicBezTo>
                  <a:cubicBezTo>
                    <a:pt x="16286" y="12172"/>
                    <a:pt x="18778" y="14508"/>
                    <a:pt x="19817" y="16162"/>
                  </a:cubicBezTo>
                  <a:cubicBezTo>
                    <a:pt x="20855" y="17816"/>
                    <a:pt x="20440" y="18789"/>
                    <a:pt x="17324" y="19567"/>
                  </a:cubicBezTo>
                  <a:cubicBezTo>
                    <a:pt x="14209" y="20345"/>
                    <a:pt x="8393" y="20929"/>
                    <a:pt x="2578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2968137" y="3982313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4400"/>
                    <a:pt x="8400" y="7200"/>
                    <a:pt x="12000" y="3600"/>
                  </a:cubicBezTo>
                  <a:cubicBezTo>
                    <a:pt x="15600" y="0"/>
                    <a:pt x="18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1687025" y="1853839"/>
              <a:ext cx="887413" cy="784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64" fill="norm" stroke="1" extrusionOk="0">
                  <a:moveTo>
                    <a:pt x="21561" y="21229"/>
                  </a:moveTo>
                  <a:cubicBezTo>
                    <a:pt x="20430" y="21402"/>
                    <a:pt x="19298" y="21576"/>
                    <a:pt x="17858" y="21373"/>
                  </a:cubicBezTo>
                  <a:cubicBezTo>
                    <a:pt x="16418" y="21171"/>
                    <a:pt x="14670" y="20592"/>
                    <a:pt x="13075" y="19926"/>
                  </a:cubicBezTo>
                  <a:cubicBezTo>
                    <a:pt x="11481" y="19260"/>
                    <a:pt x="10041" y="18507"/>
                    <a:pt x="8832" y="17493"/>
                  </a:cubicBezTo>
                  <a:cubicBezTo>
                    <a:pt x="7624" y="16480"/>
                    <a:pt x="6647" y="15206"/>
                    <a:pt x="5850" y="13729"/>
                  </a:cubicBezTo>
                  <a:cubicBezTo>
                    <a:pt x="5052" y="12253"/>
                    <a:pt x="4435" y="10573"/>
                    <a:pt x="3947" y="9039"/>
                  </a:cubicBezTo>
                  <a:cubicBezTo>
                    <a:pt x="3458" y="7504"/>
                    <a:pt x="3098" y="6114"/>
                    <a:pt x="2892" y="4927"/>
                  </a:cubicBezTo>
                  <a:cubicBezTo>
                    <a:pt x="2687" y="3740"/>
                    <a:pt x="2635" y="2756"/>
                    <a:pt x="2610" y="2119"/>
                  </a:cubicBezTo>
                  <a:cubicBezTo>
                    <a:pt x="2584" y="1482"/>
                    <a:pt x="2584" y="1192"/>
                    <a:pt x="2558" y="1192"/>
                  </a:cubicBezTo>
                  <a:cubicBezTo>
                    <a:pt x="2532" y="1192"/>
                    <a:pt x="2481" y="1482"/>
                    <a:pt x="2198" y="2205"/>
                  </a:cubicBezTo>
                  <a:cubicBezTo>
                    <a:pt x="1915" y="2929"/>
                    <a:pt x="1401" y="4088"/>
                    <a:pt x="1092" y="4840"/>
                  </a:cubicBezTo>
                  <a:cubicBezTo>
                    <a:pt x="784" y="5593"/>
                    <a:pt x="681" y="5941"/>
                    <a:pt x="527" y="6201"/>
                  </a:cubicBezTo>
                  <a:cubicBezTo>
                    <a:pt x="372" y="6462"/>
                    <a:pt x="167" y="6636"/>
                    <a:pt x="64" y="6578"/>
                  </a:cubicBezTo>
                  <a:cubicBezTo>
                    <a:pt x="-39" y="6520"/>
                    <a:pt x="-39" y="6230"/>
                    <a:pt x="218" y="5477"/>
                  </a:cubicBezTo>
                  <a:cubicBezTo>
                    <a:pt x="475" y="4725"/>
                    <a:pt x="990" y="3508"/>
                    <a:pt x="1427" y="2582"/>
                  </a:cubicBezTo>
                  <a:cubicBezTo>
                    <a:pt x="1864" y="1655"/>
                    <a:pt x="2224" y="1018"/>
                    <a:pt x="2790" y="613"/>
                  </a:cubicBezTo>
                  <a:cubicBezTo>
                    <a:pt x="3355" y="208"/>
                    <a:pt x="4127" y="34"/>
                    <a:pt x="4641" y="5"/>
                  </a:cubicBezTo>
                  <a:cubicBezTo>
                    <a:pt x="5155" y="-24"/>
                    <a:pt x="5412" y="92"/>
                    <a:pt x="5670" y="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1562416" y="2661513"/>
              <a:ext cx="103923" cy="25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453" fill="norm" stroke="1" extrusionOk="0">
                  <a:moveTo>
                    <a:pt x="16992" y="0"/>
                  </a:moveTo>
                  <a:cubicBezTo>
                    <a:pt x="13180" y="1271"/>
                    <a:pt x="9368" y="2541"/>
                    <a:pt x="6403" y="5082"/>
                  </a:cubicBezTo>
                  <a:cubicBezTo>
                    <a:pt x="3439" y="7624"/>
                    <a:pt x="1321" y="11435"/>
                    <a:pt x="474" y="13886"/>
                  </a:cubicBezTo>
                  <a:cubicBezTo>
                    <a:pt x="-373" y="16336"/>
                    <a:pt x="51" y="17425"/>
                    <a:pt x="686" y="18424"/>
                  </a:cubicBezTo>
                  <a:cubicBezTo>
                    <a:pt x="1321" y="19422"/>
                    <a:pt x="2168" y="20329"/>
                    <a:pt x="4074" y="20874"/>
                  </a:cubicBezTo>
                  <a:cubicBezTo>
                    <a:pt x="5980" y="21418"/>
                    <a:pt x="8945" y="21600"/>
                    <a:pt x="11062" y="21328"/>
                  </a:cubicBezTo>
                  <a:cubicBezTo>
                    <a:pt x="13180" y="21055"/>
                    <a:pt x="14451" y="20329"/>
                    <a:pt x="16145" y="18333"/>
                  </a:cubicBezTo>
                  <a:cubicBezTo>
                    <a:pt x="17839" y="16336"/>
                    <a:pt x="19956" y="13069"/>
                    <a:pt x="20592" y="10528"/>
                  </a:cubicBezTo>
                  <a:cubicBezTo>
                    <a:pt x="21227" y="7987"/>
                    <a:pt x="20380" y="6171"/>
                    <a:pt x="17839" y="4810"/>
                  </a:cubicBezTo>
                  <a:cubicBezTo>
                    <a:pt x="15298" y="3449"/>
                    <a:pt x="11062" y="2541"/>
                    <a:pt x="6827" y="16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1774337" y="2731363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1818236" y="2572613"/>
              <a:ext cx="19068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12035" y="0"/>
                  </a:moveTo>
                  <a:cubicBezTo>
                    <a:pt x="9217" y="900"/>
                    <a:pt x="6400" y="1800"/>
                    <a:pt x="4522" y="2700"/>
                  </a:cubicBezTo>
                  <a:cubicBezTo>
                    <a:pt x="2643" y="3600"/>
                    <a:pt x="1704" y="4500"/>
                    <a:pt x="1000" y="5325"/>
                  </a:cubicBezTo>
                  <a:cubicBezTo>
                    <a:pt x="296" y="6150"/>
                    <a:pt x="-174" y="6900"/>
                    <a:pt x="61" y="7500"/>
                  </a:cubicBezTo>
                  <a:cubicBezTo>
                    <a:pt x="296" y="8100"/>
                    <a:pt x="1235" y="8550"/>
                    <a:pt x="4287" y="9525"/>
                  </a:cubicBezTo>
                  <a:cubicBezTo>
                    <a:pt x="7339" y="10500"/>
                    <a:pt x="12504" y="12000"/>
                    <a:pt x="15791" y="13725"/>
                  </a:cubicBezTo>
                  <a:cubicBezTo>
                    <a:pt x="19078" y="15450"/>
                    <a:pt x="20487" y="17400"/>
                    <a:pt x="20956" y="18750"/>
                  </a:cubicBezTo>
                  <a:cubicBezTo>
                    <a:pt x="21426" y="20100"/>
                    <a:pt x="20956" y="20850"/>
                    <a:pt x="204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1882287" y="2477363"/>
              <a:ext cx="190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9482"/>
                    <a:pt x="960" y="17365"/>
                    <a:pt x="3840" y="14612"/>
                  </a:cubicBezTo>
                  <a:cubicBezTo>
                    <a:pt x="6720" y="11859"/>
                    <a:pt x="12000" y="8471"/>
                    <a:pt x="15360" y="5929"/>
                  </a:cubicBezTo>
                  <a:cubicBezTo>
                    <a:pt x="18720" y="3388"/>
                    <a:pt x="20160" y="16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1863237" y="2883763"/>
              <a:ext cx="103012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20736" y="0"/>
                  </a:moveTo>
                  <a:cubicBezTo>
                    <a:pt x="21168" y="2274"/>
                    <a:pt x="21600" y="4547"/>
                    <a:pt x="18144" y="8147"/>
                  </a:cubicBezTo>
                  <a:cubicBezTo>
                    <a:pt x="14688" y="11747"/>
                    <a:pt x="7344" y="166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1907687" y="2877413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2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27639" y="1901095"/>
              <a:ext cx="4667251" cy="711201"/>
            </a:xfrm>
            <a:prstGeom prst="rect">
              <a:avLst/>
            </a:prstGeom>
            <a:effectLst/>
          </p:spPr>
        </p:pic>
        <p:pic>
          <p:nvPicPr>
            <p:cNvPr id="272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46639" y="517787"/>
              <a:ext cx="4400551" cy="2653309"/>
            </a:xfrm>
            <a:prstGeom prst="rect">
              <a:avLst/>
            </a:prstGeom>
            <a:effectLst/>
          </p:spPr>
        </p:pic>
        <p:sp>
          <p:nvSpPr>
            <p:cNvPr id="2727" name="Line"/>
            <p:cNvSpPr/>
            <p:nvPr/>
          </p:nvSpPr>
          <p:spPr>
            <a:xfrm>
              <a:off x="6920489" y="453295"/>
              <a:ext cx="1079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2700"/>
                    <a:pt x="13129" y="5400"/>
                    <a:pt x="9529" y="8550"/>
                  </a:cubicBezTo>
                  <a:cubicBezTo>
                    <a:pt x="5929" y="11700"/>
                    <a:pt x="2965" y="15300"/>
                    <a:pt x="1482" y="17550"/>
                  </a:cubicBezTo>
                  <a:cubicBezTo>
                    <a:pt x="0" y="19800"/>
                    <a:pt x="0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7060189" y="478695"/>
              <a:ext cx="317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1200"/>
                    <a:pt x="11520" y="2400"/>
                    <a:pt x="14400" y="5667"/>
                  </a:cubicBezTo>
                  <a:cubicBezTo>
                    <a:pt x="17280" y="8933"/>
                    <a:pt x="17280" y="14267"/>
                    <a:pt x="18000" y="17267"/>
                  </a:cubicBezTo>
                  <a:cubicBezTo>
                    <a:pt x="18720" y="20267"/>
                    <a:pt x="20160" y="209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6776140" y="465995"/>
              <a:ext cx="417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567" y="21600"/>
                  </a:moveTo>
                  <a:cubicBezTo>
                    <a:pt x="239" y="20291"/>
                    <a:pt x="-88" y="18982"/>
                    <a:pt x="21" y="17673"/>
                  </a:cubicBezTo>
                  <a:cubicBezTo>
                    <a:pt x="130" y="16364"/>
                    <a:pt x="676" y="15055"/>
                    <a:pt x="2748" y="12600"/>
                  </a:cubicBezTo>
                  <a:cubicBezTo>
                    <a:pt x="4821" y="10145"/>
                    <a:pt x="8421" y="6545"/>
                    <a:pt x="11803" y="4255"/>
                  </a:cubicBezTo>
                  <a:cubicBezTo>
                    <a:pt x="15185" y="1964"/>
                    <a:pt x="18348" y="982"/>
                    <a:pt x="21512" y="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7179713" y="774943"/>
              <a:ext cx="117584" cy="24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7" h="21389" fill="norm" stroke="1" extrusionOk="0">
                  <a:moveTo>
                    <a:pt x="14472" y="2987"/>
                  </a:moveTo>
                  <a:cubicBezTo>
                    <a:pt x="14472" y="2055"/>
                    <a:pt x="14472" y="1124"/>
                    <a:pt x="13008" y="566"/>
                  </a:cubicBezTo>
                  <a:cubicBezTo>
                    <a:pt x="11543" y="7"/>
                    <a:pt x="8615" y="-179"/>
                    <a:pt x="6418" y="193"/>
                  </a:cubicBezTo>
                  <a:cubicBezTo>
                    <a:pt x="4221" y="566"/>
                    <a:pt x="2757" y="1497"/>
                    <a:pt x="1476" y="2893"/>
                  </a:cubicBezTo>
                  <a:cubicBezTo>
                    <a:pt x="194" y="4290"/>
                    <a:pt x="-904" y="6152"/>
                    <a:pt x="1110" y="8107"/>
                  </a:cubicBezTo>
                  <a:cubicBezTo>
                    <a:pt x="3123" y="10062"/>
                    <a:pt x="8249" y="12111"/>
                    <a:pt x="11910" y="13693"/>
                  </a:cubicBezTo>
                  <a:cubicBezTo>
                    <a:pt x="15571" y="15276"/>
                    <a:pt x="17767" y="16393"/>
                    <a:pt x="19049" y="17418"/>
                  </a:cubicBezTo>
                  <a:cubicBezTo>
                    <a:pt x="20330" y="18442"/>
                    <a:pt x="20696" y="19373"/>
                    <a:pt x="19964" y="20024"/>
                  </a:cubicBezTo>
                  <a:cubicBezTo>
                    <a:pt x="19232" y="20676"/>
                    <a:pt x="17401" y="21049"/>
                    <a:pt x="15571" y="21235"/>
                  </a:cubicBezTo>
                  <a:cubicBezTo>
                    <a:pt x="13740" y="21421"/>
                    <a:pt x="11910" y="21421"/>
                    <a:pt x="10079" y="21328"/>
                  </a:cubicBezTo>
                  <a:cubicBezTo>
                    <a:pt x="8249" y="21235"/>
                    <a:pt x="6418" y="21049"/>
                    <a:pt x="5320" y="20397"/>
                  </a:cubicBezTo>
                  <a:cubicBezTo>
                    <a:pt x="4221" y="19745"/>
                    <a:pt x="3855" y="18628"/>
                    <a:pt x="3489" y="17511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7600851" y="550561"/>
              <a:ext cx="169531" cy="24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09" fill="norm" stroke="1" extrusionOk="0">
                  <a:moveTo>
                    <a:pt x="17485" y="2616"/>
                  </a:moveTo>
                  <a:cubicBezTo>
                    <a:pt x="16685" y="1685"/>
                    <a:pt x="15885" y="754"/>
                    <a:pt x="14818" y="289"/>
                  </a:cubicBezTo>
                  <a:cubicBezTo>
                    <a:pt x="13752" y="-177"/>
                    <a:pt x="12418" y="-177"/>
                    <a:pt x="10418" y="1033"/>
                  </a:cubicBezTo>
                  <a:cubicBezTo>
                    <a:pt x="8418" y="2244"/>
                    <a:pt x="5752" y="4664"/>
                    <a:pt x="3885" y="7271"/>
                  </a:cubicBezTo>
                  <a:cubicBezTo>
                    <a:pt x="2018" y="9878"/>
                    <a:pt x="952" y="12671"/>
                    <a:pt x="418" y="14626"/>
                  </a:cubicBezTo>
                  <a:cubicBezTo>
                    <a:pt x="-115" y="16582"/>
                    <a:pt x="-115" y="17699"/>
                    <a:pt x="285" y="18630"/>
                  </a:cubicBezTo>
                  <a:cubicBezTo>
                    <a:pt x="685" y="19561"/>
                    <a:pt x="1485" y="20306"/>
                    <a:pt x="3352" y="20771"/>
                  </a:cubicBezTo>
                  <a:cubicBezTo>
                    <a:pt x="5218" y="21237"/>
                    <a:pt x="8152" y="21423"/>
                    <a:pt x="10685" y="20864"/>
                  </a:cubicBezTo>
                  <a:cubicBezTo>
                    <a:pt x="13218" y="20306"/>
                    <a:pt x="15352" y="19002"/>
                    <a:pt x="17085" y="16675"/>
                  </a:cubicBezTo>
                  <a:cubicBezTo>
                    <a:pt x="18818" y="14347"/>
                    <a:pt x="20152" y="10995"/>
                    <a:pt x="20818" y="8761"/>
                  </a:cubicBezTo>
                  <a:cubicBezTo>
                    <a:pt x="21485" y="6526"/>
                    <a:pt x="21485" y="5409"/>
                    <a:pt x="21085" y="4292"/>
                  </a:cubicBezTo>
                  <a:cubicBezTo>
                    <a:pt x="20685" y="3175"/>
                    <a:pt x="19885" y="2057"/>
                    <a:pt x="19085" y="1871"/>
                  </a:cubicBezTo>
                  <a:cubicBezTo>
                    <a:pt x="18285" y="1685"/>
                    <a:pt x="17485" y="2430"/>
                    <a:pt x="16685" y="3175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7917439" y="662845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8033192" y="504095"/>
              <a:ext cx="107961" cy="275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479" fill="norm" stroke="1" extrusionOk="0">
                  <a:moveTo>
                    <a:pt x="16837" y="0"/>
                  </a:moveTo>
                  <a:cubicBezTo>
                    <a:pt x="12762" y="0"/>
                    <a:pt x="8686" y="0"/>
                    <a:pt x="5833" y="412"/>
                  </a:cubicBezTo>
                  <a:cubicBezTo>
                    <a:pt x="2980" y="824"/>
                    <a:pt x="1350" y="1649"/>
                    <a:pt x="535" y="2556"/>
                  </a:cubicBezTo>
                  <a:cubicBezTo>
                    <a:pt x="-280" y="3463"/>
                    <a:pt x="-280" y="4452"/>
                    <a:pt x="1350" y="5606"/>
                  </a:cubicBezTo>
                  <a:cubicBezTo>
                    <a:pt x="2980" y="6760"/>
                    <a:pt x="6241" y="8079"/>
                    <a:pt x="9909" y="9976"/>
                  </a:cubicBezTo>
                  <a:cubicBezTo>
                    <a:pt x="13577" y="11872"/>
                    <a:pt x="17652" y="14345"/>
                    <a:pt x="19486" y="16076"/>
                  </a:cubicBezTo>
                  <a:cubicBezTo>
                    <a:pt x="21320" y="17808"/>
                    <a:pt x="20912" y="18797"/>
                    <a:pt x="20097" y="19621"/>
                  </a:cubicBezTo>
                  <a:cubicBezTo>
                    <a:pt x="19282" y="20446"/>
                    <a:pt x="18060" y="21105"/>
                    <a:pt x="16022" y="21353"/>
                  </a:cubicBezTo>
                  <a:cubicBezTo>
                    <a:pt x="13984" y="21600"/>
                    <a:pt x="11131" y="21435"/>
                    <a:pt x="8278" y="2127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8006339" y="472345"/>
              <a:ext cx="215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3" y="16062"/>
                    <a:pt x="5506" y="10523"/>
                    <a:pt x="9106" y="6923"/>
                  </a:cubicBezTo>
                  <a:cubicBezTo>
                    <a:pt x="12706" y="3323"/>
                    <a:pt x="17153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8736589" y="548545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8755639" y="739045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9503718" y="440595"/>
              <a:ext cx="90122" cy="33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03" fill="norm" stroke="1" extrusionOk="0">
                  <a:moveTo>
                    <a:pt x="21387" y="0"/>
                  </a:moveTo>
                  <a:cubicBezTo>
                    <a:pt x="16866" y="3354"/>
                    <a:pt x="12345" y="6708"/>
                    <a:pt x="9080" y="9861"/>
                  </a:cubicBezTo>
                  <a:cubicBezTo>
                    <a:pt x="5815" y="13014"/>
                    <a:pt x="3806" y="15965"/>
                    <a:pt x="2299" y="17978"/>
                  </a:cubicBezTo>
                  <a:cubicBezTo>
                    <a:pt x="792" y="19990"/>
                    <a:pt x="-213" y="21063"/>
                    <a:pt x="38" y="21332"/>
                  </a:cubicBezTo>
                  <a:cubicBezTo>
                    <a:pt x="289" y="21600"/>
                    <a:pt x="1796" y="21063"/>
                    <a:pt x="3303" y="20527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9663689" y="459645"/>
              <a:ext cx="12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100"/>
                    <a:pt x="14400" y="4200"/>
                    <a:pt x="14400" y="7275"/>
                  </a:cubicBezTo>
                  <a:cubicBezTo>
                    <a:pt x="14400" y="10350"/>
                    <a:pt x="7200" y="14400"/>
                    <a:pt x="7200" y="16950"/>
                  </a:cubicBezTo>
                  <a:cubicBezTo>
                    <a:pt x="7200" y="19500"/>
                    <a:pt x="14400" y="205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9365239" y="389843"/>
              <a:ext cx="488951" cy="126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561" y="21238"/>
                  </a:moveTo>
                  <a:cubicBezTo>
                    <a:pt x="281" y="19822"/>
                    <a:pt x="0" y="18405"/>
                    <a:pt x="0" y="16812"/>
                  </a:cubicBezTo>
                  <a:cubicBezTo>
                    <a:pt x="0" y="15218"/>
                    <a:pt x="281" y="13448"/>
                    <a:pt x="1590" y="10792"/>
                  </a:cubicBezTo>
                  <a:cubicBezTo>
                    <a:pt x="2899" y="8136"/>
                    <a:pt x="5236" y="4595"/>
                    <a:pt x="7995" y="2471"/>
                  </a:cubicBezTo>
                  <a:cubicBezTo>
                    <a:pt x="10753" y="346"/>
                    <a:pt x="13932" y="-362"/>
                    <a:pt x="16270" y="169"/>
                  </a:cubicBezTo>
                  <a:cubicBezTo>
                    <a:pt x="18608" y="700"/>
                    <a:pt x="20104" y="2471"/>
                    <a:pt x="21600" y="4241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9781709" y="670375"/>
              <a:ext cx="91177" cy="211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96" h="21383" fill="norm" stroke="1" extrusionOk="0">
                  <a:moveTo>
                    <a:pt x="15737" y="3089"/>
                  </a:moveTo>
                  <a:cubicBezTo>
                    <a:pt x="14818" y="2020"/>
                    <a:pt x="13898" y="950"/>
                    <a:pt x="12290" y="416"/>
                  </a:cubicBezTo>
                  <a:cubicBezTo>
                    <a:pt x="10681" y="-119"/>
                    <a:pt x="8383" y="-119"/>
                    <a:pt x="6545" y="309"/>
                  </a:cubicBezTo>
                  <a:cubicBezTo>
                    <a:pt x="4707" y="736"/>
                    <a:pt x="3328" y="1592"/>
                    <a:pt x="1949" y="3089"/>
                  </a:cubicBezTo>
                  <a:cubicBezTo>
                    <a:pt x="571" y="4586"/>
                    <a:pt x="-808" y="6725"/>
                    <a:pt x="571" y="8542"/>
                  </a:cubicBezTo>
                  <a:cubicBezTo>
                    <a:pt x="1949" y="10360"/>
                    <a:pt x="6086" y="11857"/>
                    <a:pt x="9303" y="12927"/>
                  </a:cubicBezTo>
                  <a:cubicBezTo>
                    <a:pt x="12520" y="13996"/>
                    <a:pt x="14818" y="14637"/>
                    <a:pt x="16886" y="15600"/>
                  </a:cubicBezTo>
                  <a:cubicBezTo>
                    <a:pt x="18954" y="16562"/>
                    <a:pt x="20792" y="17845"/>
                    <a:pt x="19183" y="19022"/>
                  </a:cubicBezTo>
                  <a:cubicBezTo>
                    <a:pt x="17575" y="20198"/>
                    <a:pt x="12520" y="21267"/>
                    <a:pt x="9073" y="21374"/>
                  </a:cubicBezTo>
                  <a:cubicBezTo>
                    <a:pt x="5626" y="21481"/>
                    <a:pt x="3788" y="20626"/>
                    <a:pt x="3328" y="19342"/>
                  </a:cubicBezTo>
                  <a:cubicBezTo>
                    <a:pt x="2869" y="18059"/>
                    <a:pt x="3788" y="16348"/>
                    <a:pt x="4707" y="14637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9936474" y="673718"/>
              <a:ext cx="80497" cy="218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5" h="21279" fill="norm" stroke="1" extrusionOk="0">
                  <a:moveTo>
                    <a:pt x="9549" y="3263"/>
                  </a:moveTo>
                  <a:cubicBezTo>
                    <a:pt x="13236" y="2029"/>
                    <a:pt x="16924" y="795"/>
                    <a:pt x="17451" y="280"/>
                  </a:cubicBezTo>
                  <a:cubicBezTo>
                    <a:pt x="17978" y="-234"/>
                    <a:pt x="15344" y="-28"/>
                    <a:pt x="11919" y="795"/>
                  </a:cubicBezTo>
                  <a:cubicBezTo>
                    <a:pt x="8495" y="1617"/>
                    <a:pt x="4280" y="3057"/>
                    <a:pt x="1910" y="4292"/>
                  </a:cubicBezTo>
                  <a:cubicBezTo>
                    <a:pt x="-461" y="5526"/>
                    <a:pt x="-988" y="6555"/>
                    <a:pt x="2436" y="8612"/>
                  </a:cubicBezTo>
                  <a:cubicBezTo>
                    <a:pt x="5861" y="10669"/>
                    <a:pt x="13236" y="13755"/>
                    <a:pt x="16924" y="15915"/>
                  </a:cubicBezTo>
                  <a:cubicBezTo>
                    <a:pt x="20612" y="18075"/>
                    <a:pt x="20612" y="19309"/>
                    <a:pt x="19032" y="20132"/>
                  </a:cubicBezTo>
                  <a:cubicBezTo>
                    <a:pt x="17451" y="20955"/>
                    <a:pt x="14290" y="21366"/>
                    <a:pt x="11656" y="21263"/>
                  </a:cubicBezTo>
                  <a:cubicBezTo>
                    <a:pt x="9022" y="21160"/>
                    <a:pt x="6914" y="20543"/>
                    <a:pt x="4807" y="19926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10440568" y="437355"/>
              <a:ext cx="197132" cy="27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138" fill="norm" stroke="1" extrusionOk="0">
                  <a:moveTo>
                    <a:pt x="18183" y="4085"/>
                  </a:moveTo>
                  <a:cubicBezTo>
                    <a:pt x="17728" y="2645"/>
                    <a:pt x="17273" y="1205"/>
                    <a:pt x="16478" y="485"/>
                  </a:cubicBezTo>
                  <a:cubicBezTo>
                    <a:pt x="15682" y="-235"/>
                    <a:pt x="14545" y="-235"/>
                    <a:pt x="12385" y="1045"/>
                  </a:cubicBezTo>
                  <a:cubicBezTo>
                    <a:pt x="10225" y="2325"/>
                    <a:pt x="7042" y="4885"/>
                    <a:pt x="4768" y="7605"/>
                  </a:cubicBezTo>
                  <a:cubicBezTo>
                    <a:pt x="2494" y="10325"/>
                    <a:pt x="1130" y="13205"/>
                    <a:pt x="448" y="15045"/>
                  </a:cubicBezTo>
                  <a:cubicBezTo>
                    <a:pt x="-234" y="16885"/>
                    <a:pt x="-234" y="17685"/>
                    <a:pt x="1130" y="18645"/>
                  </a:cubicBezTo>
                  <a:cubicBezTo>
                    <a:pt x="2494" y="19605"/>
                    <a:pt x="5223" y="20725"/>
                    <a:pt x="7951" y="21045"/>
                  </a:cubicBezTo>
                  <a:cubicBezTo>
                    <a:pt x="10680" y="21365"/>
                    <a:pt x="13408" y="20885"/>
                    <a:pt x="15568" y="19285"/>
                  </a:cubicBezTo>
                  <a:cubicBezTo>
                    <a:pt x="17728" y="17685"/>
                    <a:pt x="19320" y="14965"/>
                    <a:pt x="20229" y="12645"/>
                  </a:cubicBezTo>
                  <a:cubicBezTo>
                    <a:pt x="21139" y="10325"/>
                    <a:pt x="21366" y="8405"/>
                    <a:pt x="21025" y="6965"/>
                  </a:cubicBezTo>
                  <a:cubicBezTo>
                    <a:pt x="20684" y="5525"/>
                    <a:pt x="19774" y="4565"/>
                    <a:pt x="18638" y="4085"/>
                  </a:cubicBezTo>
                  <a:cubicBezTo>
                    <a:pt x="17501" y="3605"/>
                    <a:pt x="16137" y="3605"/>
                    <a:pt x="14659" y="4245"/>
                  </a:cubicBezTo>
                  <a:cubicBezTo>
                    <a:pt x="13181" y="4885"/>
                    <a:pt x="11589" y="6165"/>
                    <a:pt x="11021" y="7045"/>
                  </a:cubicBezTo>
                  <a:cubicBezTo>
                    <a:pt x="10452" y="7925"/>
                    <a:pt x="10907" y="8405"/>
                    <a:pt x="11362" y="8885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10730489" y="599345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10874220" y="474047"/>
              <a:ext cx="128095" cy="30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0" h="21479" fill="norm" stroke="1" extrusionOk="0">
                  <a:moveTo>
                    <a:pt x="18309" y="779"/>
                  </a:moveTo>
                  <a:cubicBezTo>
                    <a:pt x="14653" y="329"/>
                    <a:pt x="10998" y="-121"/>
                    <a:pt x="7675" y="29"/>
                  </a:cubicBezTo>
                  <a:cubicBezTo>
                    <a:pt x="4352" y="179"/>
                    <a:pt x="1361" y="929"/>
                    <a:pt x="364" y="2054"/>
                  </a:cubicBezTo>
                  <a:cubicBezTo>
                    <a:pt x="-633" y="3179"/>
                    <a:pt x="364" y="4679"/>
                    <a:pt x="4019" y="6779"/>
                  </a:cubicBezTo>
                  <a:cubicBezTo>
                    <a:pt x="7675" y="8879"/>
                    <a:pt x="13989" y="11579"/>
                    <a:pt x="17312" y="13604"/>
                  </a:cubicBezTo>
                  <a:cubicBezTo>
                    <a:pt x="20635" y="15629"/>
                    <a:pt x="20967" y="16979"/>
                    <a:pt x="18475" y="18179"/>
                  </a:cubicBezTo>
                  <a:cubicBezTo>
                    <a:pt x="15982" y="19379"/>
                    <a:pt x="10665" y="20429"/>
                    <a:pt x="5349" y="21479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10889239" y="415195"/>
              <a:ext cx="285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200"/>
                    <a:pt x="8640" y="8800"/>
                    <a:pt x="12240" y="5200"/>
                  </a:cubicBezTo>
                  <a:cubicBezTo>
                    <a:pt x="15840" y="1600"/>
                    <a:pt x="1872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10474992" y="345345"/>
              <a:ext cx="642848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50" y="21600"/>
                  </a:moveTo>
                  <a:cubicBezTo>
                    <a:pt x="-21" y="21264"/>
                    <a:pt x="-92" y="20927"/>
                    <a:pt x="404" y="20052"/>
                  </a:cubicBezTo>
                  <a:cubicBezTo>
                    <a:pt x="899" y="19178"/>
                    <a:pt x="1962" y="17764"/>
                    <a:pt x="3272" y="16217"/>
                  </a:cubicBezTo>
                  <a:cubicBezTo>
                    <a:pt x="4582" y="14669"/>
                    <a:pt x="6140" y="12987"/>
                    <a:pt x="7911" y="11237"/>
                  </a:cubicBezTo>
                  <a:cubicBezTo>
                    <a:pt x="9681" y="9488"/>
                    <a:pt x="11664" y="7671"/>
                    <a:pt x="13682" y="6022"/>
                  </a:cubicBezTo>
                  <a:cubicBezTo>
                    <a:pt x="15701" y="4374"/>
                    <a:pt x="17755" y="2893"/>
                    <a:pt x="19065" y="1918"/>
                  </a:cubicBezTo>
                  <a:cubicBezTo>
                    <a:pt x="20375" y="942"/>
                    <a:pt x="20941" y="471"/>
                    <a:pt x="21508" y="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7587239" y="402495"/>
              <a:ext cx="641351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1" y="20691"/>
                    <a:pt x="143" y="19781"/>
                    <a:pt x="1034" y="18265"/>
                  </a:cubicBezTo>
                  <a:cubicBezTo>
                    <a:pt x="1925" y="16749"/>
                    <a:pt x="3636" y="14627"/>
                    <a:pt x="5667" y="12505"/>
                  </a:cubicBezTo>
                  <a:cubicBezTo>
                    <a:pt x="7699" y="10383"/>
                    <a:pt x="10051" y="8261"/>
                    <a:pt x="12440" y="6404"/>
                  </a:cubicBezTo>
                  <a:cubicBezTo>
                    <a:pt x="14828" y="4547"/>
                    <a:pt x="17251" y="2956"/>
                    <a:pt x="18784" y="1933"/>
                  </a:cubicBezTo>
                  <a:cubicBezTo>
                    <a:pt x="20317" y="909"/>
                    <a:pt x="20958" y="4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7987289" y="1602645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4400"/>
                    <a:pt x="8000" y="7200"/>
                    <a:pt x="11600" y="3600"/>
                  </a:cubicBezTo>
                  <a:cubicBezTo>
                    <a:pt x="15200" y="0"/>
                    <a:pt x="18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8017907" y="1672495"/>
              <a:ext cx="255133" cy="10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40" fill="norm" stroke="1" extrusionOk="0">
                  <a:moveTo>
                    <a:pt x="1702" y="17550"/>
                  </a:moveTo>
                  <a:cubicBezTo>
                    <a:pt x="810" y="18900"/>
                    <a:pt x="-83" y="20250"/>
                    <a:pt x="6" y="20925"/>
                  </a:cubicBezTo>
                  <a:cubicBezTo>
                    <a:pt x="96" y="21600"/>
                    <a:pt x="1167" y="21600"/>
                    <a:pt x="4023" y="19800"/>
                  </a:cubicBezTo>
                  <a:cubicBezTo>
                    <a:pt x="6879" y="18000"/>
                    <a:pt x="11520" y="14400"/>
                    <a:pt x="14734" y="10800"/>
                  </a:cubicBezTo>
                  <a:cubicBezTo>
                    <a:pt x="17947" y="7200"/>
                    <a:pt x="19732" y="3600"/>
                    <a:pt x="21517" y="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8234939" y="1558195"/>
              <a:ext cx="12813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0" y="0"/>
                  </a:moveTo>
                  <a:cubicBezTo>
                    <a:pt x="5666" y="2107"/>
                    <a:pt x="11331" y="4215"/>
                    <a:pt x="15226" y="6059"/>
                  </a:cubicBezTo>
                  <a:cubicBezTo>
                    <a:pt x="19121" y="7902"/>
                    <a:pt x="21246" y="9483"/>
                    <a:pt x="21423" y="11327"/>
                  </a:cubicBezTo>
                  <a:cubicBezTo>
                    <a:pt x="21600" y="13171"/>
                    <a:pt x="19830" y="15278"/>
                    <a:pt x="16289" y="17034"/>
                  </a:cubicBezTo>
                  <a:cubicBezTo>
                    <a:pt x="12748" y="18790"/>
                    <a:pt x="7436" y="20195"/>
                    <a:pt x="2125" y="2160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8965189" y="1596295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8946139" y="1570895"/>
              <a:ext cx="38101" cy="281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0"/>
                  </a:moveTo>
                  <a:cubicBezTo>
                    <a:pt x="18000" y="5319"/>
                    <a:pt x="14400" y="10639"/>
                    <a:pt x="12000" y="13782"/>
                  </a:cubicBezTo>
                  <a:cubicBezTo>
                    <a:pt x="9600" y="16925"/>
                    <a:pt x="8400" y="17893"/>
                    <a:pt x="6600" y="18860"/>
                  </a:cubicBezTo>
                  <a:cubicBezTo>
                    <a:pt x="4800" y="19827"/>
                    <a:pt x="2400" y="20794"/>
                    <a:pt x="1200" y="21197"/>
                  </a:cubicBezTo>
                  <a:cubicBezTo>
                    <a:pt x="0" y="21600"/>
                    <a:pt x="0" y="21439"/>
                    <a:pt x="0" y="21278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9047739" y="1551845"/>
              <a:ext cx="698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3927"/>
                    <a:pt x="15055" y="7855"/>
                    <a:pt x="11455" y="11455"/>
                  </a:cubicBezTo>
                  <a:cubicBezTo>
                    <a:pt x="7855" y="15055"/>
                    <a:pt x="3927" y="183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8819139" y="1570895"/>
              <a:ext cx="393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8000"/>
                    <a:pt x="465" y="14400"/>
                    <a:pt x="2265" y="10800"/>
                  </a:cubicBezTo>
                  <a:cubicBezTo>
                    <a:pt x="4065" y="7200"/>
                    <a:pt x="7432" y="3600"/>
                    <a:pt x="10916" y="18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9218664" y="1777033"/>
              <a:ext cx="83028" cy="189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3" h="21245" fill="norm" stroke="1" extrusionOk="0">
                  <a:moveTo>
                    <a:pt x="18642" y="1095"/>
                  </a:moveTo>
                  <a:cubicBezTo>
                    <a:pt x="16070" y="620"/>
                    <a:pt x="13499" y="145"/>
                    <a:pt x="9899" y="27"/>
                  </a:cubicBezTo>
                  <a:cubicBezTo>
                    <a:pt x="6299" y="-92"/>
                    <a:pt x="1670" y="145"/>
                    <a:pt x="385" y="1570"/>
                  </a:cubicBezTo>
                  <a:cubicBezTo>
                    <a:pt x="-901" y="2994"/>
                    <a:pt x="1156" y="5605"/>
                    <a:pt x="4756" y="7622"/>
                  </a:cubicBezTo>
                  <a:cubicBezTo>
                    <a:pt x="8356" y="9640"/>
                    <a:pt x="13499" y="11064"/>
                    <a:pt x="16585" y="12844"/>
                  </a:cubicBezTo>
                  <a:cubicBezTo>
                    <a:pt x="19670" y="14624"/>
                    <a:pt x="20699" y="16761"/>
                    <a:pt x="19928" y="18185"/>
                  </a:cubicBezTo>
                  <a:cubicBezTo>
                    <a:pt x="19156" y="19609"/>
                    <a:pt x="16585" y="20321"/>
                    <a:pt x="13242" y="20796"/>
                  </a:cubicBezTo>
                  <a:cubicBezTo>
                    <a:pt x="9899" y="21271"/>
                    <a:pt x="5785" y="21508"/>
                    <a:pt x="3470" y="20796"/>
                  </a:cubicBezTo>
                  <a:cubicBezTo>
                    <a:pt x="1156" y="20084"/>
                    <a:pt x="642" y="18422"/>
                    <a:pt x="128" y="16761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9670039" y="1704245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9714489" y="1767745"/>
              <a:ext cx="209551" cy="46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94" fill="norm" stroke="1" extrusionOk="0">
                  <a:moveTo>
                    <a:pt x="0" y="14087"/>
                  </a:moveTo>
                  <a:cubicBezTo>
                    <a:pt x="655" y="17843"/>
                    <a:pt x="1309" y="21600"/>
                    <a:pt x="4145" y="20191"/>
                  </a:cubicBezTo>
                  <a:cubicBezTo>
                    <a:pt x="6982" y="18783"/>
                    <a:pt x="12000" y="12209"/>
                    <a:pt x="15273" y="7983"/>
                  </a:cubicBezTo>
                  <a:cubicBezTo>
                    <a:pt x="18545" y="3757"/>
                    <a:pt x="20073" y="187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10080908" y="1558195"/>
              <a:ext cx="103482" cy="26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176" fill="norm" stroke="1" extrusionOk="0">
                  <a:moveTo>
                    <a:pt x="21120" y="0"/>
                  </a:moveTo>
                  <a:cubicBezTo>
                    <a:pt x="16800" y="2700"/>
                    <a:pt x="12480" y="5400"/>
                    <a:pt x="9024" y="8016"/>
                  </a:cubicBezTo>
                  <a:cubicBezTo>
                    <a:pt x="5568" y="10631"/>
                    <a:pt x="2976" y="13162"/>
                    <a:pt x="1464" y="15525"/>
                  </a:cubicBezTo>
                  <a:cubicBezTo>
                    <a:pt x="-48" y="17887"/>
                    <a:pt x="-480" y="20081"/>
                    <a:pt x="600" y="20841"/>
                  </a:cubicBezTo>
                  <a:cubicBezTo>
                    <a:pt x="1680" y="21600"/>
                    <a:pt x="4272" y="20925"/>
                    <a:pt x="6864" y="2025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10197089" y="1577245"/>
              <a:ext cx="571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71"/>
                    <a:pt x="12000" y="9741"/>
                    <a:pt x="8400" y="13341"/>
                  </a:cubicBezTo>
                  <a:cubicBezTo>
                    <a:pt x="4800" y="16941"/>
                    <a:pt x="2400" y="192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10025639" y="1545495"/>
              <a:ext cx="336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8" y="16200"/>
                    <a:pt x="2717" y="10800"/>
                    <a:pt x="5638" y="6750"/>
                  </a:cubicBezTo>
                  <a:cubicBezTo>
                    <a:pt x="8558" y="2700"/>
                    <a:pt x="13042" y="0"/>
                    <a:pt x="15962" y="0"/>
                  </a:cubicBezTo>
                  <a:cubicBezTo>
                    <a:pt x="18883" y="0"/>
                    <a:pt x="20242" y="2700"/>
                    <a:pt x="21600" y="540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10313277" y="1757956"/>
              <a:ext cx="87013" cy="177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267" fill="norm" stroke="1" extrusionOk="0">
                  <a:moveTo>
                    <a:pt x="21141" y="3463"/>
                  </a:moveTo>
                  <a:cubicBezTo>
                    <a:pt x="19598" y="2446"/>
                    <a:pt x="18055" y="1430"/>
                    <a:pt x="15741" y="794"/>
                  </a:cubicBezTo>
                  <a:cubicBezTo>
                    <a:pt x="13427" y="159"/>
                    <a:pt x="10341" y="-95"/>
                    <a:pt x="7512" y="32"/>
                  </a:cubicBezTo>
                  <a:cubicBezTo>
                    <a:pt x="4684" y="159"/>
                    <a:pt x="2112" y="667"/>
                    <a:pt x="827" y="1557"/>
                  </a:cubicBezTo>
                  <a:cubicBezTo>
                    <a:pt x="-459" y="2446"/>
                    <a:pt x="-459" y="3717"/>
                    <a:pt x="2370" y="5750"/>
                  </a:cubicBezTo>
                  <a:cubicBezTo>
                    <a:pt x="5198" y="7783"/>
                    <a:pt x="10855" y="10578"/>
                    <a:pt x="13684" y="12738"/>
                  </a:cubicBezTo>
                  <a:cubicBezTo>
                    <a:pt x="16512" y="14898"/>
                    <a:pt x="16512" y="16423"/>
                    <a:pt x="15741" y="17693"/>
                  </a:cubicBezTo>
                  <a:cubicBezTo>
                    <a:pt x="14970" y="18964"/>
                    <a:pt x="13427" y="19980"/>
                    <a:pt x="11370" y="20616"/>
                  </a:cubicBezTo>
                  <a:cubicBezTo>
                    <a:pt x="9312" y="21251"/>
                    <a:pt x="6741" y="21505"/>
                    <a:pt x="4941" y="20997"/>
                  </a:cubicBezTo>
                  <a:cubicBezTo>
                    <a:pt x="3141" y="20489"/>
                    <a:pt x="2112" y="19218"/>
                    <a:pt x="1084" y="17947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10465906" y="1780445"/>
              <a:ext cx="10403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16416" y="0"/>
                  </a:moveTo>
                  <a:cubicBezTo>
                    <a:pt x="12096" y="0"/>
                    <a:pt x="7776" y="0"/>
                    <a:pt x="4752" y="626"/>
                  </a:cubicBezTo>
                  <a:cubicBezTo>
                    <a:pt x="1728" y="1252"/>
                    <a:pt x="0" y="2504"/>
                    <a:pt x="0" y="3757"/>
                  </a:cubicBezTo>
                  <a:cubicBezTo>
                    <a:pt x="0" y="5009"/>
                    <a:pt x="1728" y="6261"/>
                    <a:pt x="4752" y="7826"/>
                  </a:cubicBezTo>
                  <a:cubicBezTo>
                    <a:pt x="7776" y="9391"/>
                    <a:pt x="12096" y="11270"/>
                    <a:pt x="15120" y="12835"/>
                  </a:cubicBezTo>
                  <a:cubicBezTo>
                    <a:pt x="18144" y="14400"/>
                    <a:pt x="19872" y="15652"/>
                    <a:pt x="20736" y="17061"/>
                  </a:cubicBezTo>
                  <a:cubicBezTo>
                    <a:pt x="21600" y="18470"/>
                    <a:pt x="21600" y="20035"/>
                    <a:pt x="18576" y="20817"/>
                  </a:cubicBezTo>
                  <a:cubicBezTo>
                    <a:pt x="15552" y="21600"/>
                    <a:pt x="9504" y="21600"/>
                    <a:pt x="3456" y="2160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11279992" y="1761395"/>
              <a:ext cx="33949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1386" y="21600"/>
                  </a:moveTo>
                  <a:cubicBezTo>
                    <a:pt x="586" y="20160"/>
                    <a:pt x="-214" y="18720"/>
                    <a:pt x="53" y="17280"/>
                  </a:cubicBezTo>
                  <a:cubicBezTo>
                    <a:pt x="319" y="15840"/>
                    <a:pt x="1653" y="14400"/>
                    <a:pt x="4853" y="11520"/>
                  </a:cubicBezTo>
                  <a:cubicBezTo>
                    <a:pt x="8053" y="8640"/>
                    <a:pt x="13119" y="4320"/>
                    <a:pt x="16186" y="2160"/>
                  </a:cubicBezTo>
                  <a:cubicBezTo>
                    <a:pt x="19253" y="0"/>
                    <a:pt x="20319" y="0"/>
                    <a:pt x="21386" y="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11905239" y="1640745"/>
              <a:ext cx="6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29"/>
                    <a:pt x="0" y="11859"/>
                    <a:pt x="3600" y="15459"/>
                  </a:cubicBezTo>
                  <a:cubicBezTo>
                    <a:pt x="7200" y="19059"/>
                    <a:pt x="14400" y="203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11677680" y="1501045"/>
              <a:ext cx="437627" cy="471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75" fill="norm" stroke="1" extrusionOk="0">
                  <a:moveTo>
                    <a:pt x="13944" y="2893"/>
                  </a:moveTo>
                  <a:cubicBezTo>
                    <a:pt x="11916" y="2411"/>
                    <a:pt x="9888" y="1929"/>
                    <a:pt x="8062" y="2314"/>
                  </a:cubicBezTo>
                  <a:cubicBezTo>
                    <a:pt x="6237" y="2700"/>
                    <a:pt x="4615" y="3954"/>
                    <a:pt x="3195" y="6075"/>
                  </a:cubicBezTo>
                  <a:cubicBezTo>
                    <a:pt x="1775" y="8196"/>
                    <a:pt x="558" y="11186"/>
                    <a:pt x="153" y="13693"/>
                  </a:cubicBezTo>
                  <a:cubicBezTo>
                    <a:pt x="-253" y="16200"/>
                    <a:pt x="153" y="18225"/>
                    <a:pt x="1319" y="19575"/>
                  </a:cubicBezTo>
                  <a:cubicBezTo>
                    <a:pt x="2485" y="20925"/>
                    <a:pt x="4412" y="21600"/>
                    <a:pt x="7048" y="21455"/>
                  </a:cubicBezTo>
                  <a:cubicBezTo>
                    <a:pt x="9685" y="21311"/>
                    <a:pt x="13032" y="20346"/>
                    <a:pt x="15617" y="18852"/>
                  </a:cubicBezTo>
                  <a:cubicBezTo>
                    <a:pt x="18203" y="17357"/>
                    <a:pt x="20029" y="15332"/>
                    <a:pt x="20688" y="13259"/>
                  </a:cubicBezTo>
                  <a:cubicBezTo>
                    <a:pt x="21347" y="11186"/>
                    <a:pt x="20840" y="9064"/>
                    <a:pt x="19116" y="7039"/>
                  </a:cubicBezTo>
                  <a:cubicBezTo>
                    <a:pt x="17392" y="5014"/>
                    <a:pt x="14451" y="3086"/>
                    <a:pt x="12372" y="1929"/>
                  </a:cubicBezTo>
                  <a:cubicBezTo>
                    <a:pt x="10293" y="771"/>
                    <a:pt x="9077" y="386"/>
                    <a:pt x="7860" y="0"/>
                  </a:cubicBezTo>
                </a:path>
              </a:pathLst>
            </a:custGeom>
            <a:noFill/>
            <a:ln w="127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6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356031" y="-12700"/>
              <a:ext cx="621311" cy="1108477"/>
            </a:xfrm>
            <a:prstGeom prst="rect">
              <a:avLst/>
            </a:prstGeom>
            <a:effectLst/>
          </p:spPr>
        </p:pic>
        <p:pic>
          <p:nvPicPr>
            <p:cNvPr id="276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628139" y="927176"/>
              <a:ext cx="336551" cy="86884"/>
            </a:xfrm>
            <a:prstGeom prst="rect">
              <a:avLst/>
            </a:prstGeom>
            <a:effectLst/>
          </p:spPr>
        </p:pic>
        <p:pic>
          <p:nvPicPr>
            <p:cNvPr id="277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971039" y="726345"/>
              <a:ext cx="69851" cy="323851"/>
            </a:xfrm>
            <a:prstGeom prst="rect">
              <a:avLst/>
            </a:prstGeom>
            <a:effectLst/>
          </p:spPr>
        </p:pic>
        <p:pic>
          <p:nvPicPr>
            <p:cNvPr id="2772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844289" y="2593245"/>
              <a:ext cx="146051" cy="412751"/>
            </a:xfrm>
            <a:prstGeom prst="rect">
              <a:avLst/>
            </a:prstGeom>
            <a:effectLst/>
          </p:spPr>
        </p:pic>
        <p:pic>
          <p:nvPicPr>
            <p:cNvPr id="277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034789" y="2580545"/>
              <a:ext cx="63501" cy="412751"/>
            </a:xfrm>
            <a:prstGeom prst="rect">
              <a:avLst/>
            </a:prstGeom>
            <a:effectLst/>
          </p:spPr>
        </p:pic>
        <p:pic>
          <p:nvPicPr>
            <p:cNvPr id="2776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768089" y="2601712"/>
              <a:ext cx="368301" cy="93134"/>
            </a:xfrm>
            <a:prstGeom prst="rect">
              <a:avLst/>
            </a:prstGeom>
            <a:effectLst/>
          </p:spPr>
        </p:pic>
        <p:pic>
          <p:nvPicPr>
            <p:cNvPr id="2778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7214042" y="2917095"/>
              <a:ext cx="182698" cy="214956"/>
            </a:xfrm>
            <a:prstGeom prst="rect">
              <a:avLst/>
            </a:prstGeom>
            <a:effectLst/>
          </p:spPr>
        </p:pic>
        <p:pic>
          <p:nvPicPr>
            <p:cNvPr id="2780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7765077" y="2616752"/>
              <a:ext cx="208518" cy="322656"/>
            </a:xfrm>
            <a:prstGeom prst="rect">
              <a:avLst/>
            </a:prstGeom>
            <a:effectLst/>
          </p:spPr>
        </p:pic>
        <p:pic>
          <p:nvPicPr>
            <p:cNvPr id="2782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076189" y="2764695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784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267601" y="2542445"/>
              <a:ext cx="49889" cy="400051"/>
            </a:xfrm>
            <a:prstGeom prst="rect">
              <a:avLst/>
            </a:prstGeom>
            <a:effectLst/>
          </p:spPr>
        </p:pic>
        <p:pic>
          <p:nvPicPr>
            <p:cNvPr id="2786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8806439" y="2732945"/>
              <a:ext cx="260351" cy="38101"/>
            </a:xfrm>
            <a:prstGeom prst="rect">
              <a:avLst/>
            </a:prstGeom>
            <a:effectLst/>
          </p:spPr>
        </p:pic>
        <p:pic>
          <p:nvPicPr>
            <p:cNvPr id="2788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8793739" y="2942495"/>
              <a:ext cx="247651" cy="57151"/>
            </a:xfrm>
            <a:prstGeom prst="rect">
              <a:avLst/>
            </a:prstGeom>
            <a:effectLst/>
          </p:spPr>
        </p:pic>
        <p:pic>
          <p:nvPicPr>
            <p:cNvPr id="2790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3439" y="2536095"/>
              <a:ext cx="875211" cy="1376250"/>
            </a:xfrm>
            <a:prstGeom prst="rect">
              <a:avLst/>
            </a:prstGeom>
            <a:effectLst/>
          </p:spPr>
        </p:pic>
        <p:pic>
          <p:nvPicPr>
            <p:cNvPr id="2792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-12701" y="2442823"/>
              <a:ext cx="373641" cy="525340"/>
            </a:xfrm>
            <a:prstGeom prst="rect">
              <a:avLst/>
            </a:prstGeom>
            <a:effectLst/>
          </p:spPr>
        </p:pic>
        <p:pic>
          <p:nvPicPr>
            <p:cNvPr id="2794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482439" y="2688495"/>
              <a:ext cx="79651" cy="369433"/>
            </a:xfrm>
            <a:prstGeom prst="rect">
              <a:avLst/>
            </a:prstGeom>
            <a:effectLst/>
          </p:spPr>
        </p:pic>
        <p:pic>
          <p:nvPicPr>
            <p:cNvPr id="2796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9600189" y="2704281"/>
              <a:ext cx="69426" cy="339815"/>
            </a:xfrm>
            <a:prstGeom prst="rect">
              <a:avLst/>
            </a:prstGeom>
            <a:effectLst/>
          </p:spPr>
        </p:pic>
        <p:pic>
          <p:nvPicPr>
            <p:cNvPr id="2798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9408559" y="2710408"/>
              <a:ext cx="382131" cy="98738"/>
            </a:xfrm>
            <a:prstGeom prst="rect">
              <a:avLst/>
            </a:prstGeom>
            <a:effectLst/>
          </p:spPr>
        </p:pic>
        <p:pic>
          <p:nvPicPr>
            <p:cNvPr id="2800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9737936" y="2949790"/>
              <a:ext cx="149160" cy="239267"/>
            </a:xfrm>
            <a:prstGeom prst="rect">
              <a:avLst/>
            </a:prstGeom>
            <a:effectLst/>
          </p:spPr>
        </p:pic>
        <p:pic>
          <p:nvPicPr>
            <p:cNvPr id="2802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0208575" y="2695903"/>
              <a:ext cx="196581" cy="315494"/>
            </a:xfrm>
            <a:prstGeom prst="rect">
              <a:avLst/>
            </a:prstGeom>
            <a:effectLst/>
          </p:spPr>
        </p:pic>
        <p:pic>
          <p:nvPicPr>
            <p:cNvPr id="2804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0489189" y="2859945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806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0580968" y="2701195"/>
              <a:ext cx="123252" cy="300179"/>
            </a:xfrm>
            <a:prstGeom prst="rect">
              <a:avLst/>
            </a:prstGeom>
            <a:effectLst/>
          </p:spPr>
        </p:pic>
        <p:pic>
          <p:nvPicPr>
            <p:cNvPr id="2808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0527289" y="2612295"/>
              <a:ext cx="323851" cy="120651"/>
            </a:xfrm>
            <a:prstGeom prst="rect">
              <a:avLst/>
            </a:prstGeom>
            <a:effectLst/>
          </p:spPr>
        </p:pic>
        <p:pic>
          <p:nvPicPr>
            <p:cNvPr id="2810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1028939" y="2840895"/>
              <a:ext cx="203201" cy="44451"/>
            </a:xfrm>
            <a:prstGeom prst="rect">
              <a:avLst/>
            </a:prstGeom>
            <a:effectLst/>
          </p:spPr>
        </p:pic>
        <p:pic>
          <p:nvPicPr>
            <p:cNvPr id="2812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1092439" y="2790095"/>
              <a:ext cx="44451" cy="254001"/>
            </a:xfrm>
            <a:prstGeom prst="rect">
              <a:avLst/>
            </a:prstGeom>
            <a:effectLst/>
          </p:spPr>
        </p:pic>
        <p:pic>
          <p:nvPicPr>
            <p:cNvPr id="2814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1311232" y="2739295"/>
              <a:ext cx="86008" cy="254001"/>
            </a:xfrm>
            <a:prstGeom prst="rect">
              <a:avLst/>
            </a:prstGeom>
            <a:effectLst/>
          </p:spPr>
        </p:pic>
        <p:pic>
          <p:nvPicPr>
            <p:cNvPr id="2816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1428989" y="2720245"/>
              <a:ext cx="69851" cy="254001"/>
            </a:xfrm>
            <a:prstGeom prst="rect">
              <a:avLst/>
            </a:prstGeom>
            <a:effectLst/>
          </p:spPr>
        </p:pic>
        <p:pic>
          <p:nvPicPr>
            <p:cNvPr id="2818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1219439" y="2751945"/>
              <a:ext cx="349251" cy="101651"/>
            </a:xfrm>
            <a:prstGeom prst="rect">
              <a:avLst/>
            </a:prstGeom>
            <a:effectLst/>
          </p:spPr>
        </p:pic>
        <p:pic>
          <p:nvPicPr>
            <p:cNvPr id="2820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1477350" y="2901718"/>
              <a:ext cx="123090" cy="231278"/>
            </a:xfrm>
            <a:prstGeom prst="rect">
              <a:avLst/>
            </a:prstGeom>
            <a:effectLst/>
          </p:spPr>
        </p:pic>
        <p:pic>
          <p:nvPicPr>
            <p:cNvPr id="2822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1586108" y="2941272"/>
              <a:ext cx="122303" cy="239605"/>
            </a:xfrm>
            <a:prstGeom prst="rect">
              <a:avLst/>
            </a:prstGeom>
            <a:effectLst/>
          </p:spPr>
        </p:pic>
        <p:pic>
          <p:nvPicPr>
            <p:cNvPr id="2824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1886882" y="2771752"/>
              <a:ext cx="204045" cy="254613"/>
            </a:xfrm>
            <a:prstGeom prst="rect">
              <a:avLst/>
            </a:prstGeom>
            <a:effectLst/>
          </p:spPr>
        </p:pic>
        <p:pic>
          <p:nvPicPr>
            <p:cNvPr id="2826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2159239" y="2910745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828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2241294" y="2800118"/>
              <a:ext cx="140407" cy="288428"/>
            </a:xfrm>
            <a:prstGeom prst="rect">
              <a:avLst/>
            </a:prstGeom>
            <a:effectLst/>
          </p:spPr>
        </p:pic>
        <p:pic>
          <p:nvPicPr>
            <p:cNvPr id="2830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2260839" y="2790095"/>
              <a:ext cx="336551" cy="69851"/>
            </a:xfrm>
            <a:prstGeom prst="rect">
              <a:avLst/>
            </a:prstGeom>
            <a:effectLst/>
          </p:spPr>
        </p:pic>
        <p:pic>
          <p:nvPicPr>
            <p:cNvPr id="2832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7262832" y="3729895"/>
              <a:ext cx="114858" cy="295131"/>
            </a:xfrm>
            <a:prstGeom prst="rect">
              <a:avLst/>
            </a:prstGeom>
            <a:effectLst/>
          </p:spPr>
        </p:pic>
        <p:pic>
          <p:nvPicPr>
            <p:cNvPr id="2834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7390389" y="3748945"/>
              <a:ext cx="63501" cy="304801"/>
            </a:xfrm>
            <a:prstGeom prst="rect">
              <a:avLst/>
            </a:prstGeom>
            <a:effectLst/>
          </p:spPr>
        </p:pic>
        <p:pic>
          <p:nvPicPr>
            <p:cNvPr id="2836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7218939" y="3715979"/>
              <a:ext cx="349251" cy="83767"/>
            </a:xfrm>
            <a:prstGeom prst="rect">
              <a:avLst/>
            </a:prstGeom>
            <a:effectLst/>
          </p:spPr>
        </p:pic>
        <p:pic>
          <p:nvPicPr>
            <p:cNvPr id="2838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7553448" y="3975261"/>
              <a:ext cx="217942" cy="184318"/>
            </a:xfrm>
            <a:prstGeom prst="rect">
              <a:avLst/>
            </a:prstGeom>
            <a:effectLst/>
          </p:spPr>
        </p:pic>
        <p:pic>
          <p:nvPicPr>
            <p:cNvPr id="2840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7930139" y="3899228"/>
              <a:ext cx="139701" cy="33868"/>
            </a:xfrm>
            <a:prstGeom prst="rect">
              <a:avLst/>
            </a:prstGeom>
            <a:effectLst/>
          </p:spPr>
        </p:pic>
        <p:pic>
          <p:nvPicPr>
            <p:cNvPr id="2842" name="Line Line" descr="Line Lin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7936489" y="4047395"/>
              <a:ext cx="146051" cy="38101"/>
            </a:xfrm>
            <a:prstGeom prst="rect">
              <a:avLst/>
            </a:prstGeom>
            <a:effectLst/>
          </p:spPr>
        </p:pic>
        <p:pic>
          <p:nvPicPr>
            <p:cNvPr id="2844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8459532" y="3651178"/>
              <a:ext cx="251658" cy="423559"/>
            </a:xfrm>
            <a:prstGeom prst="rect">
              <a:avLst/>
            </a:prstGeom>
            <a:effectLst/>
          </p:spPr>
        </p:pic>
        <p:pic>
          <p:nvPicPr>
            <p:cNvPr id="2846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8812789" y="3837845"/>
              <a:ext cx="76201" cy="241301"/>
            </a:xfrm>
            <a:prstGeom prst="rect">
              <a:avLst/>
            </a:prstGeom>
            <a:effectLst/>
          </p:spPr>
        </p:pic>
        <p:pic>
          <p:nvPicPr>
            <p:cNvPr id="2848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8913826" y="3799745"/>
              <a:ext cx="45014" cy="247651"/>
            </a:xfrm>
            <a:prstGeom prst="rect">
              <a:avLst/>
            </a:prstGeom>
            <a:effectLst/>
          </p:spPr>
        </p:pic>
        <p:pic>
          <p:nvPicPr>
            <p:cNvPr id="2850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8743302" y="3776462"/>
              <a:ext cx="355238" cy="93134"/>
            </a:xfrm>
            <a:prstGeom prst="rect">
              <a:avLst/>
            </a:prstGeom>
            <a:effectLst/>
          </p:spPr>
        </p:pic>
        <p:pic>
          <p:nvPicPr>
            <p:cNvPr id="2852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8984239" y="3935212"/>
              <a:ext cx="146031" cy="277284"/>
            </a:xfrm>
            <a:prstGeom prst="rect">
              <a:avLst/>
            </a:prstGeom>
            <a:effectLst/>
          </p:spPr>
        </p:pic>
        <p:pic>
          <p:nvPicPr>
            <p:cNvPr id="2854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9429737" y="3882295"/>
              <a:ext cx="272053" cy="50801"/>
            </a:xfrm>
            <a:prstGeom prst="rect">
              <a:avLst/>
            </a:prstGeom>
            <a:effectLst/>
          </p:spPr>
        </p:pic>
        <p:pic>
          <p:nvPicPr>
            <p:cNvPr id="2856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9567876" y="3780695"/>
              <a:ext cx="45014" cy="285751"/>
            </a:xfrm>
            <a:prstGeom prst="rect">
              <a:avLst/>
            </a:prstGeom>
            <a:effectLst/>
          </p:spPr>
        </p:pic>
        <p:pic>
          <p:nvPicPr>
            <p:cNvPr id="2858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9767362" y="3766772"/>
              <a:ext cx="170833" cy="304935"/>
            </a:xfrm>
            <a:prstGeom prst="rect">
              <a:avLst/>
            </a:prstGeom>
            <a:effectLst/>
          </p:spPr>
        </p:pic>
        <p:pic>
          <p:nvPicPr>
            <p:cNvPr id="2860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9822439" y="3672745"/>
              <a:ext cx="342901" cy="95251"/>
            </a:xfrm>
            <a:prstGeom prst="rect">
              <a:avLst/>
            </a:prstGeom>
            <a:effectLst/>
          </p:spPr>
        </p:pic>
        <p:pic>
          <p:nvPicPr>
            <p:cNvPr id="2862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0201778" y="3825145"/>
              <a:ext cx="96912" cy="215901"/>
            </a:xfrm>
            <a:prstGeom prst="rect">
              <a:avLst/>
            </a:prstGeom>
            <a:effectLst/>
          </p:spPr>
        </p:pic>
        <p:pic>
          <p:nvPicPr>
            <p:cNvPr id="2864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0298689" y="3812445"/>
              <a:ext cx="88901" cy="247651"/>
            </a:xfrm>
            <a:prstGeom prst="rect">
              <a:avLst/>
            </a:prstGeom>
            <a:effectLst/>
          </p:spPr>
        </p:pic>
        <p:pic>
          <p:nvPicPr>
            <p:cNvPr id="2866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0186090" y="3784052"/>
              <a:ext cx="303100" cy="85544"/>
            </a:xfrm>
            <a:prstGeom prst="rect">
              <a:avLst/>
            </a:prstGeom>
            <a:effectLst/>
          </p:spPr>
        </p:pic>
        <p:pic>
          <p:nvPicPr>
            <p:cNvPr id="2868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0382954" y="3901345"/>
              <a:ext cx="125286" cy="171996"/>
            </a:xfrm>
            <a:prstGeom prst="rect">
              <a:avLst/>
            </a:prstGeom>
            <a:effectLst/>
          </p:spPr>
        </p:pic>
        <p:pic>
          <p:nvPicPr>
            <p:cNvPr id="2870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0539989" y="3942901"/>
              <a:ext cx="133351" cy="175564"/>
            </a:xfrm>
            <a:prstGeom prst="rect">
              <a:avLst/>
            </a:prstGeom>
            <a:effectLst/>
          </p:spPr>
        </p:pic>
        <p:pic>
          <p:nvPicPr>
            <p:cNvPr id="2872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11194039" y="3939445"/>
              <a:ext cx="336551" cy="57151"/>
            </a:xfrm>
            <a:prstGeom prst="rect">
              <a:avLst/>
            </a:prstGeom>
            <a:effectLst/>
          </p:spPr>
        </p:pic>
        <p:pic>
          <p:nvPicPr>
            <p:cNvPr id="2874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11613139" y="3819665"/>
              <a:ext cx="342901" cy="242548"/>
            </a:xfrm>
            <a:prstGeom prst="rect">
              <a:avLst/>
            </a:prstGeom>
            <a:effectLst/>
          </p:spPr>
        </p:pic>
        <p:pic>
          <p:nvPicPr>
            <p:cNvPr id="2876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11371720" y="3596545"/>
              <a:ext cx="626073" cy="634153"/>
            </a:xfrm>
            <a:prstGeom prst="rect">
              <a:avLst/>
            </a:prstGeom>
            <a:effectLst/>
          </p:spPr>
        </p:pic>
        <p:sp>
          <p:nvSpPr>
            <p:cNvPr id="2878" name="Line"/>
            <p:cNvSpPr/>
            <p:nvPr/>
          </p:nvSpPr>
          <p:spPr>
            <a:xfrm>
              <a:off x="8165089" y="4723177"/>
              <a:ext cx="62923" cy="321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21" fill="norm" stroke="1" extrusionOk="0">
                  <a:moveTo>
                    <a:pt x="19440" y="1515"/>
                  </a:moveTo>
                  <a:cubicBezTo>
                    <a:pt x="20160" y="668"/>
                    <a:pt x="20880" y="-179"/>
                    <a:pt x="21240" y="33"/>
                  </a:cubicBezTo>
                  <a:cubicBezTo>
                    <a:pt x="21600" y="245"/>
                    <a:pt x="21600" y="1515"/>
                    <a:pt x="18720" y="4550"/>
                  </a:cubicBezTo>
                  <a:cubicBezTo>
                    <a:pt x="15840" y="7586"/>
                    <a:pt x="10080" y="12386"/>
                    <a:pt x="6480" y="15492"/>
                  </a:cubicBezTo>
                  <a:cubicBezTo>
                    <a:pt x="2880" y="18597"/>
                    <a:pt x="1440" y="20009"/>
                    <a:pt x="0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8311139" y="4745895"/>
              <a:ext cx="31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629"/>
                    <a:pt x="10080" y="9257"/>
                    <a:pt x="6480" y="12857"/>
                  </a:cubicBezTo>
                  <a:cubicBezTo>
                    <a:pt x="2880" y="16457"/>
                    <a:pt x="1440" y="19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8006289" y="4716476"/>
              <a:ext cx="393751" cy="8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990" fill="norm" stroke="1" extrusionOk="0">
                  <a:moveTo>
                    <a:pt x="349" y="20990"/>
                  </a:moveTo>
                  <a:cubicBezTo>
                    <a:pt x="118" y="17113"/>
                    <a:pt x="-113" y="13236"/>
                    <a:pt x="60" y="11021"/>
                  </a:cubicBezTo>
                  <a:cubicBezTo>
                    <a:pt x="234" y="8805"/>
                    <a:pt x="811" y="8252"/>
                    <a:pt x="3063" y="6313"/>
                  </a:cubicBezTo>
                  <a:cubicBezTo>
                    <a:pt x="5316" y="4375"/>
                    <a:pt x="9243" y="1052"/>
                    <a:pt x="12593" y="221"/>
                  </a:cubicBezTo>
                  <a:cubicBezTo>
                    <a:pt x="15943" y="-610"/>
                    <a:pt x="18715" y="1052"/>
                    <a:pt x="21487" y="2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8348221" y="4969090"/>
              <a:ext cx="172469" cy="13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0824" fill="norm" stroke="1" extrusionOk="0">
                  <a:moveTo>
                    <a:pt x="14959" y="2799"/>
                  </a:moveTo>
                  <a:cubicBezTo>
                    <a:pt x="14178" y="1490"/>
                    <a:pt x="13398" y="181"/>
                    <a:pt x="11706" y="18"/>
                  </a:cubicBezTo>
                  <a:cubicBezTo>
                    <a:pt x="10015" y="-146"/>
                    <a:pt x="7412" y="836"/>
                    <a:pt x="5070" y="3127"/>
                  </a:cubicBezTo>
                  <a:cubicBezTo>
                    <a:pt x="2728" y="5418"/>
                    <a:pt x="646" y="9018"/>
                    <a:pt x="125" y="12454"/>
                  </a:cubicBezTo>
                  <a:cubicBezTo>
                    <a:pt x="-395" y="15890"/>
                    <a:pt x="646" y="19163"/>
                    <a:pt x="4419" y="20309"/>
                  </a:cubicBezTo>
                  <a:cubicBezTo>
                    <a:pt x="8193" y="21454"/>
                    <a:pt x="14699" y="20472"/>
                    <a:pt x="21205" y="19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8654039" y="4860195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17600"/>
                    <a:pt x="993" y="13600"/>
                    <a:pt x="4593" y="10000"/>
                  </a:cubicBezTo>
                  <a:cubicBezTo>
                    <a:pt x="8193" y="6400"/>
                    <a:pt x="14897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8730239" y="4815745"/>
              <a:ext cx="571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800"/>
                    <a:pt x="4800" y="9600"/>
                    <a:pt x="8400" y="13200"/>
                  </a:cubicBezTo>
                  <a:cubicBezTo>
                    <a:pt x="12000" y="16800"/>
                    <a:pt x="168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9001325" y="4745895"/>
              <a:ext cx="5911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600" fill="norm" stroke="1" extrusionOk="0">
                  <a:moveTo>
                    <a:pt x="20108" y="0"/>
                  </a:moveTo>
                  <a:cubicBezTo>
                    <a:pt x="12188" y="4431"/>
                    <a:pt x="4268" y="8862"/>
                    <a:pt x="1388" y="12462"/>
                  </a:cubicBezTo>
                  <a:cubicBezTo>
                    <a:pt x="-1492" y="16062"/>
                    <a:pt x="668" y="18831"/>
                    <a:pt x="28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9115326" y="4790345"/>
              <a:ext cx="3401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080"/>
                    <a:pt x="5170" y="8160"/>
                    <a:pt x="1993" y="11760"/>
                  </a:cubicBezTo>
                  <a:cubicBezTo>
                    <a:pt x="-1183" y="15360"/>
                    <a:pt x="88" y="18480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8924645" y="4768924"/>
              <a:ext cx="275495" cy="53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869" fill="norm" stroke="1" extrusionOk="0">
                  <a:moveTo>
                    <a:pt x="191" y="20869"/>
                  </a:moveTo>
                  <a:cubicBezTo>
                    <a:pt x="26" y="15884"/>
                    <a:pt x="-139" y="10900"/>
                    <a:pt x="191" y="7577"/>
                  </a:cubicBezTo>
                  <a:cubicBezTo>
                    <a:pt x="521" y="4254"/>
                    <a:pt x="1345" y="2592"/>
                    <a:pt x="3488" y="1346"/>
                  </a:cubicBezTo>
                  <a:cubicBezTo>
                    <a:pt x="5632" y="100"/>
                    <a:pt x="9095" y="-731"/>
                    <a:pt x="12310" y="931"/>
                  </a:cubicBezTo>
                  <a:cubicBezTo>
                    <a:pt x="15525" y="2592"/>
                    <a:pt x="18493" y="6746"/>
                    <a:pt x="21461" y="10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9111239" y="4917345"/>
              <a:ext cx="171451" cy="19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0"/>
                  </a:moveTo>
                  <a:cubicBezTo>
                    <a:pt x="18667" y="227"/>
                    <a:pt x="15733" y="455"/>
                    <a:pt x="12933" y="1251"/>
                  </a:cubicBezTo>
                  <a:cubicBezTo>
                    <a:pt x="10133" y="2046"/>
                    <a:pt x="7467" y="3411"/>
                    <a:pt x="6000" y="4661"/>
                  </a:cubicBezTo>
                  <a:cubicBezTo>
                    <a:pt x="4533" y="5912"/>
                    <a:pt x="4267" y="7048"/>
                    <a:pt x="4533" y="8072"/>
                  </a:cubicBezTo>
                  <a:cubicBezTo>
                    <a:pt x="4800" y="9095"/>
                    <a:pt x="5600" y="10004"/>
                    <a:pt x="7333" y="10686"/>
                  </a:cubicBezTo>
                  <a:cubicBezTo>
                    <a:pt x="9067" y="11368"/>
                    <a:pt x="11733" y="11823"/>
                    <a:pt x="13867" y="12505"/>
                  </a:cubicBezTo>
                  <a:cubicBezTo>
                    <a:pt x="16000" y="13187"/>
                    <a:pt x="17600" y="14097"/>
                    <a:pt x="18400" y="15120"/>
                  </a:cubicBezTo>
                  <a:cubicBezTo>
                    <a:pt x="19200" y="16143"/>
                    <a:pt x="19200" y="17280"/>
                    <a:pt x="16933" y="18417"/>
                  </a:cubicBezTo>
                  <a:cubicBezTo>
                    <a:pt x="14667" y="19554"/>
                    <a:pt x="10133" y="20691"/>
                    <a:pt x="6933" y="21145"/>
                  </a:cubicBezTo>
                  <a:cubicBezTo>
                    <a:pt x="3733" y="21600"/>
                    <a:pt x="1867" y="21373"/>
                    <a:pt x="0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9517639" y="4879245"/>
              <a:ext cx="215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7600"/>
                    <a:pt x="9741" y="13600"/>
                    <a:pt x="13341" y="10000"/>
                  </a:cubicBezTo>
                  <a:cubicBezTo>
                    <a:pt x="16941" y="6400"/>
                    <a:pt x="19271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9616931" y="4803045"/>
              <a:ext cx="2770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600" fill="norm" stroke="1" extrusionOk="0">
                  <a:moveTo>
                    <a:pt x="20196" y="0"/>
                  </a:moveTo>
                  <a:cubicBezTo>
                    <a:pt x="12482" y="5684"/>
                    <a:pt x="4767" y="11368"/>
                    <a:pt x="1682" y="14779"/>
                  </a:cubicBezTo>
                  <a:cubicBezTo>
                    <a:pt x="-1404" y="18189"/>
                    <a:pt x="139" y="19326"/>
                    <a:pt x="3225" y="20084"/>
                  </a:cubicBezTo>
                  <a:cubicBezTo>
                    <a:pt x="6310" y="20842"/>
                    <a:pt x="10939" y="21221"/>
                    <a:pt x="155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9866889" y="4739545"/>
              <a:ext cx="508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235"/>
                    <a:pt x="9000" y="8471"/>
                    <a:pt x="5400" y="12071"/>
                  </a:cubicBezTo>
                  <a:cubicBezTo>
                    <a:pt x="1800" y="15671"/>
                    <a:pt x="900" y="186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9935078" y="4777645"/>
              <a:ext cx="7151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850" y="0"/>
                  </a:moveTo>
                  <a:cubicBezTo>
                    <a:pt x="13444" y="4582"/>
                    <a:pt x="6039" y="9164"/>
                    <a:pt x="2644" y="12764"/>
                  </a:cubicBezTo>
                  <a:cubicBezTo>
                    <a:pt x="-750" y="16364"/>
                    <a:pt x="-133" y="18982"/>
                    <a:pt x="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9765994" y="4704530"/>
              <a:ext cx="342196" cy="6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91" fill="norm" stroke="1" extrusionOk="0">
                  <a:moveTo>
                    <a:pt x="353" y="21291"/>
                  </a:moveTo>
                  <a:cubicBezTo>
                    <a:pt x="88" y="17241"/>
                    <a:pt x="-177" y="13191"/>
                    <a:pt x="154" y="10491"/>
                  </a:cubicBezTo>
                  <a:cubicBezTo>
                    <a:pt x="486" y="7791"/>
                    <a:pt x="1413" y="6441"/>
                    <a:pt x="3997" y="4416"/>
                  </a:cubicBezTo>
                  <a:cubicBezTo>
                    <a:pt x="6581" y="2391"/>
                    <a:pt x="10822" y="-309"/>
                    <a:pt x="14002" y="28"/>
                  </a:cubicBezTo>
                  <a:cubicBezTo>
                    <a:pt x="17183" y="366"/>
                    <a:pt x="19303" y="3741"/>
                    <a:pt x="21423" y="7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10014955" y="4882139"/>
              <a:ext cx="118635" cy="17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04" fill="norm" stroke="1" extrusionOk="0">
                  <a:moveTo>
                    <a:pt x="21239" y="424"/>
                  </a:moveTo>
                  <a:cubicBezTo>
                    <a:pt x="15934" y="164"/>
                    <a:pt x="10628" y="-96"/>
                    <a:pt x="7028" y="34"/>
                  </a:cubicBezTo>
                  <a:cubicBezTo>
                    <a:pt x="3428" y="164"/>
                    <a:pt x="1534" y="685"/>
                    <a:pt x="586" y="1596"/>
                  </a:cubicBezTo>
                  <a:cubicBezTo>
                    <a:pt x="-361" y="2506"/>
                    <a:pt x="-361" y="3808"/>
                    <a:pt x="2102" y="5369"/>
                  </a:cubicBezTo>
                  <a:cubicBezTo>
                    <a:pt x="4565" y="6931"/>
                    <a:pt x="9492" y="8752"/>
                    <a:pt x="13092" y="10314"/>
                  </a:cubicBezTo>
                  <a:cubicBezTo>
                    <a:pt x="16692" y="11875"/>
                    <a:pt x="18965" y="13176"/>
                    <a:pt x="20102" y="14477"/>
                  </a:cubicBezTo>
                  <a:cubicBezTo>
                    <a:pt x="21239" y="15779"/>
                    <a:pt x="21239" y="17080"/>
                    <a:pt x="18207" y="18251"/>
                  </a:cubicBezTo>
                  <a:cubicBezTo>
                    <a:pt x="15176" y="19422"/>
                    <a:pt x="9113" y="20463"/>
                    <a:pt x="3050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10133589" y="4878030"/>
              <a:ext cx="110998" cy="19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502" fill="norm" stroke="1" extrusionOk="0">
                  <a:moveTo>
                    <a:pt x="17673" y="1511"/>
                  </a:moveTo>
                  <a:cubicBezTo>
                    <a:pt x="16102" y="821"/>
                    <a:pt x="14531" y="132"/>
                    <a:pt x="12567" y="17"/>
                  </a:cubicBezTo>
                  <a:cubicBezTo>
                    <a:pt x="10604" y="-98"/>
                    <a:pt x="8247" y="362"/>
                    <a:pt x="6284" y="1625"/>
                  </a:cubicBezTo>
                  <a:cubicBezTo>
                    <a:pt x="4320" y="2889"/>
                    <a:pt x="2749" y="4957"/>
                    <a:pt x="3927" y="6911"/>
                  </a:cubicBezTo>
                  <a:cubicBezTo>
                    <a:pt x="5105" y="8864"/>
                    <a:pt x="9033" y="10702"/>
                    <a:pt x="12175" y="12311"/>
                  </a:cubicBezTo>
                  <a:cubicBezTo>
                    <a:pt x="15316" y="13919"/>
                    <a:pt x="17673" y="15298"/>
                    <a:pt x="19244" y="16676"/>
                  </a:cubicBezTo>
                  <a:cubicBezTo>
                    <a:pt x="20815" y="18055"/>
                    <a:pt x="21600" y="19434"/>
                    <a:pt x="18262" y="20238"/>
                  </a:cubicBezTo>
                  <a:cubicBezTo>
                    <a:pt x="14924" y="21042"/>
                    <a:pt x="7462" y="21272"/>
                    <a:pt x="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10546339" y="4832118"/>
              <a:ext cx="1270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400" y="12302"/>
                    <a:pt x="10800" y="4448"/>
                    <a:pt x="14400" y="1502"/>
                  </a:cubicBezTo>
                  <a:cubicBezTo>
                    <a:pt x="18000" y="-1443"/>
                    <a:pt x="198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10565389" y="4949095"/>
              <a:ext cx="1143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4800" y="8100"/>
                    <a:pt x="9600" y="16200"/>
                    <a:pt x="13200" y="18900"/>
                  </a:cubicBezTo>
                  <a:cubicBezTo>
                    <a:pt x="16800" y="21600"/>
                    <a:pt x="19200" y="189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10851139" y="4764945"/>
              <a:ext cx="762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314"/>
                    <a:pt x="9600" y="10629"/>
                    <a:pt x="6000" y="14229"/>
                  </a:cubicBezTo>
                  <a:cubicBezTo>
                    <a:pt x="2400" y="17829"/>
                    <a:pt x="1200" y="197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5284073" y="5685645"/>
              <a:ext cx="493417" cy="2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19186" fill="norm" stroke="1" extrusionOk="0">
                  <a:moveTo>
                    <a:pt x="1026" y="5024"/>
                  </a:moveTo>
                  <a:cubicBezTo>
                    <a:pt x="472" y="10009"/>
                    <a:pt x="-82" y="14993"/>
                    <a:pt x="10" y="17486"/>
                  </a:cubicBezTo>
                  <a:cubicBezTo>
                    <a:pt x="103" y="19978"/>
                    <a:pt x="841" y="19978"/>
                    <a:pt x="2687" y="15824"/>
                  </a:cubicBezTo>
                  <a:cubicBezTo>
                    <a:pt x="4533" y="11670"/>
                    <a:pt x="7487" y="3363"/>
                    <a:pt x="10810" y="870"/>
                  </a:cubicBezTo>
                  <a:cubicBezTo>
                    <a:pt x="14133" y="-1622"/>
                    <a:pt x="17826" y="1701"/>
                    <a:pt x="21518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5332989" y="5723795"/>
              <a:ext cx="520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4" y="20160"/>
                    <a:pt x="3688" y="18720"/>
                    <a:pt x="6234" y="16560"/>
                  </a:cubicBezTo>
                  <a:cubicBezTo>
                    <a:pt x="8780" y="14400"/>
                    <a:pt x="12029" y="11520"/>
                    <a:pt x="14707" y="8640"/>
                  </a:cubicBezTo>
                  <a:cubicBezTo>
                    <a:pt x="17385" y="5760"/>
                    <a:pt x="19493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5714507" y="5578966"/>
              <a:ext cx="211848" cy="32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520" fill="norm" stroke="1" extrusionOk="0">
                  <a:moveTo>
                    <a:pt x="3723" y="1166"/>
                  </a:moveTo>
                  <a:cubicBezTo>
                    <a:pt x="2046" y="751"/>
                    <a:pt x="368" y="335"/>
                    <a:pt x="54" y="128"/>
                  </a:cubicBezTo>
                  <a:cubicBezTo>
                    <a:pt x="-261" y="-80"/>
                    <a:pt x="788" y="-80"/>
                    <a:pt x="3828" y="474"/>
                  </a:cubicBezTo>
                  <a:cubicBezTo>
                    <a:pt x="6869" y="1028"/>
                    <a:pt x="11902" y="2135"/>
                    <a:pt x="15257" y="3312"/>
                  </a:cubicBezTo>
                  <a:cubicBezTo>
                    <a:pt x="18613" y="4489"/>
                    <a:pt x="20290" y="5735"/>
                    <a:pt x="20815" y="7328"/>
                  </a:cubicBezTo>
                  <a:cubicBezTo>
                    <a:pt x="21339" y="8920"/>
                    <a:pt x="20710" y="10858"/>
                    <a:pt x="18508" y="13074"/>
                  </a:cubicBezTo>
                  <a:cubicBezTo>
                    <a:pt x="16306" y="15289"/>
                    <a:pt x="12531" y="17782"/>
                    <a:pt x="10120" y="19235"/>
                  </a:cubicBezTo>
                  <a:cubicBezTo>
                    <a:pt x="7708" y="20689"/>
                    <a:pt x="6659" y="21105"/>
                    <a:pt x="5611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8342889" y="4307745"/>
              <a:ext cx="210962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0" y="0"/>
                  </a:moveTo>
                  <a:cubicBezTo>
                    <a:pt x="735" y="400"/>
                    <a:pt x="1470" y="800"/>
                    <a:pt x="2195" y="1200"/>
                  </a:cubicBezTo>
                  <a:cubicBezTo>
                    <a:pt x="2919" y="1600"/>
                    <a:pt x="3632" y="2000"/>
                    <a:pt x="4303" y="2600"/>
                  </a:cubicBezTo>
                  <a:cubicBezTo>
                    <a:pt x="4973" y="3200"/>
                    <a:pt x="5600" y="4000"/>
                    <a:pt x="6270" y="5000"/>
                  </a:cubicBezTo>
                  <a:cubicBezTo>
                    <a:pt x="6941" y="6000"/>
                    <a:pt x="7654" y="7200"/>
                    <a:pt x="8422" y="8000"/>
                  </a:cubicBezTo>
                  <a:cubicBezTo>
                    <a:pt x="9189" y="8800"/>
                    <a:pt x="10011" y="9200"/>
                    <a:pt x="10800" y="10000"/>
                  </a:cubicBezTo>
                  <a:cubicBezTo>
                    <a:pt x="11589" y="10800"/>
                    <a:pt x="12346" y="12000"/>
                    <a:pt x="13103" y="12800"/>
                  </a:cubicBezTo>
                  <a:cubicBezTo>
                    <a:pt x="13859" y="13600"/>
                    <a:pt x="14616" y="14000"/>
                    <a:pt x="15438" y="14400"/>
                  </a:cubicBezTo>
                  <a:cubicBezTo>
                    <a:pt x="16259" y="14800"/>
                    <a:pt x="17146" y="15200"/>
                    <a:pt x="18000" y="15400"/>
                  </a:cubicBezTo>
                  <a:cubicBezTo>
                    <a:pt x="18854" y="15600"/>
                    <a:pt x="19676" y="15600"/>
                    <a:pt x="20141" y="15600"/>
                  </a:cubicBezTo>
                  <a:cubicBezTo>
                    <a:pt x="20605" y="15600"/>
                    <a:pt x="20714" y="15600"/>
                    <a:pt x="20908" y="15600"/>
                  </a:cubicBezTo>
                  <a:cubicBezTo>
                    <a:pt x="21103" y="15600"/>
                    <a:pt x="21384" y="15600"/>
                    <a:pt x="21492" y="16600"/>
                  </a:cubicBezTo>
                  <a:cubicBezTo>
                    <a:pt x="21600" y="17600"/>
                    <a:pt x="21535" y="19600"/>
                    <a:pt x="214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8838189" y="2136045"/>
              <a:ext cx="1866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cubicBezTo>
                    <a:pt x="637" y="6000"/>
                    <a:pt x="1273" y="4800"/>
                    <a:pt x="2094" y="3600"/>
                  </a:cubicBezTo>
                  <a:cubicBezTo>
                    <a:pt x="2914" y="2400"/>
                    <a:pt x="3918" y="1200"/>
                    <a:pt x="4922" y="600"/>
                  </a:cubicBezTo>
                  <a:cubicBezTo>
                    <a:pt x="5927" y="0"/>
                    <a:pt x="6931" y="0"/>
                    <a:pt x="7886" y="0"/>
                  </a:cubicBezTo>
                  <a:cubicBezTo>
                    <a:pt x="8841" y="0"/>
                    <a:pt x="9747" y="0"/>
                    <a:pt x="10690" y="1200"/>
                  </a:cubicBezTo>
                  <a:cubicBezTo>
                    <a:pt x="11633" y="2400"/>
                    <a:pt x="12612" y="4800"/>
                    <a:pt x="13616" y="6000"/>
                  </a:cubicBezTo>
                  <a:cubicBezTo>
                    <a:pt x="14620" y="7200"/>
                    <a:pt x="15649" y="7200"/>
                    <a:pt x="16690" y="7200"/>
                  </a:cubicBezTo>
                  <a:cubicBezTo>
                    <a:pt x="17731" y="7200"/>
                    <a:pt x="18784" y="7200"/>
                    <a:pt x="19580" y="6600"/>
                  </a:cubicBezTo>
                  <a:cubicBezTo>
                    <a:pt x="20376" y="6000"/>
                    <a:pt x="20914" y="4800"/>
                    <a:pt x="21208" y="7200"/>
                  </a:cubicBezTo>
                  <a:cubicBezTo>
                    <a:pt x="21502" y="9600"/>
                    <a:pt x="21551" y="15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7993639" y="5184045"/>
              <a:ext cx="5080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" y="514"/>
                    <a:pt x="900" y="1029"/>
                    <a:pt x="1440" y="3086"/>
                  </a:cubicBezTo>
                  <a:cubicBezTo>
                    <a:pt x="1980" y="5143"/>
                    <a:pt x="2610" y="8743"/>
                    <a:pt x="3780" y="11057"/>
                  </a:cubicBezTo>
                  <a:cubicBezTo>
                    <a:pt x="4950" y="13371"/>
                    <a:pt x="6660" y="14400"/>
                    <a:pt x="7740" y="14657"/>
                  </a:cubicBezTo>
                  <a:cubicBezTo>
                    <a:pt x="8820" y="14914"/>
                    <a:pt x="9270" y="14400"/>
                    <a:pt x="9720" y="13886"/>
                  </a:cubicBezTo>
                  <a:cubicBezTo>
                    <a:pt x="10170" y="13371"/>
                    <a:pt x="10620" y="12857"/>
                    <a:pt x="11025" y="13629"/>
                  </a:cubicBezTo>
                  <a:cubicBezTo>
                    <a:pt x="11430" y="14400"/>
                    <a:pt x="11790" y="16457"/>
                    <a:pt x="12510" y="17486"/>
                  </a:cubicBezTo>
                  <a:cubicBezTo>
                    <a:pt x="13230" y="18514"/>
                    <a:pt x="14310" y="18514"/>
                    <a:pt x="15705" y="18257"/>
                  </a:cubicBezTo>
                  <a:cubicBezTo>
                    <a:pt x="17100" y="18000"/>
                    <a:pt x="18810" y="17486"/>
                    <a:pt x="19845" y="18000"/>
                  </a:cubicBezTo>
                  <a:cubicBezTo>
                    <a:pt x="20880" y="18514"/>
                    <a:pt x="21240" y="200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6329362" y="5556066"/>
              <a:ext cx="216478" cy="332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96" fill="norm" stroke="1" extrusionOk="0">
                  <a:moveTo>
                    <a:pt x="21447" y="1400"/>
                  </a:moveTo>
                  <a:cubicBezTo>
                    <a:pt x="20608" y="853"/>
                    <a:pt x="19769" y="306"/>
                    <a:pt x="17148" y="101"/>
                  </a:cubicBezTo>
                  <a:cubicBezTo>
                    <a:pt x="14527" y="-104"/>
                    <a:pt x="10123" y="33"/>
                    <a:pt x="7292" y="238"/>
                  </a:cubicBezTo>
                  <a:cubicBezTo>
                    <a:pt x="4461" y="443"/>
                    <a:pt x="3202" y="716"/>
                    <a:pt x="2154" y="1468"/>
                  </a:cubicBezTo>
                  <a:cubicBezTo>
                    <a:pt x="1105" y="2220"/>
                    <a:pt x="266" y="3450"/>
                    <a:pt x="57" y="4818"/>
                  </a:cubicBezTo>
                  <a:cubicBezTo>
                    <a:pt x="-153" y="6185"/>
                    <a:pt x="266" y="7688"/>
                    <a:pt x="476" y="8850"/>
                  </a:cubicBezTo>
                  <a:cubicBezTo>
                    <a:pt x="686" y="10012"/>
                    <a:pt x="686" y="10833"/>
                    <a:pt x="1210" y="11243"/>
                  </a:cubicBezTo>
                  <a:cubicBezTo>
                    <a:pt x="1734" y="11653"/>
                    <a:pt x="2783" y="11653"/>
                    <a:pt x="4775" y="11995"/>
                  </a:cubicBezTo>
                  <a:cubicBezTo>
                    <a:pt x="6767" y="12337"/>
                    <a:pt x="9703" y="13020"/>
                    <a:pt x="11696" y="13635"/>
                  </a:cubicBezTo>
                  <a:cubicBezTo>
                    <a:pt x="13688" y="14250"/>
                    <a:pt x="14736" y="14797"/>
                    <a:pt x="15680" y="15549"/>
                  </a:cubicBezTo>
                  <a:cubicBezTo>
                    <a:pt x="16624" y="16301"/>
                    <a:pt x="17463" y="17258"/>
                    <a:pt x="17567" y="18010"/>
                  </a:cubicBezTo>
                  <a:cubicBezTo>
                    <a:pt x="17672" y="18762"/>
                    <a:pt x="17043" y="19309"/>
                    <a:pt x="15890" y="19855"/>
                  </a:cubicBezTo>
                  <a:cubicBezTo>
                    <a:pt x="14736" y="20402"/>
                    <a:pt x="13059" y="20949"/>
                    <a:pt x="11591" y="21223"/>
                  </a:cubicBezTo>
                  <a:cubicBezTo>
                    <a:pt x="10123" y="21496"/>
                    <a:pt x="8864" y="21496"/>
                    <a:pt x="8340" y="21496"/>
                  </a:cubicBezTo>
                  <a:cubicBezTo>
                    <a:pt x="7816" y="21496"/>
                    <a:pt x="8026" y="21496"/>
                    <a:pt x="8235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6774439" y="5628545"/>
              <a:ext cx="38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620"/>
                    <a:pt x="16800" y="11239"/>
                    <a:pt x="13200" y="14839"/>
                  </a:cubicBezTo>
                  <a:cubicBezTo>
                    <a:pt x="9600" y="18439"/>
                    <a:pt x="4800" y="200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6844289" y="5647595"/>
              <a:ext cx="25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800"/>
                    <a:pt x="18000" y="11600"/>
                    <a:pt x="14400" y="15200"/>
                  </a:cubicBezTo>
                  <a:cubicBezTo>
                    <a:pt x="10800" y="18800"/>
                    <a:pt x="5400" y="20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6660139" y="5622195"/>
              <a:ext cx="304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8600"/>
                    <a:pt x="600" y="15600"/>
                    <a:pt x="2250" y="12300"/>
                  </a:cubicBezTo>
                  <a:cubicBezTo>
                    <a:pt x="3900" y="9000"/>
                    <a:pt x="6900" y="5400"/>
                    <a:pt x="10350" y="3300"/>
                  </a:cubicBezTo>
                  <a:cubicBezTo>
                    <a:pt x="13800" y="1200"/>
                    <a:pt x="17700" y="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6933181" y="5812695"/>
              <a:ext cx="57159" cy="11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431" fill="norm" stroke="1" extrusionOk="0">
                  <a:moveTo>
                    <a:pt x="20832" y="0"/>
                  </a:moveTo>
                  <a:cubicBezTo>
                    <a:pt x="16975" y="0"/>
                    <a:pt x="13118" y="0"/>
                    <a:pt x="9261" y="568"/>
                  </a:cubicBezTo>
                  <a:cubicBezTo>
                    <a:pt x="5403" y="1137"/>
                    <a:pt x="1546" y="2274"/>
                    <a:pt x="389" y="3789"/>
                  </a:cubicBezTo>
                  <a:cubicBezTo>
                    <a:pt x="-768" y="5305"/>
                    <a:pt x="775" y="7200"/>
                    <a:pt x="3475" y="8716"/>
                  </a:cubicBezTo>
                  <a:cubicBezTo>
                    <a:pt x="6175" y="10232"/>
                    <a:pt x="10032" y="11368"/>
                    <a:pt x="13118" y="12884"/>
                  </a:cubicBezTo>
                  <a:cubicBezTo>
                    <a:pt x="16203" y="14400"/>
                    <a:pt x="18518" y="16295"/>
                    <a:pt x="18518" y="18000"/>
                  </a:cubicBezTo>
                  <a:cubicBezTo>
                    <a:pt x="18518" y="19705"/>
                    <a:pt x="16203" y="21221"/>
                    <a:pt x="12732" y="21411"/>
                  </a:cubicBezTo>
                  <a:cubicBezTo>
                    <a:pt x="9261" y="21600"/>
                    <a:pt x="4632" y="20463"/>
                    <a:pt x="3" y="19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6996689" y="5804143"/>
              <a:ext cx="95965" cy="18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359" fill="norm" stroke="1" extrusionOk="0">
                  <a:moveTo>
                    <a:pt x="19302" y="3275"/>
                  </a:moveTo>
                  <a:cubicBezTo>
                    <a:pt x="19762" y="2019"/>
                    <a:pt x="20221" y="764"/>
                    <a:pt x="19302" y="261"/>
                  </a:cubicBezTo>
                  <a:cubicBezTo>
                    <a:pt x="18383" y="-241"/>
                    <a:pt x="16085" y="10"/>
                    <a:pt x="14017" y="764"/>
                  </a:cubicBezTo>
                  <a:cubicBezTo>
                    <a:pt x="11949" y="1517"/>
                    <a:pt x="10111" y="2773"/>
                    <a:pt x="10340" y="4657"/>
                  </a:cubicBezTo>
                  <a:cubicBezTo>
                    <a:pt x="10570" y="6540"/>
                    <a:pt x="12868" y="9052"/>
                    <a:pt x="14936" y="10685"/>
                  </a:cubicBezTo>
                  <a:cubicBezTo>
                    <a:pt x="17004" y="12317"/>
                    <a:pt x="18843" y="13071"/>
                    <a:pt x="19991" y="14075"/>
                  </a:cubicBezTo>
                  <a:cubicBezTo>
                    <a:pt x="21140" y="15080"/>
                    <a:pt x="21600" y="16336"/>
                    <a:pt x="18153" y="17592"/>
                  </a:cubicBezTo>
                  <a:cubicBezTo>
                    <a:pt x="14706" y="18847"/>
                    <a:pt x="7353" y="20103"/>
                    <a:pt x="0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7250689" y="5774595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7358639" y="5666645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92"/>
                    <a:pt x="7200" y="12185"/>
                    <a:pt x="10800" y="15785"/>
                  </a:cubicBezTo>
                  <a:cubicBezTo>
                    <a:pt x="14400" y="19385"/>
                    <a:pt x="18000" y="204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7495806" y="5558695"/>
              <a:ext cx="18668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21405" y="982"/>
                  </a:moveTo>
                  <a:cubicBezTo>
                    <a:pt x="20434" y="491"/>
                    <a:pt x="19463" y="0"/>
                    <a:pt x="16551" y="0"/>
                  </a:cubicBezTo>
                  <a:cubicBezTo>
                    <a:pt x="13639" y="0"/>
                    <a:pt x="8785" y="491"/>
                    <a:pt x="5751" y="1391"/>
                  </a:cubicBezTo>
                  <a:cubicBezTo>
                    <a:pt x="2717" y="2291"/>
                    <a:pt x="1504" y="3600"/>
                    <a:pt x="897" y="5073"/>
                  </a:cubicBezTo>
                  <a:cubicBezTo>
                    <a:pt x="290" y="6545"/>
                    <a:pt x="290" y="8182"/>
                    <a:pt x="169" y="9573"/>
                  </a:cubicBezTo>
                  <a:cubicBezTo>
                    <a:pt x="48" y="10964"/>
                    <a:pt x="-195" y="12109"/>
                    <a:pt x="290" y="12600"/>
                  </a:cubicBezTo>
                  <a:cubicBezTo>
                    <a:pt x="776" y="13091"/>
                    <a:pt x="1989" y="12927"/>
                    <a:pt x="3931" y="12927"/>
                  </a:cubicBezTo>
                  <a:cubicBezTo>
                    <a:pt x="5872" y="12927"/>
                    <a:pt x="8542" y="13091"/>
                    <a:pt x="10362" y="13418"/>
                  </a:cubicBezTo>
                  <a:cubicBezTo>
                    <a:pt x="12183" y="13745"/>
                    <a:pt x="13153" y="14236"/>
                    <a:pt x="14003" y="15218"/>
                  </a:cubicBezTo>
                  <a:cubicBezTo>
                    <a:pt x="14852" y="16200"/>
                    <a:pt x="15580" y="17673"/>
                    <a:pt x="15459" y="18655"/>
                  </a:cubicBezTo>
                  <a:cubicBezTo>
                    <a:pt x="15338" y="19636"/>
                    <a:pt x="14367" y="20127"/>
                    <a:pt x="12304" y="20536"/>
                  </a:cubicBezTo>
                  <a:cubicBezTo>
                    <a:pt x="10241" y="20945"/>
                    <a:pt x="7086" y="21273"/>
                    <a:pt x="39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7714239" y="5742845"/>
              <a:ext cx="762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7631689" y="5647595"/>
              <a:ext cx="317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" y="18831"/>
                    <a:pt x="864" y="16062"/>
                    <a:pt x="2232" y="13292"/>
                  </a:cubicBezTo>
                  <a:cubicBezTo>
                    <a:pt x="3600" y="10523"/>
                    <a:pt x="5904" y="7754"/>
                    <a:pt x="9288" y="5538"/>
                  </a:cubicBezTo>
                  <a:cubicBezTo>
                    <a:pt x="12672" y="3323"/>
                    <a:pt x="17136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7841239" y="5723795"/>
              <a:ext cx="571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7923244" y="5850787"/>
              <a:ext cx="57696" cy="12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247" fill="norm" stroke="1" extrusionOk="0">
                  <a:moveTo>
                    <a:pt x="21027" y="6375"/>
                  </a:moveTo>
                  <a:cubicBezTo>
                    <a:pt x="18713" y="4604"/>
                    <a:pt x="16398" y="2834"/>
                    <a:pt x="13313" y="1595"/>
                  </a:cubicBezTo>
                  <a:cubicBezTo>
                    <a:pt x="10227" y="355"/>
                    <a:pt x="6370" y="-353"/>
                    <a:pt x="3670" y="178"/>
                  </a:cubicBezTo>
                  <a:cubicBezTo>
                    <a:pt x="970" y="709"/>
                    <a:pt x="-573" y="2480"/>
                    <a:pt x="198" y="4073"/>
                  </a:cubicBezTo>
                  <a:cubicBezTo>
                    <a:pt x="970" y="5667"/>
                    <a:pt x="4056" y="7083"/>
                    <a:pt x="7141" y="8322"/>
                  </a:cubicBezTo>
                  <a:cubicBezTo>
                    <a:pt x="10227" y="9562"/>
                    <a:pt x="13313" y="10624"/>
                    <a:pt x="16013" y="11863"/>
                  </a:cubicBezTo>
                  <a:cubicBezTo>
                    <a:pt x="18713" y="13103"/>
                    <a:pt x="21027" y="14519"/>
                    <a:pt x="18327" y="16113"/>
                  </a:cubicBezTo>
                  <a:cubicBezTo>
                    <a:pt x="15627" y="17706"/>
                    <a:pt x="7913" y="19477"/>
                    <a:pt x="198" y="21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8040438" y="5848593"/>
              <a:ext cx="63415" cy="18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2" h="21359" fill="norm" stroke="1" extrusionOk="0">
                  <a:moveTo>
                    <a:pt x="19501" y="3275"/>
                  </a:moveTo>
                  <a:cubicBezTo>
                    <a:pt x="20176" y="2019"/>
                    <a:pt x="20851" y="764"/>
                    <a:pt x="19164" y="261"/>
                  </a:cubicBezTo>
                  <a:cubicBezTo>
                    <a:pt x="17476" y="-241"/>
                    <a:pt x="13426" y="10"/>
                    <a:pt x="9376" y="764"/>
                  </a:cubicBezTo>
                  <a:cubicBezTo>
                    <a:pt x="5326" y="1517"/>
                    <a:pt x="1276" y="2773"/>
                    <a:pt x="263" y="3903"/>
                  </a:cubicBezTo>
                  <a:cubicBezTo>
                    <a:pt x="-749" y="5033"/>
                    <a:pt x="1276" y="6038"/>
                    <a:pt x="4313" y="6917"/>
                  </a:cubicBezTo>
                  <a:cubicBezTo>
                    <a:pt x="7351" y="7796"/>
                    <a:pt x="11401" y="8550"/>
                    <a:pt x="14439" y="10308"/>
                  </a:cubicBezTo>
                  <a:cubicBezTo>
                    <a:pt x="17476" y="12066"/>
                    <a:pt x="19501" y="14829"/>
                    <a:pt x="17139" y="16838"/>
                  </a:cubicBezTo>
                  <a:cubicBezTo>
                    <a:pt x="14776" y="18847"/>
                    <a:pt x="8026" y="20103"/>
                    <a:pt x="1276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8101589" y="5540685"/>
              <a:ext cx="178928" cy="53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558" fill="norm" stroke="1" extrusionOk="0">
                  <a:moveTo>
                    <a:pt x="5959" y="472"/>
                  </a:moveTo>
                  <a:cubicBezTo>
                    <a:pt x="7200" y="301"/>
                    <a:pt x="8441" y="129"/>
                    <a:pt x="9683" y="44"/>
                  </a:cubicBezTo>
                  <a:cubicBezTo>
                    <a:pt x="10924" y="-42"/>
                    <a:pt x="12166" y="-42"/>
                    <a:pt x="13655" y="429"/>
                  </a:cubicBezTo>
                  <a:cubicBezTo>
                    <a:pt x="15145" y="901"/>
                    <a:pt x="16883" y="1844"/>
                    <a:pt x="18497" y="3815"/>
                  </a:cubicBezTo>
                  <a:cubicBezTo>
                    <a:pt x="20110" y="5787"/>
                    <a:pt x="21600" y="8787"/>
                    <a:pt x="20731" y="11401"/>
                  </a:cubicBezTo>
                  <a:cubicBezTo>
                    <a:pt x="19862" y="14015"/>
                    <a:pt x="16634" y="16244"/>
                    <a:pt x="12786" y="17872"/>
                  </a:cubicBezTo>
                  <a:cubicBezTo>
                    <a:pt x="8938" y="19501"/>
                    <a:pt x="4469" y="20529"/>
                    <a:pt x="0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6168911" y="5457095"/>
              <a:ext cx="161029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600" fill="norm" stroke="1" extrusionOk="0">
                  <a:moveTo>
                    <a:pt x="11098" y="0"/>
                  </a:moveTo>
                  <a:cubicBezTo>
                    <a:pt x="7221" y="2160"/>
                    <a:pt x="3344" y="4320"/>
                    <a:pt x="1405" y="6588"/>
                  </a:cubicBezTo>
                  <a:cubicBezTo>
                    <a:pt x="-533" y="8856"/>
                    <a:pt x="-533" y="11232"/>
                    <a:pt x="1821" y="13536"/>
                  </a:cubicBezTo>
                  <a:cubicBezTo>
                    <a:pt x="4175" y="15840"/>
                    <a:pt x="8882" y="18072"/>
                    <a:pt x="12482" y="19404"/>
                  </a:cubicBezTo>
                  <a:cubicBezTo>
                    <a:pt x="16082" y="20736"/>
                    <a:pt x="18575" y="21168"/>
                    <a:pt x="210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8850889" y="5173462"/>
              <a:ext cx="426556" cy="7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94" fill="norm" stroke="1" extrusionOk="0">
                  <a:moveTo>
                    <a:pt x="0" y="6789"/>
                  </a:moveTo>
                  <a:cubicBezTo>
                    <a:pt x="3101" y="5554"/>
                    <a:pt x="6202" y="4320"/>
                    <a:pt x="9463" y="3394"/>
                  </a:cubicBezTo>
                  <a:cubicBezTo>
                    <a:pt x="12725" y="2469"/>
                    <a:pt x="16147" y="1851"/>
                    <a:pt x="18339" y="1234"/>
                  </a:cubicBezTo>
                  <a:cubicBezTo>
                    <a:pt x="20531" y="617"/>
                    <a:pt x="21493" y="0"/>
                    <a:pt x="21547" y="0"/>
                  </a:cubicBezTo>
                  <a:cubicBezTo>
                    <a:pt x="21600" y="0"/>
                    <a:pt x="20745" y="617"/>
                    <a:pt x="18606" y="1851"/>
                  </a:cubicBezTo>
                  <a:cubicBezTo>
                    <a:pt x="16467" y="3086"/>
                    <a:pt x="13046" y="4937"/>
                    <a:pt x="10747" y="6171"/>
                  </a:cubicBezTo>
                  <a:cubicBezTo>
                    <a:pt x="8448" y="7406"/>
                    <a:pt x="7271" y="8023"/>
                    <a:pt x="6362" y="8331"/>
                  </a:cubicBezTo>
                  <a:cubicBezTo>
                    <a:pt x="5453" y="8640"/>
                    <a:pt x="4812" y="8640"/>
                    <a:pt x="4812" y="8640"/>
                  </a:cubicBezTo>
                  <a:cubicBezTo>
                    <a:pt x="4812" y="8640"/>
                    <a:pt x="5453" y="8640"/>
                    <a:pt x="7699" y="7406"/>
                  </a:cubicBezTo>
                  <a:cubicBezTo>
                    <a:pt x="9945" y="6171"/>
                    <a:pt x="13794" y="3703"/>
                    <a:pt x="16040" y="2469"/>
                  </a:cubicBezTo>
                  <a:cubicBezTo>
                    <a:pt x="18285" y="1234"/>
                    <a:pt x="18927" y="1234"/>
                    <a:pt x="19034" y="2469"/>
                  </a:cubicBezTo>
                  <a:cubicBezTo>
                    <a:pt x="19141" y="3703"/>
                    <a:pt x="18713" y="6171"/>
                    <a:pt x="17109" y="8949"/>
                  </a:cubicBezTo>
                  <a:cubicBezTo>
                    <a:pt x="15505" y="11726"/>
                    <a:pt x="12725" y="14811"/>
                    <a:pt x="10586" y="16971"/>
                  </a:cubicBezTo>
                  <a:cubicBezTo>
                    <a:pt x="8448" y="19131"/>
                    <a:pt x="6950" y="20366"/>
                    <a:pt x="5935" y="20983"/>
                  </a:cubicBezTo>
                  <a:cubicBezTo>
                    <a:pt x="4919" y="21600"/>
                    <a:pt x="4384" y="21600"/>
                    <a:pt x="4545" y="21291"/>
                  </a:cubicBezTo>
                  <a:cubicBezTo>
                    <a:pt x="4705" y="20983"/>
                    <a:pt x="5560" y="20366"/>
                    <a:pt x="8180" y="19749"/>
                  </a:cubicBezTo>
                  <a:cubicBezTo>
                    <a:pt x="10800" y="19131"/>
                    <a:pt x="15184" y="18514"/>
                    <a:pt x="19568" y="17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8495289" y="5869845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5" y="18720"/>
                    <a:pt x="10909" y="15840"/>
                    <a:pt x="14509" y="12240"/>
                  </a:cubicBezTo>
                  <a:cubicBezTo>
                    <a:pt x="18109" y="8640"/>
                    <a:pt x="19855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8584189" y="5755545"/>
              <a:ext cx="44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5400"/>
                    <a:pt x="6171" y="10800"/>
                    <a:pt x="9771" y="14400"/>
                  </a:cubicBezTo>
                  <a:cubicBezTo>
                    <a:pt x="13371" y="18000"/>
                    <a:pt x="17486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8867389" y="5685695"/>
              <a:ext cx="50266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429" fill="norm" stroke="1" extrusionOk="0">
                  <a:moveTo>
                    <a:pt x="14001" y="0"/>
                  </a:moveTo>
                  <a:cubicBezTo>
                    <a:pt x="17457" y="606"/>
                    <a:pt x="20913" y="1211"/>
                    <a:pt x="20481" y="2826"/>
                  </a:cubicBezTo>
                  <a:cubicBezTo>
                    <a:pt x="20049" y="4441"/>
                    <a:pt x="15729" y="7065"/>
                    <a:pt x="11841" y="9892"/>
                  </a:cubicBezTo>
                  <a:cubicBezTo>
                    <a:pt x="7953" y="12718"/>
                    <a:pt x="4497" y="15746"/>
                    <a:pt x="2337" y="17764"/>
                  </a:cubicBezTo>
                  <a:cubicBezTo>
                    <a:pt x="177" y="19783"/>
                    <a:pt x="-687" y="20793"/>
                    <a:pt x="609" y="21196"/>
                  </a:cubicBezTo>
                  <a:cubicBezTo>
                    <a:pt x="1905" y="21600"/>
                    <a:pt x="5361" y="21398"/>
                    <a:pt x="8817" y="21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8996939" y="5692045"/>
              <a:ext cx="6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8793739" y="5653945"/>
              <a:ext cx="349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5" y="16800"/>
                    <a:pt x="4189" y="12000"/>
                    <a:pt x="7789" y="8400"/>
                  </a:cubicBezTo>
                  <a:cubicBezTo>
                    <a:pt x="11389" y="4800"/>
                    <a:pt x="1649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9068977" y="5816928"/>
              <a:ext cx="111169" cy="161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392" fill="norm" stroke="1" extrusionOk="0">
                  <a:moveTo>
                    <a:pt x="13732" y="1122"/>
                  </a:moveTo>
                  <a:cubicBezTo>
                    <a:pt x="11768" y="561"/>
                    <a:pt x="9805" y="0"/>
                    <a:pt x="7645" y="0"/>
                  </a:cubicBezTo>
                  <a:cubicBezTo>
                    <a:pt x="5485" y="0"/>
                    <a:pt x="3128" y="561"/>
                    <a:pt x="1557" y="1543"/>
                  </a:cubicBezTo>
                  <a:cubicBezTo>
                    <a:pt x="-14" y="2525"/>
                    <a:pt x="-799" y="3927"/>
                    <a:pt x="1165" y="5470"/>
                  </a:cubicBezTo>
                  <a:cubicBezTo>
                    <a:pt x="3128" y="7013"/>
                    <a:pt x="7841" y="8696"/>
                    <a:pt x="10983" y="9958"/>
                  </a:cubicBezTo>
                  <a:cubicBezTo>
                    <a:pt x="14125" y="11221"/>
                    <a:pt x="15696" y="12062"/>
                    <a:pt x="17266" y="13184"/>
                  </a:cubicBezTo>
                  <a:cubicBezTo>
                    <a:pt x="18837" y="14306"/>
                    <a:pt x="20408" y="15709"/>
                    <a:pt x="20605" y="16971"/>
                  </a:cubicBezTo>
                  <a:cubicBezTo>
                    <a:pt x="20801" y="18234"/>
                    <a:pt x="19623" y="19356"/>
                    <a:pt x="17659" y="20197"/>
                  </a:cubicBezTo>
                  <a:cubicBezTo>
                    <a:pt x="15696" y="21039"/>
                    <a:pt x="12946" y="21600"/>
                    <a:pt x="10983" y="21319"/>
                  </a:cubicBezTo>
                  <a:cubicBezTo>
                    <a:pt x="9019" y="21039"/>
                    <a:pt x="7841" y="19917"/>
                    <a:pt x="6663" y="18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9174739" y="5815032"/>
              <a:ext cx="124658" cy="17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198" fill="norm" stroke="1" extrusionOk="0">
                  <a:moveTo>
                    <a:pt x="12960" y="4450"/>
                  </a:moveTo>
                  <a:cubicBezTo>
                    <a:pt x="14040" y="3397"/>
                    <a:pt x="15120" y="2343"/>
                    <a:pt x="14940" y="1421"/>
                  </a:cubicBezTo>
                  <a:cubicBezTo>
                    <a:pt x="14760" y="499"/>
                    <a:pt x="13320" y="-291"/>
                    <a:pt x="12060" y="104"/>
                  </a:cubicBezTo>
                  <a:cubicBezTo>
                    <a:pt x="10800" y="499"/>
                    <a:pt x="9720" y="2080"/>
                    <a:pt x="10080" y="4055"/>
                  </a:cubicBezTo>
                  <a:cubicBezTo>
                    <a:pt x="10440" y="6031"/>
                    <a:pt x="12240" y="8402"/>
                    <a:pt x="14040" y="10246"/>
                  </a:cubicBezTo>
                  <a:cubicBezTo>
                    <a:pt x="15840" y="12089"/>
                    <a:pt x="17640" y="13407"/>
                    <a:pt x="19080" y="14855"/>
                  </a:cubicBezTo>
                  <a:cubicBezTo>
                    <a:pt x="20520" y="16304"/>
                    <a:pt x="21600" y="17885"/>
                    <a:pt x="21060" y="19070"/>
                  </a:cubicBezTo>
                  <a:cubicBezTo>
                    <a:pt x="20520" y="20255"/>
                    <a:pt x="18360" y="21046"/>
                    <a:pt x="14580" y="21177"/>
                  </a:cubicBezTo>
                  <a:cubicBezTo>
                    <a:pt x="10800" y="21309"/>
                    <a:pt x="5400" y="20782"/>
                    <a:pt x="0" y="20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9460489" y="5711095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8720"/>
                    <a:pt x="10080" y="15840"/>
                    <a:pt x="13680" y="12240"/>
                  </a:cubicBezTo>
                  <a:cubicBezTo>
                    <a:pt x="17280" y="8640"/>
                    <a:pt x="19440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9601278" y="5622195"/>
              <a:ext cx="3701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2329"/>
                    <a:pt x="2982" y="4659"/>
                    <a:pt x="1182" y="7518"/>
                  </a:cubicBezTo>
                  <a:cubicBezTo>
                    <a:pt x="-618" y="10376"/>
                    <a:pt x="-618" y="13765"/>
                    <a:pt x="2982" y="16200"/>
                  </a:cubicBezTo>
                  <a:cubicBezTo>
                    <a:pt x="6582" y="18635"/>
                    <a:pt x="13782" y="20118"/>
                    <a:pt x="209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9791697" y="5596795"/>
              <a:ext cx="68843" cy="20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55" fill="norm" stroke="1" extrusionOk="0">
                  <a:moveTo>
                    <a:pt x="21288" y="0"/>
                  </a:moveTo>
                  <a:cubicBezTo>
                    <a:pt x="16052" y="4231"/>
                    <a:pt x="10815" y="8462"/>
                    <a:pt x="7215" y="11245"/>
                  </a:cubicBezTo>
                  <a:cubicBezTo>
                    <a:pt x="3615" y="14029"/>
                    <a:pt x="1652" y="15365"/>
                    <a:pt x="670" y="17035"/>
                  </a:cubicBezTo>
                  <a:cubicBezTo>
                    <a:pt x="-312" y="18705"/>
                    <a:pt x="-312" y="20709"/>
                    <a:pt x="1324" y="21155"/>
                  </a:cubicBezTo>
                  <a:cubicBezTo>
                    <a:pt x="2961" y="21600"/>
                    <a:pt x="6233" y="20487"/>
                    <a:pt x="8852" y="19373"/>
                  </a:cubicBezTo>
                  <a:cubicBezTo>
                    <a:pt x="11470" y="18260"/>
                    <a:pt x="13433" y="17146"/>
                    <a:pt x="15397" y="16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9904989" y="5653945"/>
              <a:ext cx="980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1565"/>
                    <a:pt x="17280" y="3130"/>
                    <a:pt x="19440" y="6730"/>
                  </a:cubicBezTo>
                  <a:cubicBezTo>
                    <a:pt x="21600" y="10330"/>
                    <a:pt x="17280" y="15965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9733539" y="5603145"/>
              <a:ext cx="323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3" y="14400"/>
                    <a:pt x="3106" y="7200"/>
                    <a:pt x="6706" y="3600"/>
                  </a:cubicBezTo>
                  <a:cubicBezTo>
                    <a:pt x="10306" y="0"/>
                    <a:pt x="1595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10030416" y="5713989"/>
              <a:ext cx="116144" cy="13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320" fill="norm" stroke="1" extrusionOk="0">
                  <a:moveTo>
                    <a:pt x="17335" y="543"/>
                  </a:moveTo>
                  <a:cubicBezTo>
                    <a:pt x="13545" y="210"/>
                    <a:pt x="9756" y="-122"/>
                    <a:pt x="6724" y="44"/>
                  </a:cubicBezTo>
                  <a:cubicBezTo>
                    <a:pt x="3692" y="210"/>
                    <a:pt x="1419" y="875"/>
                    <a:pt x="471" y="2038"/>
                  </a:cubicBezTo>
                  <a:cubicBezTo>
                    <a:pt x="-476" y="3201"/>
                    <a:pt x="-97" y="4863"/>
                    <a:pt x="2556" y="6690"/>
                  </a:cubicBezTo>
                  <a:cubicBezTo>
                    <a:pt x="5208" y="8518"/>
                    <a:pt x="10135" y="10512"/>
                    <a:pt x="13924" y="12506"/>
                  </a:cubicBezTo>
                  <a:cubicBezTo>
                    <a:pt x="17713" y="14500"/>
                    <a:pt x="20366" y="16493"/>
                    <a:pt x="20745" y="17989"/>
                  </a:cubicBezTo>
                  <a:cubicBezTo>
                    <a:pt x="21124" y="19484"/>
                    <a:pt x="19229" y="20481"/>
                    <a:pt x="16766" y="20980"/>
                  </a:cubicBezTo>
                  <a:cubicBezTo>
                    <a:pt x="14303" y="21478"/>
                    <a:pt x="11271" y="21478"/>
                    <a:pt x="9377" y="20647"/>
                  </a:cubicBezTo>
                  <a:cubicBezTo>
                    <a:pt x="7482" y="19816"/>
                    <a:pt x="6724" y="18155"/>
                    <a:pt x="6913" y="16660"/>
                  </a:cubicBezTo>
                  <a:cubicBezTo>
                    <a:pt x="7103" y="15164"/>
                    <a:pt x="8240" y="13835"/>
                    <a:pt x="9377" y="12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10182769" y="5702158"/>
              <a:ext cx="54933" cy="14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30" h="21057" fill="norm" stroke="1" extrusionOk="0">
                  <a:moveTo>
                    <a:pt x="13977" y="3154"/>
                  </a:moveTo>
                  <a:cubicBezTo>
                    <a:pt x="16211" y="1920"/>
                    <a:pt x="18446" y="686"/>
                    <a:pt x="17701" y="223"/>
                  </a:cubicBezTo>
                  <a:cubicBezTo>
                    <a:pt x="16956" y="-240"/>
                    <a:pt x="13232" y="69"/>
                    <a:pt x="9880" y="686"/>
                  </a:cubicBezTo>
                  <a:cubicBezTo>
                    <a:pt x="6528" y="1303"/>
                    <a:pt x="3549" y="2229"/>
                    <a:pt x="1687" y="3617"/>
                  </a:cubicBezTo>
                  <a:cubicBezTo>
                    <a:pt x="-175" y="5006"/>
                    <a:pt x="-920" y="6857"/>
                    <a:pt x="1687" y="8863"/>
                  </a:cubicBezTo>
                  <a:cubicBezTo>
                    <a:pt x="4294" y="10869"/>
                    <a:pt x="10252" y="13029"/>
                    <a:pt x="14349" y="15034"/>
                  </a:cubicBezTo>
                  <a:cubicBezTo>
                    <a:pt x="18446" y="17040"/>
                    <a:pt x="20680" y="18891"/>
                    <a:pt x="18446" y="19971"/>
                  </a:cubicBezTo>
                  <a:cubicBezTo>
                    <a:pt x="16211" y="21051"/>
                    <a:pt x="9508" y="21360"/>
                    <a:pt x="6528" y="20743"/>
                  </a:cubicBezTo>
                  <a:cubicBezTo>
                    <a:pt x="3549" y="20126"/>
                    <a:pt x="4294" y="18583"/>
                    <a:pt x="5039" y="17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10470139" y="5618760"/>
              <a:ext cx="7620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5874"/>
                  </a:moveTo>
                  <a:cubicBezTo>
                    <a:pt x="3000" y="3333"/>
                    <a:pt x="6000" y="792"/>
                    <a:pt x="9000" y="156"/>
                  </a:cubicBezTo>
                  <a:cubicBezTo>
                    <a:pt x="12000" y="-479"/>
                    <a:pt x="15000" y="792"/>
                    <a:pt x="17100" y="4603"/>
                  </a:cubicBezTo>
                  <a:cubicBezTo>
                    <a:pt x="19200" y="8415"/>
                    <a:pt x="20400" y="14768"/>
                    <a:pt x="21600" y="21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10412989" y="5736495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10673339" y="5577745"/>
              <a:ext cx="698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3503"/>
                    <a:pt x="17673" y="7005"/>
                    <a:pt x="14073" y="10605"/>
                  </a:cubicBezTo>
                  <a:cubicBezTo>
                    <a:pt x="10473" y="14205"/>
                    <a:pt x="5236" y="179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11041639" y="5640973"/>
              <a:ext cx="190501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20424"/>
                  </a:moveTo>
                  <a:cubicBezTo>
                    <a:pt x="3840" y="10974"/>
                    <a:pt x="7680" y="1524"/>
                    <a:pt x="11280" y="174"/>
                  </a:cubicBezTo>
                  <a:cubicBezTo>
                    <a:pt x="14880" y="-1176"/>
                    <a:pt x="18240" y="5574"/>
                    <a:pt x="21600" y="12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11025992" y="5723795"/>
              <a:ext cx="288698" cy="66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205" fill="norm" stroke="1" extrusionOk="0">
                  <a:moveTo>
                    <a:pt x="1626" y="20250"/>
                  </a:moveTo>
                  <a:cubicBezTo>
                    <a:pt x="687" y="20925"/>
                    <a:pt x="-252" y="21600"/>
                    <a:pt x="61" y="20925"/>
                  </a:cubicBezTo>
                  <a:cubicBezTo>
                    <a:pt x="374" y="20250"/>
                    <a:pt x="1939" y="18225"/>
                    <a:pt x="4913" y="15525"/>
                  </a:cubicBezTo>
                  <a:cubicBezTo>
                    <a:pt x="7887" y="12825"/>
                    <a:pt x="12270" y="9450"/>
                    <a:pt x="15244" y="6750"/>
                  </a:cubicBezTo>
                  <a:cubicBezTo>
                    <a:pt x="18218" y="4050"/>
                    <a:pt x="19783" y="2025"/>
                    <a:pt x="213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11247702" y="5585797"/>
              <a:ext cx="131664" cy="201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1419" fill="norm" stroke="1" extrusionOk="0">
                  <a:moveTo>
                    <a:pt x="1545" y="2519"/>
                  </a:moveTo>
                  <a:cubicBezTo>
                    <a:pt x="548" y="1619"/>
                    <a:pt x="-449" y="719"/>
                    <a:pt x="216" y="269"/>
                  </a:cubicBezTo>
                  <a:cubicBezTo>
                    <a:pt x="880" y="-181"/>
                    <a:pt x="3206" y="-181"/>
                    <a:pt x="6862" y="1169"/>
                  </a:cubicBezTo>
                  <a:cubicBezTo>
                    <a:pt x="10517" y="2519"/>
                    <a:pt x="15502" y="5219"/>
                    <a:pt x="18160" y="7694"/>
                  </a:cubicBezTo>
                  <a:cubicBezTo>
                    <a:pt x="20819" y="10169"/>
                    <a:pt x="21151" y="12419"/>
                    <a:pt x="20154" y="14669"/>
                  </a:cubicBezTo>
                  <a:cubicBezTo>
                    <a:pt x="19157" y="16919"/>
                    <a:pt x="16831" y="19169"/>
                    <a:pt x="14505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11581389" y="5590445"/>
              <a:ext cx="571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812"/>
                    <a:pt x="12000" y="7624"/>
                    <a:pt x="8400" y="11224"/>
                  </a:cubicBezTo>
                  <a:cubicBezTo>
                    <a:pt x="4800" y="14824"/>
                    <a:pt x="2400" y="182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11708389" y="5590445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11511539" y="5585037"/>
              <a:ext cx="342901" cy="4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21199"/>
                  </a:moveTo>
                  <a:cubicBezTo>
                    <a:pt x="133" y="16699"/>
                    <a:pt x="267" y="12199"/>
                    <a:pt x="1533" y="8149"/>
                  </a:cubicBezTo>
                  <a:cubicBezTo>
                    <a:pt x="2800" y="4099"/>
                    <a:pt x="5200" y="499"/>
                    <a:pt x="8733" y="49"/>
                  </a:cubicBezTo>
                  <a:cubicBezTo>
                    <a:pt x="12267" y="-401"/>
                    <a:pt x="16933" y="2299"/>
                    <a:pt x="21600" y="4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11739345" y="5755545"/>
              <a:ext cx="102395" cy="14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358" fill="norm" stroke="1" extrusionOk="0">
                  <a:moveTo>
                    <a:pt x="20898" y="0"/>
                  </a:moveTo>
                  <a:cubicBezTo>
                    <a:pt x="16578" y="0"/>
                    <a:pt x="12258" y="0"/>
                    <a:pt x="8802" y="304"/>
                  </a:cubicBezTo>
                  <a:cubicBezTo>
                    <a:pt x="5346" y="608"/>
                    <a:pt x="2754" y="1217"/>
                    <a:pt x="1242" y="2282"/>
                  </a:cubicBezTo>
                  <a:cubicBezTo>
                    <a:pt x="-270" y="3346"/>
                    <a:pt x="-702" y="4868"/>
                    <a:pt x="1674" y="6541"/>
                  </a:cubicBezTo>
                  <a:cubicBezTo>
                    <a:pt x="4050" y="8214"/>
                    <a:pt x="9234" y="10039"/>
                    <a:pt x="12906" y="11865"/>
                  </a:cubicBezTo>
                  <a:cubicBezTo>
                    <a:pt x="16578" y="13690"/>
                    <a:pt x="18738" y="15515"/>
                    <a:pt x="18522" y="17037"/>
                  </a:cubicBezTo>
                  <a:cubicBezTo>
                    <a:pt x="18306" y="18558"/>
                    <a:pt x="15714" y="19775"/>
                    <a:pt x="12906" y="20535"/>
                  </a:cubicBezTo>
                  <a:cubicBezTo>
                    <a:pt x="10098" y="21296"/>
                    <a:pt x="7074" y="21600"/>
                    <a:pt x="6858" y="21144"/>
                  </a:cubicBezTo>
                  <a:cubicBezTo>
                    <a:pt x="6642" y="20687"/>
                    <a:pt x="9234" y="19470"/>
                    <a:pt x="11826" y="18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11892995" y="5761887"/>
              <a:ext cx="43144" cy="14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2" h="21024" fill="norm" stroke="1" extrusionOk="0">
                  <a:moveTo>
                    <a:pt x="14516" y="5636"/>
                  </a:moveTo>
                  <a:cubicBezTo>
                    <a:pt x="16480" y="4071"/>
                    <a:pt x="18443" y="2505"/>
                    <a:pt x="16480" y="1410"/>
                  </a:cubicBezTo>
                  <a:cubicBezTo>
                    <a:pt x="14516" y="314"/>
                    <a:pt x="8625" y="-312"/>
                    <a:pt x="4698" y="158"/>
                  </a:cubicBezTo>
                  <a:cubicBezTo>
                    <a:pt x="771" y="627"/>
                    <a:pt x="-1193" y="2192"/>
                    <a:pt x="771" y="4384"/>
                  </a:cubicBezTo>
                  <a:cubicBezTo>
                    <a:pt x="2734" y="6575"/>
                    <a:pt x="8625" y="9392"/>
                    <a:pt x="12552" y="11584"/>
                  </a:cubicBezTo>
                  <a:cubicBezTo>
                    <a:pt x="16480" y="13775"/>
                    <a:pt x="18443" y="15340"/>
                    <a:pt x="19425" y="16905"/>
                  </a:cubicBezTo>
                  <a:cubicBezTo>
                    <a:pt x="20407" y="18471"/>
                    <a:pt x="20407" y="20036"/>
                    <a:pt x="17462" y="20662"/>
                  </a:cubicBezTo>
                  <a:cubicBezTo>
                    <a:pt x="14516" y="21288"/>
                    <a:pt x="8625" y="20975"/>
                    <a:pt x="2734" y="20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11994139" y="5689495"/>
              <a:ext cx="127001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fill="norm" stroke="1" extrusionOk="0">
                  <a:moveTo>
                    <a:pt x="0" y="15744"/>
                  </a:moveTo>
                  <a:cubicBezTo>
                    <a:pt x="4320" y="9573"/>
                    <a:pt x="8640" y="3402"/>
                    <a:pt x="11700" y="1087"/>
                  </a:cubicBezTo>
                  <a:cubicBezTo>
                    <a:pt x="14760" y="-1227"/>
                    <a:pt x="16560" y="316"/>
                    <a:pt x="18000" y="4173"/>
                  </a:cubicBezTo>
                  <a:cubicBezTo>
                    <a:pt x="19440" y="8030"/>
                    <a:pt x="20520" y="14202"/>
                    <a:pt x="21600" y="20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11994139" y="5793645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12267189" y="5558695"/>
              <a:ext cx="2784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1895"/>
                    <a:pt x="21600" y="3789"/>
                    <a:pt x="20057" y="7389"/>
                  </a:cubicBezTo>
                  <a:cubicBezTo>
                    <a:pt x="18514" y="10989"/>
                    <a:pt x="9257" y="162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12254489" y="5590445"/>
              <a:ext cx="1651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212"/>
                    <a:pt x="14400" y="6425"/>
                    <a:pt x="10800" y="10025"/>
                  </a:cubicBezTo>
                  <a:cubicBezTo>
                    <a:pt x="7200" y="13625"/>
                    <a:pt x="3600" y="176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12324339" y="5876195"/>
              <a:ext cx="31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12381489" y="5870788"/>
              <a:ext cx="209551" cy="18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5103"/>
                  </a:moveTo>
                  <a:cubicBezTo>
                    <a:pt x="218" y="3861"/>
                    <a:pt x="436" y="2620"/>
                    <a:pt x="1091" y="1627"/>
                  </a:cubicBezTo>
                  <a:cubicBezTo>
                    <a:pt x="1745" y="634"/>
                    <a:pt x="2836" y="-111"/>
                    <a:pt x="4364" y="13"/>
                  </a:cubicBezTo>
                  <a:cubicBezTo>
                    <a:pt x="5891" y="137"/>
                    <a:pt x="7855" y="1130"/>
                    <a:pt x="9164" y="2744"/>
                  </a:cubicBezTo>
                  <a:cubicBezTo>
                    <a:pt x="10473" y="4358"/>
                    <a:pt x="11127" y="6592"/>
                    <a:pt x="11018" y="9075"/>
                  </a:cubicBezTo>
                  <a:cubicBezTo>
                    <a:pt x="10909" y="11558"/>
                    <a:pt x="10036" y="14289"/>
                    <a:pt x="9382" y="16399"/>
                  </a:cubicBezTo>
                  <a:cubicBezTo>
                    <a:pt x="8727" y="18510"/>
                    <a:pt x="8291" y="19999"/>
                    <a:pt x="9055" y="20744"/>
                  </a:cubicBezTo>
                  <a:cubicBezTo>
                    <a:pt x="9818" y="21489"/>
                    <a:pt x="11782" y="21489"/>
                    <a:pt x="14073" y="21489"/>
                  </a:cubicBezTo>
                  <a:cubicBezTo>
                    <a:pt x="16364" y="21489"/>
                    <a:pt x="18982" y="21489"/>
                    <a:pt x="2160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6" name="Drawing"/>
          <p:cNvGrpSpPr/>
          <p:nvPr/>
        </p:nvGrpSpPr>
        <p:grpSpPr>
          <a:xfrm>
            <a:off x="450850" y="1460500"/>
            <a:ext cx="11707051" cy="8102600"/>
            <a:chOff x="0" y="0"/>
            <a:chExt cx="11707050" cy="8102600"/>
          </a:xfrm>
        </p:grpSpPr>
        <p:sp>
          <p:nvSpPr>
            <p:cNvPr id="2954" name="Line"/>
            <p:cNvSpPr/>
            <p:nvPr/>
          </p:nvSpPr>
          <p:spPr>
            <a:xfrm>
              <a:off x="1555666" y="406855"/>
              <a:ext cx="395374" cy="644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14" fill="norm" stroke="1" extrusionOk="0">
                  <a:moveTo>
                    <a:pt x="2051" y="2517"/>
                  </a:moveTo>
                  <a:cubicBezTo>
                    <a:pt x="1483" y="2306"/>
                    <a:pt x="914" y="2095"/>
                    <a:pt x="630" y="2165"/>
                  </a:cubicBezTo>
                  <a:cubicBezTo>
                    <a:pt x="346" y="2236"/>
                    <a:pt x="346" y="2588"/>
                    <a:pt x="232" y="3924"/>
                  </a:cubicBezTo>
                  <a:cubicBezTo>
                    <a:pt x="118" y="5261"/>
                    <a:pt x="-109" y="7583"/>
                    <a:pt x="62" y="9729"/>
                  </a:cubicBezTo>
                  <a:cubicBezTo>
                    <a:pt x="232" y="11875"/>
                    <a:pt x="800" y="13845"/>
                    <a:pt x="1767" y="15569"/>
                  </a:cubicBezTo>
                  <a:cubicBezTo>
                    <a:pt x="2733" y="17293"/>
                    <a:pt x="4097" y="18770"/>
                    <a:pt x="5859" y="19755"/>
                  </a:cubicBezTo>
                  <a:cubicBezTo>
                    <a:pt x="7622" y="20740"/>
                    <a:pt x="9782" y="21233"/>
                    <a:pt x="11544" y="21373"/>
                  </a:cubicBezTo>
                  <a:cubicBezTo>
                    <a:pt x="13306" y="21514"/>
                    <a:pt x="14670" y="21303"/>
                    <a:pt x="16148" y="20423"/>
                  </a:cubicBezTo>
                  <a:cubicBezTo>
                    <a:pt x="17626" y="19544"/>
                    <a:pt x="19217" y="17996"/>
                    <a:pt x="20184" y="16061"/>
                  </a:cubicBezTo>
                  <a:cubicBezTo>
                    <a:pt x="21150" y="14126"/>
                    <a:pt x="21491" y="11805"/>
                    <a:pt x="21036" y="9412"/>
                  </a:cubicBezTo>
                  <a:cubicBezTo>
                    <a:pt x="20582" y="7020"/>
                    <a:pt x="19331" y="4558"/>
                    <a:pt x="18592" y="3150"/>
                  </a:cubicBezTo>
                  <a:cubicBezTo>
                    <a:pt x="17853" y="1743"/>
                    <a:pt x="17626" y="1392"/>
                    <a:pt x="17285" y="1005"/>
                  </a:cubicBezTo>
                  <a:cubicBezTo>
                    <a:pt x="16944" y="618"/>
                    <a:pt x="16489" y="195"/>
                    <a:pt x="15977" y="55"/>
                  </a:cubicBezTo>
                  <a:cubicBezTo>
                    <a:pt x="15466" y="-86"/>
                    <a:pt x="14897" y="55"/>
                    <a:pt x="14727" y="336"/>
                  </a:cubicBezTo>
                  <a:cubicBezTo>
                    <a:pt x="14556" y="618"/>
                    <a:pt x="14784" y="1040"/>
                    <a:pt x="15125" y="1427"/>
                  </a:cubicBezTo>
                  <a:cubicBezTo>
                    <a:pt x="15466" y="1814"/>
                    <a:pt x="15920" y="2165"/>
                    <a:pt x="16375" y="2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2070099" y="655108"/>
              <a:ext cx="266701" cy="212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9" fill="norm" stroke="1" extrusionOk="0">
                  <a:moveTo>
                    <a:pt x="0" y="10388"/>
                  </a:moveTo>
                  <a:cubicBezTo>
                    <a:pt x="343" y="12857"/>
                    <a:pt x="686" y="15326"/>
                    <a:pt x="1029" y="17486"/>
                  </a:cubicBezTo>
                  <a:cubicBezTo>
                    <a:pt x="1371" y="19646"/>
                    <a:pt x="1714" y="21497"/>
                    <a:pt x="1714" y="20263"/>
                  </a:cubicBezTo>
                  <a:cubicBezTo>
                    <a:pt x="1714" y="19028"/>
                    <a:pt x="1371" y="14708"/>
                    <a:pt x="1200" y="12034"/>
                  </a:cubicBezTo>
                  <a:cubicBezTo>
                    <a:pt x="1029" y="9360"/>
                    <a:pt x="1029" y="8331"/>
                    <a:pt x="1371" y="7406"/>
                  </a:cubicBezTo>
                  <a:cubicBezTo>
                    <a:pt x="1714" y="6480"/>
                    <a:pt x="2400" y="5657"/>
                    <a:pt x="3086" y="5554"/>
                  </a:cubicBezTo>
                  <a:cubicBezTo>
                    <a:pt x="3771" y="5451"/>
                    <a:pt x="4457" y="6068"/>
                    <a:pt x="5229" y="7508"/>
                  </a:cubicBezTo>
                  <a:cubicBezTo>
                    <a:pt x="6000" y="8948"/>
                    <a:pt x="6857" y="11211"/>
                    <a:pt x="7457" y="12960"/>
                  </a:cubicBezTo>
                  <a:cubicBezTo>
                    <a:pt x="8057" y="14708"/>
                    <a:pt x="8400" y="15943"/>
                    <a:pt x="8571" y="15840"/>
                  </a:cubicBezTo>
                  <a:cubicBezTo>
                    <a:pt x="8743" y="15737"/>
                    <a:pt x="8743" y="14297"/>
                    <a:pt x="9000" y="11828"/>
                  </a:cubicBezTo>
                  <a:cubicBezTo>
                    <a:pt x="9257" y="9360"/>
                    <a:pt x="9771" y="5863"/>
                    <a:pt x="10371" y="3703"/>
                  </a:cubicBezTo>
                  <a:cubicBezTo>
                    <a:pt x="10971" y="1543"/>
                    <a:pt x="11657" y="720"/>
                    <a:pt x="12429" y="308"/>
                  </a:cubicBezTo>
                  <a:cubicBezTo>
                    <a:pt x="13200" y="-103"/>
                    <a:pt x="14057" y="-103"/>
                    <a:pt x="14743" y="308"/>
                  </a:cubicBezTo>
                  <a:cubicBezTo>
                    <a:pt x="15429" y="720"/>
                    <a:pt x="15943" y="1543"/>
                    <a:pt x="17057" y="4834"/>
                  </a:cubicBezTo>
                  <a:cubicBezTo>
                    <a:pt x="18171" y="8126"/>
                    <a:pt x="19886" y="13886"/>
                    <a:pt x="21600" y="19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2398183" y="317500"/>
              <a:ext cx="182034" cy="487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53" fill="norm" stroke="1" extrusionOk="0">
                  <a:moveTo>
                    <a:pt x="249" y="0"/>
                  </a:moveTo>
                  <a:cubicBezTo>
                    <a:pt x="0" y="1303"/>
                    <a:pt x="-248" y="2607"/>
                    <a:pt x="497" y="4702"/>
                  </a:cubicBezTo>
                  <a:cubicBezTo>
                    <a:pt x="1242" y="6797"/>
                    <a:pt x="2980" y="9683"/>
                    <a:pt x="4221" y="12290"/>
                  </a:cubicBezTo>
                  <a:cubicBezTo>
                    <a:pt x="5462" y="14897"/>
                    <a:pt x="6207" y="17224"/>
                    <a:pt x="6704" y="18807"/>
                  </a:cubicBezTo>
                  <a:cubicBezTo>
                    <a:pt x="7200" y="20390"/>
                    <a:pt x="7449" y="21228"/>
                    <a:pt x="7449" y="21414"/>
                  </a:cubicBezTo>
                  <a:cubicBezTo>
                    <a:pt x="7449" y="21600"/>
                    <a:pt x="7200" y="21134"/>
                    <a:pt x="6952" y="19878"/>
                  </a:cubicBezTo>
                  <a:cubicBezTo>
                    <a:pt x="6704" y="18621"/>
                    <a:pt x="6455" y="16572"/>
                    <a:pt x="6828" y="15176"/>
                  </a:cubicBezTo>
                  <a:cubicBezTo>
                    <a:pt x="7200" y="13779"/>
                    <a:pt x="8193" y="13034"/>
                    <a:pt x="9435" y="12662"/>
                  </a:cubicBezTo>
                  <a:cubicBezTo>
                    <a:pt x="10676" y="12290"/>
                    <a:pt x="12166" y="12290"/>
                    <a:pt x="14028" y="12709"/>
                  </a:cubicBezTo>
                  <a:cubicBezTo>
                    <a:pt x="15890" y="13128"/>
                    <a:pt x="18124" y="13966"/>
                    <a:pt x="19490" y="14850"/>
                  </a:cubicBezTo>
                  <a:cubicBezTo>
                    <a:pt x="20855" y="15734"/>
                    <a:pt x="21352" y="16666"/>
                    <a:pt x="21352" y="17457"/>
                  </a:cubicBezTo>
                  <a:cubicBezTo>
                    <a:pt x="21352" y="18248"/>
                    <a:pt x="20855" y="18900"/>
                    <a:pt x="19242" y="19505"/>
                  </a:cubicBezTo>
                  <a:cubicBezTo>
                    <a:pt x="17628" y="20110"/>
                    <a:pt x="14897" y="20669"/>
                    <a:pt x="12538" y="20948"/>
                  </a:cubicBezTo>
                  <a:cubicBezTo>
                    <a:pt x="10180" y="21228"/>
                    <a:pt x="8193" y="21228"/>
                    <a:pt x="7200" y="20995"/>
                  </a:cubicBezTo>
                  <a:cubicBezTo>
                    <a:pt x="6207" y="20762"/>
                    <a:pt x="6207" y="20297"/>
                    <a:pt x="6207" y="19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2667000" y="552450"/>
              <a:ext cx="76200" cy="18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7" fill="norm" stroke="1" extrusionOk="0">
                  <a:moveTo>
                    <a:pt x="0" y="2113"/>
                  </a:moveTo>
                  <a:cubicBezTo>
                    <a:pt x="3000" y="2348"/>
                    <a:pt x="6000" y="2583"/>
                    <a:pt x="9600" y="4930"/>
                  </a:cubicBezTo>
                  <a:cubicBezTo>
                    <a:pt x="13200" y="7278"/>
                    <a:pt x="17400" y="11739"/>
                    <a:pt x="19500" y="14557"/>
                  </a:cubicBezTo>
                  <a:cubicBezTo>
                    <a:pt x="21600" y="17374"/>
                    <a:pt x="21600" y="18548"/>
                    <a:pt x="20400" y="19604"/>
                  </a:cubicBezTo>
                  <a:cubicBezTo>
                    <a:pt x="19200" y="20661"/>
                    <a:pt x="16800" y="21600"/>
                    <a:pt x="12900" y="20543"/>
                  </a:cubicBezTo>
                  <a:cubicBezTo>
                    <a:pt x="9000" y="19487"/>
                    <a:pt x="3600" y="16435"/>
                    <a:pt x="3300" y="12913"/>
                  </a:cubicBezTo>
                  <a:cubicBezTo>
                    <a:pt x="3000" y="9391"/>
                    <a:pt x="7800" y="5400"/>
                    <a:pt x="11700" y="3170"/>
                  </a:cubicBezTo>
                  <a:cubicBezTo>
                    <a:pt x="15600" y="939"/>
                    <a:pt x="18600" y="47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2824500" y="275462"/>
              <a:ext cx="328028" cy="454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64" fill="norm" stroke="1" extrusionOk="0">
                  <a:moveTo>
                    <a:pt x="907" y="13623"/>
                  </a:moveTo>
                  <a:cubicBezTo>
                    <a:pt x="631" y="14121"/>
                    <a:pt x="356" y="14619"/>
                    <a:pt x="563" y="14967"/>
                  </a:cubicBezTo>
                  <a:cubicBezTo>
                    <a:pt x="769" y="15316"/>
                    <a:pt x="1457" y="15515"/>
                    <a:pt x="2076" y="15415"/>
                  </a:cubicBezTo>
                  <a:cubicBezTo>
                    <a:pt x="2695" y="15316"/>
                    <a:pt x="3245" y="14917"/>
                    <a:pt x="3727" y="14469"/>
                  </a:cubicBezTo>
                  <a:cubicBezTo>
                    <a:pt x="4209" y="14022"/>
                    <a:pt x="4621" y="13524"/>
                    <a:pt x="4896" y="13026"/>
                  </a:cubicBezTo>
                  <a:cubicBezTo>
                    <a:pt x="5172" y="12528"/>
                    <a:pt x="5309" y="12031"/>
                    <a:pt x="5103" y="11633"/>
                  </a:cubicBezTo>
                  <a:cubicBezTo>
                    <a:pt x="4896" y="11234"/>
                    <a:pt x="4346" y="10936"/>
                    <a:pt x="3865" y="10986"/>
                  </a:cubicBezTo>
                  <a:cubicBezTo>
                    <a:pt x="3383" y="11035"/>
                    <a:pt x="2970" y="11434"/>
                    <a:pt x="2351" y="12479"/>
                  </a:cubicBezTo>
                  <a:cubicBezTo>
                    <a:pt x="1732" y="13524"/>
                    <a:pt x="907" y="15216"/>
                    <a:pt x="425" y="16659"/>
                  </a:cubicBezTo>
                  <a:cubicBezTo>
                    <a:pt x="-56" y="18103"/>
                    <a:pt x="-194" y="19297"/>
                    <a:pt x="356" y="20143"/>
                  </a:cubicBezTo>
                  <a:cubicBezTo>
                    <a:pt x="907" y="20989"/>
                    <a:pt x="2145" y="21487"/>
                    <a:pt x="3521" y="21338"/>
                  </a:cubicBezTo>
                  <a:cubicBezTo>
                    <a:pt x="4896" y="21188"/>
                    <a:pt x="6410" y="20392"/>
                    <a:pt x="7992" y="18451"/>
                  </a:cubicBezTo>
                  <a:cubicBezTo>
                    <a:pt x="9574" y="16510"/>
                    <a:pt x="11225" y="13424"/>
                    <a:pt x="12188" y="11035"/>
                  </a:cubicBezTo>
                  <a:cubicBezTo>
                    <a:pt x="13151" y="8646"/>
                    <a:pt x="13426" y="6954"/>
                    <a:pt x="13358" y="5710"/>
                  </a:cubicBezTo>
                  <a:cubicBezTo>
                    <a:pt x="13289" y="4466"/>
                    <a:pt x="12876" y="3669"/>
                    <a:pt x="12326" y="3122"/>
                  </a:cubicBezTo>
                  <a:cubicBezTo>
                    <a:pt x="11775" y="2575"/>
                    <a:pt x="11088" y="2276"/>
                    <a:pt x="10606" y="2425"/>
                  </a:cubicBezTo>
                  <a:cubicBezTo>
                    <a:pt x="10124" y="2575"/>
                    <a:pt x="9849" y="3172"/>
                    <a:pt x="9712" y="5063"/>
                  </a:cubicBezTo>
                  <a:cubicBezTo>
                    <a:pt x="9574" y="6954"/>
                    <a:pt x="9574" y="10140"/>
                    <a:pt x="9987" y="12528"/>
                  </a:cubicBezTo>
                  <a:cubicBezTo>
                    <a:pt x="10400" y="14917"/>
                    <a:pt x="11225" y="16510"/>
                    <a:pt x="12051" y="17406"/>
                  </a:cubicBezTo>
                  <a:cubicBezTo>
                    <a:pt x="12876" y="18302"/>
                    <a:pt x="13702" y="18501"/>
                    <a:pt x="14321" y="18401"/>
                  </a:cubicBezTo>
                  <a:cubicBezTo>
                    <a:pt x="14940" y="18302"/>
                    <a:pt x="15352" y="17904"/>
                    <a:pt x="16316" y="16211"/>
                  </a:cubicBezTo>
                  <a:cubicBezTo>
                    <a:pt x="17279" y="14519"/>
                    <a:pt x="18792" y="11533"/>
                    <a:pt x="19755" y="8846"/>
                  </a:cubicBezTo>
                  <a:cubicBezTo>
                    <a:pt x="20718" y="6158"/>
                    <a:pt x="21131" y="3769"/>
                    <a:pt x="21268" y="2276"/>
                  </a:cubicBezTo>
                  <a:cubicBezTo>
                    <a:pt x="21406" y="783"/>
                    <a:pt x="21268" y="186"/>
                    <a:pt x="20924" y="36"/>
                  </a:cubicBezTo>
                  <a:cubicBezTo>
                    <a:pt x="20581" y="-113"/>
                    <a:pt x="20030" y="186"/>
                    <a:pt x="19549" y="1281"/>
                  </a:cubicBezTo>
                  <a:cubicBezTo>
                    <a:pt x="19067" y="2375"/>
                    <a:pt x="18654" y="4267"/>
                    <a:pt x="18861" y="7004"/>
                  </a:cubicBezTo>
                  <a:cubicBezTo>
                    <a:pt x="19067" y="9741"/>
                    <a:pt x="19893" y="13325"/>
                    <a:pt x="20718" y="16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3220726" y="501599"/>
              <a:ext cx="189224" cy="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10" fill="norm" stroke="1" extrusionOk="0">
                  <a:moveTo>
                    <a:pt x="9935" y="1519"/>
                  </a:moveTo>
                  <a:cubicBezTo>
                    <a:pt x="8735" y="515"/>
                    <a:pt x="7535" y="-490"/>
                    <a:pt x="5855" y="263"/>
                  </a:cubicBezTo>
                  <a:cubicBezTo>
                    <a:pt x="4175" y="1017"/>
                    <a:pt x="2015" y="3529"/>
                    <a:pt x="935" y="6040"/>
                  </a:cubicBezTo>
                  <a:cubicBezTo>
                    <a:pt x="-145" y="8552"/>
                    <a:pt x="-145" y="11063"/>
                    <a:pt x="215" y="13324"/>
                  </a:cubicBezTo>
                  <a:cubicBezTo>
                    <a:pt x="575" y="15584"/>
                    <a:pt x="1295" y="17594"/>
                    <a:pt x="2255" y="18096"/>
                  </a:cubicBezTo>
                  <a:cubicBezTo>
                    <a:pt x="3215" y="18598"/>
                    <a:pt x="4415" y="17594"/>
                    <a:pt x="5855" y="15584"/>
                  </a:cubicBezTo>
                  <a:cubicBezTo>
                    <a:pt x="7295" y="13575"/>
                    <a:pt x="8975" y="10561"/>
                    <a:pt x="10055" y="10310"/>
                  </a:cubicBezTo>
                  <a:cubicBezTo>
                    <a:pt x="11135" y="10059"/>
                    <a:pt x="11615" y="12570"/>
                    <a:pt x="13415" y="14831"/>
                  </a:cubicBezTo>
                  <a:cubicBezTo>
                    <a:pt x="15215" y="17091"/>
                    <a:pt x="18335" y="19101"/>
                    <a:pt x="21455" y="21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3924300" y="11768"/>
              <a:ext cx="126510" cy="60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308" fill="norm" stroke="1" extrusionOk="0">
                  <a:moveTo>
                    <a:pt x="5226" y="9418"/>
                  </a:moveTo>
                  <a:cubicBezTo>
                    <a:pt x="6271" y="11801"/>
                    <a:pt x="7316" y="14185"/>
                    <a:pt x="8535" y="16605"/>
                  </a:cubicBezTo>
                  <a:cubicBezTo>
                    <a:pt x="9755" y="19026"/>
                    <a:pt x="11148" y="21484"/>
                    <a:pt x="11148" y="21298"/>
                  </a:cubicBezTo>
                  <a:cubicBezTo>
                    <a:pt x="11148" y="21112"/>
                    <a:pt x="9755" y="18281"/>
                    <a:pt x="8187" y="15525"/>
                  </a:cubicBezTo>
                  <a:cubicBezTo>
                    <a:pt x="6619" y="12770"/>
                    <a:pt x="4877" y="10088"/>
                    <a:pt x="4181" y="7742"/>
                  </a:cubicBezTo>
                  <a:cubicBezTo>
                    <a:pt x="3484" y="5396"/>
                    <a:pt x="3832" y="3385"/>
                    <a:pt x="4529" y="2156"/>
                  </a:cubicBezTo>
                  <a:cubicBezTo>
                    <a:pt x="5226" y="927"/>
                    <a:pt x="6271" y="480"/>
                    <a:pt x="7665" y="219"/>
                  </a:cubicBezTo>
                  <a:cubicBezTo>
                    <a:pt x="9058" y="-42"/>
                    <a:pt x="10800" y="-116"/>
                    <a:pt x="13065" y="256"/>
                  </a:cubicBezTo>
                  <a:cubicBezTo>
                    <a:pt x="15329" y="629"/>
                    <a:pt x="18116" y="1448"/>
                    <a:pt x="19684" y="2752"/>
                  </a:cubicBezTo>
                  <a:cubicBezTo>
                    <a:pt x="21252" y="4055"/>
                    <a:pt x="21600" y="5843"/>
                    <a:pt x="18116" y="7667"/>
                  </a:cubicBezTo>
                  <a:cubicBezTo>
                    <a:pt x="14632" y="9492"/>
                    <a:pt x="7316" y="11354"/>
                    <a:pt x="0" y="13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4064000" y="311150"/>
              <a:ext cx="114300" cy="256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7436"/>
                  </a:moveTo>
                  <a:cubicBezTo>
                    <a:pt x="1200" y="6728"/>
                    <a:pt x="2400" y="6020"/>
                    <a:pt x="4000" y="6020"/>
                  </a:cubicBezTo>
                  <a:cubicBezTo>
                    <a:pt x="5600" y="6020"/>
                    <a:pt x="7600" y="6728"/>
                    <a:pt x="9400" y="8587"/>
                  </a:cubicBezTo>
                  <a:cubicBezTo>
                    <a:pt x="11200" y="10446"/>
                    <a:pt x="12800" y="13456"/>
                    <a:pt x="13600" y="15403"/>
                  </a:cubicBezTo>
                  <a:cubicBezTo>
                    <a:pt x="14400" y="17351"/>
                    <a:pt x="14400" y="18236"/>
                    <a:pt x="13600" y="19210"/>
                  </a:cubicBezTo>
                  <a:cubicBezTo>
                    <a:pt x="12800" y="20184"/>
                    <a:pt x="11200" y="21246"/>
                    <a:pt x="9800" y="21423"/>
                  </a:cubicBezTo>
                  <a:cubicBezTo>
                    <a:pt x="8400" y="21600"/>
                    <a:pt x="7200" y="20892"/>
                    <a:pt x="6800" y="18059"/>
                  </a:cubicBezTo>
                  <a:cubicBezTo>
                    <a:pt x="6400" y="15226"/>
                    <a:pt x="6800" y="10269"/>
                    <a:pt x="9400" y="6905"/>
                  </a:cubicBezTo>
                  <a:cubicBezTo>
                    <a:pt x="12000" y="3541"/>
                    <a:pt x="16800" y="177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4184134" y="381000"/>
              <a:ext cx="123746" cy="128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154" fill="norm" stroke="1" extrusionOk="0">
                  <a:moveTo>
                    <a:pt x="14958" y="1045"/>
                  </a:moveTo>
                  <a:cubicBezTo>
                    <a:pt x="11063" y="2090"/>
                    <a:pt x="7168" y="3135"/>
                    <a:pt x="4512" y="5574"/>
                  </a:cubicBezTo>
                  <a:cubicBezTo>
                    <a:pt x="1857" y="8013"/>
                    <a:pt x="440" y="11845"/>
                    <a:pt x="86" y="14632"/>
                  </a:cubicBezTo>
                  <a:cubicBezTo>
                    <a:pt x="-268" y="17419"/>
                    <a:pt x="440" y="19161"/>
                    <a:pt x="2742" y="20206"/>
                  </a:cubicBezTo>
                  <a:cubicBezTo>
                    <a:pt x="5043" y="21252"/>
                    <a:pt x="8939" y="21600"/>
                    <a:pt x="12480" y="20381"/>
                  </a:cubicBezTo>
                  <a:cubicBezTo>
                    <a:pt x="16021" y="19161"/>
                    <a:pt x="19207" y="16374"/>
                    <a:pt x="20270" y="13239"/>
                  </a:cubicBezTo>
                  <a:cubicBezTo>
                    <a:pt x="21332" y="10103"/>
                    <a:pt x="20270" y="6619"/>
                    <a:pt x="18853" y="4703"/>
                  </a:cubicBezTo>
                  <a:cubicBezTo>
                    <a:pt x="17437" y="2787"/>
                    <a:pt x="15666" y="2439"/>
                    <a:pt x="13896" y="2265"/>
                  </a:cubicBezTo>
                  <a:cubicBezTo>
                    <a:pt x="12125" y="2090"/>
                    <a:pt x="10355" y="2090"/>
                    <a:pt x="9293" y="1742"/>
                  </a:cubicBezTo>
                  <a:cubicBezTo>
                    <a:pt x="8230" y="1394"/>
                    <a:pt x="7876" y="697"/>
                    <a:pt x="75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4328806" y="53921"/>
              <a:ext cx="147033" cy="423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09" fill="norm" stroke="1" extrusionOk="0">
                  <a:moveTo>
                    <a:pt x="3010" y="1446"/>
                  </a:moveTo>
                  <a:cubicBezTo>
                    <a:pt x="2402" y="698"/>
                    <a:pt x="1794" y="-51"/>
                    <a:pt x="1489" y="2"/>
                  </a:cubicBezTo>
                  <a:cubicBezTo>
                    <a:pt x="1185" y="56"/>
                    <a:pt x="1185" y="911"/>
                    <a:pt x="1489" y="2997"/>
                  </a:cubicBezTo>
                  <a:cubicBezTo>
                    <a:pt x="1794" y="5082"/>
                    <a:pt x="2402" y="8397"/>
                    <a:pt x="3163" y="11444"/>
                  </a:cubicBezTo>
                  <a:cubicBezTo>
                    <a:pt x="3923" y="14492"/>
                    <a:pt x="4836" y="17272"/>
                    <a:pt x="5292" y="18929"/>
                  </a:cubicBezTo>
                  <a:cubicBezTo>
                    <a:pt x="5749" y="20587"/>
                    <a:pt x="5749" y="21121"/>
                    <a:pt x="5901" y="20907"/>
                  </a:cubicBezTo>
                  <a:cubicBezTo>
                    <a:pt x="6053" y="20694"/>
                    <a:pt x="6357" y="19731"/>
                    <a:pt x="6965" y="18608"/>
                  </a:cubicBezTo>
                  <a:cubicBezTo>
                    <a:pt x="7574" y="17486"/>
                    <a:pt x="8487" y="16202"/>
                    <a:pt x="9856" y="15347"/>
                  </a:cubicBezTo>
                  <a:cubicBezTo>
                    <a:pt x="11225" y="14492"/>
                    <a:pt x="13050" y="14064"/>
                    <a:pt x="14571" y="14010"/>
                  </a:cubicBezTo>
                  <a:cubicBezTo>
                    <a:pt x="16092" y="13957"/>
                    <a:pt x="17309" y="14278"/>
                    <a:pt x="18374" y="15080"/>
                  </a:cubicBezTo>
                  <a:cubicBezTo>
                    <a:pt x="19439" y="15882"/>
                    <a:pt x="20351" y="17165"/>
                    <a:pt x="20808" y="18127"/>
                  </a:cubicBezTo>
                  <a:cubicBezTo>
                    <a:pt x="21264" y="19090"/>
                    <a:pt x="21264" y="19731"/>
                    <a:pt x="20656" y="20212"/>
                  </a:cubicBezTo>
                  <a:cubicBezTo>
                    <a:pt x="20047" y="20694"/>
                    <a:pt x="18830" y="21014"/>
                    <a:pt x="16549" y="21228"/>
                  </a:cubicBezTo>
                  <a:cubicBezTo>
                    <a:pt x="14267" y="21442"/>
                    <a:pt x="10920" y="21549"/>
                    <a:pt x="7878" y="21068"/>
                  </a:cubicBezTo>
                  <a:cubicBezTo>
                    <a:pt x="4836" y="20587"/>
                    <a:pt x="2098" y="19517"/>
                    <a:pt x="881" y="18448"/>
                  </a:cubicBezTo>
                  <a:cubicBezTo>
                    <a:pt x="-336" y="17379"/>
                    <a:pt x="-32" y="16309"/>
                    <a:pt x="272" y="15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4502150" y="0"/>
              <a:ext cx="19050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400"/>
                    <a:pt x="4800" y="6800"/>
                    <a:pt x="6000" y="10100"/>
                  </a:cubicBezTo>
                  <a:cubicBezTo>
                    <a:pt x="7200" y="13400"/>
                    <a:pt x="7200" y="16600"/>
                    <a:pt x="9600" y="18500"/>
                  </a:cubicBezTo>
                  <a:cubicBezTo>
                    <a:pt x="12000" y="20400"/>
                    <a:pt x="16800" y="21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4552415" y="212636"/>
              <a:ext cx="337086" cy="199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18" fill="norm" stroke="1" extrusionOk="0">
                  <a:moveTo>
                    <a:pt x="1654" y="9122"/>
                  </a:moveTo>
                  <a:cubicBezTo>
                    <a:pt x="2329" y="8897"/>
                    <a:pt x="3004" y="8672"/>
                    <a:pt x="3544" y="8110"/>
                  </a:cubicBezTo>
                  <a:cubicBezTo>
                    <a:pt x="4084" y="7547"/>
                    <a:pt x="4489" y="6647"/>
                    <a:pt x="4759" y="5522"/>
                  </a:cubicBezTo>
                  <a:cubicBezTo>
                    <a:pt x="5029" y="4397"/>
                    <a:pt x="5164" y="3047"/>
                    <a:pt x="4894" y="2372"/>
                  </a:cubicBezTo>
                  <a:cubicBezTo>
                    <a:pt x="4624" y="1697"/>
                    <a:pt x="3949" y="1697"/>
                    <a:pt x="3139" y="2822"/>
                  </a:cubicBezTo>
                  <a:cubicBezTo>
                    <a:pt x="2329" y="3947"/>
                    <a:pt x="1384" y="6197"/>
                    <a:pt x="776" y="8785"/>
                  </a:cubicBezTo>
                  <a:cubicBezTo>
                    <a:pt x="169" y="11372"/>
                    <a:pt x="-101" y="14297"/>
                    <a:pt x="34" y="16660"/>
                  </a:cubicBezTo>
                  <a:cubicBezTo>
                    <a:pt x="169" y="19022"/>
                    <a:pt x="709" y="20822"/>
                    <a:pt x="1586" y="21159"/>
                  </a:cubicBezTo>
                  <a:cubicBezTo>
                    <a:pt x="2464" y="21497"/>
                    <a:pt x="3679" y="20372"/>
                    <a:pt x="4759" y="18010"/>
                  </a:cubicBezTo>
                  <a:cubicBezTo>
                    <a:pt x="5839" y="15647"/>
                    <a:pt x="6784" y="12047"/>
                    <a:pt x="7324" y="9685"/>
                  </a:cubicBezTo>
                  <a:cubicBezTo>
                    <a:pt x="7864" y="7322"/>
                    <a:pt x="7999" y="6197"/>
                    <a:pt x="8134" y="6310"/>
                  </a:cubicBezTo>
                  <a:cubicBezTo>
                    <a:pt x="8269" y="6422"/>
                    <a:pt x="8404" y="7772"/>
                    <a:pt x="8606" y="9347"/>
                  </a:cubicBezTo>
                  <a:cubicBezTo>
                    <a:pt x="8809" y="10922"/>
                    <a:pt x="9079" y="12722"/>
                    <a:pt x="9416" y="13172"/>
                  </a:cubicBezTo>
                  <a:cubicBezTo>
                    <a:pt x="9754" y="13622"/>
                    <a:pt x="10159" y="12722"/>
                    <a:pt x="10564" y="10697"/>
                  </a:cubicBezTo>
                  <a:cubicBezTo>
                    <a:pt x="10969" y="8672"/>
                    <a:pt x="11374" y="5522"/>
                    <a:pt x="11712" y="3385"/>
                  </a:cubicBezTo>
                  <a:cubicBezTo>
                    <a:pt x="12049" y="1247"/>
                    <a:pt x="12319" y="122"/>
                    <a:pt x="12656" y="10"/>
                  </a:cubicBezTo>
                  <a:cubicBezTo>
                    <a:pt x="12994" y="-103"/>
                    <a:pt x="13399" y="797"/>
                    <a:pt x="13804" y="2597"/>
                  </a:cubicBezTo>
                  <a:cubicBezTo>
                    <a:pt x="14209" y="4397"/>
                    <a:pt x="14614" y="7097"/>
                    <a:pt x="14749" y="9010"/>
                  </a:cubicBezTo>
                  <a:cubicBezTo>
                    <a:pt x="14884" y="10922"/>
                    <a:pt x="14749" y="12047"/>
                    <a:pt x="14682" y="11822"/>
                  </a:cubicBezTo>
                  <a:cubicBezTo>
                    <a:pt x="14614" y="11597"/>
                    <a:pt x="14614" y="10022"/>
                    <a:pt x="14614" y="8672"/>
                  </a:cubicBezTo>
                  <a:cubicBezTo>
                    <a:pt x="14614" y="7322"/>
                    <a:pt x="14614" y="6197"/>
                    <a:pt x="14817" y="4960"/>
                  </a:cubicBezTo>
                  <a:cubicBezTo>
                    <a:pt x="15019" y="3722"/>
                    <a:pt x="15424" y="2372"/>
                    <a:pt x="16369" y="1472"/>
                  </a:cubicBezTo>
                  <a:cubicBezTo>
                    <a:pt x="17314" y="572"/>
                    <a:pt x="18799" y="122"/>
                    <a:pt x="19744" y="347"/>
                  </a:cubicBezTo>
                  <a:cubicBezTo>
                    <a:pt x="20689" y="572"/>
                    <a:pt x="21094" y="1472"/>
                    <a:pt x="21297" y="3722"/>
                  </a:cubicBezTo>
                  <a:cubicBezTo>
                    <a:pt x="21499" y="5972"/>
                    <a:pt x="21499" y="9572"/>
                    <a:pt x="21499" y="13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2260600" y="577850"/>
              <a:ext cx="2571750" cy="6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20914"/>
                    <a:pt x="1067" y="20229"/>
                    <a:pt x="1707" y="19440"/>
                  </a:cubicBezTo>
                  <a:cubicBezTo>
                    <a:pt x="2347" y="18651"/>
                    <a:pt x="3093" y="17760"/>
                    <a:pt x="3724" y="17006"/>
                  </a:cubicBezTo>
                  <a:cubicBezTo>
                    <a:pt x="4356" y="16251"/>
                    <a:pt x="4871" y="15634"/>
                    <a:pt x="5413" y="15017"/>
                  </a:cubicBezTo>
                  <a:cubicBezTo>
                    <a:pt x="5956" y="14400"/>
                    <a:pt x="6524" y="13783"/>
                    <a:pt x="7076" y="13166"/>
                  </a:cubicBezTo>
                  <a:cubicBezTo>
                    <a:pt x="7627" y="12549"/>
                    <a:pt x="8160" y="11931"/>
                    <a:pt x="8738" y="11314"/>
                  </a:cubicBezTo>
                  <a:cubicBezTo>
                    <a:pt x="9316" y="10697"/>
                    <a:pt x="9938" y="10080"/>
                    <a:pt x="10524" y="9531"/>
                  </a:cubicBezTo>
                  <a:cubicBezTo>
                    <a:pt x="11111" y="8983"/>
                    <a:pt x="11662" y="8503"/>
                    <a:pt x="12204" y="8023"/>
                  </a:cubicBezTo>
                  <a:cubicBezTo>
                    <a:pt x="12747" y="7543"/>
                    <a:pt x="13280" y="7063"/>
                    <a:pt x="13920" y="6549"/>
                  </a:cubicBezTo>
                  <a:cubicBezTo>
                    <a:pt x="14560" y="6034"/>
                    <a:pt x="15307" y="5486"/>
                    <a:pt x="16000" y="4971"/>
                  </a:cubicBezTo>
                  <a:cubicBezTo>
                    <a:pt x="16693" y="4457"/>
                    <a:pt x="17333" y="3977"/>
                    <a:pt x="17982" y="3463"/>
                  </a:cubicBezTo>
                  <a:cubicBezTo>
                    <a:pt x="18631" y="2949"/>
                    <a:pt x="19289" y="2400"/>
                    <a:pt x="19893" y="1817"/>
                  </a:cubicBezTo>
                  <a:cubicBezTo>
                    <a:pt x="20498" y="1234"/>
                    <a:pt x="21049" y="61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1682750" y="901700"/>
              <a:ext cx="2673350" cy="7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3" y="21055"/>
                    <a:pt x="1026" y="20511"/>
                    <a:pt x="1608" y="20027"/>
                  </a:cubicBezTo>
                  <a:cubicBezTo>
                    <a:pt x="2189" y="19543"/>
                    <a:pt x="2839" y="19119"/>
                    <a:pt x="3463" y="18666"/>
                  </a:cubicBezTo>
                  <a:cubicBezTo>
                    <a:pt x="4087" y="18212"/>
                    <a:pt x="4686" y="17728"/>
                    <a:pt x="5293" y="17183"/>
                  </a:cubicBezTo>
                  <a:cubicBezTo>
                    <a:pt x="5900" y="16639"/>
                    <a:pt x="6516" y="16034"/>
                    <a:pt x="7166" y="15398"/>
                  </a:cubicBezTo>
                  <a:cubicBezTo>
                    <a:pt x="7816" y="14763"/>
                    <a:pt x="8500" y="14097"/>
                    <a:pt x="9192" y="13371"/>
                  </a:cubicBezTo>
                  <a:cubicBezTo>
                    <a:pt x="9885" y="12645"/>
                    <a:pt x="10586" y="11859"/>
                    <a:pt x="11287" y="11072"/>
                  </a:cubicBezTo>
                  <a:cubicBezTo>
                    <a:pt x="11989" y="10286"/>
                    <a:pt x="12690" y="9499"/>
                    <a:pt x="13374" y="8713"/>
                  </a:cubicBezTo>
                  <a:cubicBezTo>
                    <a:pt x="14058" y="7926"/>
                    <a:pt x="14725" y="7139"/>
                    <a:pt x="15375" y="6413"/>
                  </a:cubicBezTo>
                  <a:cubicBezTo>
                    <a:pt x="16025" y="5687"/>
                    <a:pt x="16657" y="5022"/>
                    <a:pt x="17350" y="4326"/>
                  </a:cubicBezTo>
                  <a:cubicBezTo>
                    <a:pt x="18043" y="3630"/>
                    <a:pt x="18795" y="2904"/>
                    <a:pt x="19514" y="2178"/>
                  </a:cubicBezTo>
                  <a:cubicBezTo>
                    <a:pt x="20232" y="1452"/>
                    <a:pt x="20916" y="72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2603500" y="1854200"/>
              <a:ext cx="24130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1137" y="0"/>
                  </a:moveTo>
                  <a:cubicBezTo>
                    <a:pt x="568" y="1110"/>
                    <a:pt x="0" y="2220"/>
                    <a:pt x="0" y="4340"/>
                  </a:cubicBezTo>
                  <a:cubicBezTo>
                    <a:pt x="0" y="6460"/>
                    <a:pt x="568" y="9589"/>
                    <a:pt x="947" y="12415"/>
                  </a:cubicBezTo>
                  <a:cubicBezTo>
                    <a:pt x="1326" y="15241"/>
                    <a:pt x="1516" y="17764"/>
                    <a:pt x="1800" y="19329"/>
                  </a:cubicBezTo>
                  <a:cubicBezTo>
                    <a:pt x="2084" y="20893"/>
                    <a:pt x="2463" y="21499"/>
                    <a:pt x="2747" y="21499"/>
                  </a:cubicBezTo>
                  <a:cubicBezTo>
                    <a:pt x="3032" y="21499"/>
                    <a:pt x="3221" y="20893"/>
                    <a:pt x="3126" y="19783"/>
                  </a:cubicBezTo>
                  <a:cubicBezTo>
                    <a:pt x="3032" y="18673"/>
                    <a:pt x="2653" y="17058"/>
                    <a:pt x="2274" y="15998"/>
                  </a:cubicBezTo>
                  <a:cubicBezTo>
                    <a:pt x="1895" y="14938"/>
                    <a:pt x="1516" y="14434"/>
                    <a:pt x="1137" y="13929"/>
                  </a:cubicBezTo>
                  <a:cubicBezTo>
                    <a:pt x="758" y="13424"/>
                    <a:pt x="379" y="12920"/>
                    <a:pt x="663" y="12768"/>
                  </a:cubicBezTo>
                  <a:cubicBezTo>
                    <a:pt x="947" y="12617"/>
                    <a:pt x="1895" y="12819"/>
                    <a:pt x="3316" y="12718"/>
                  </a:cubicBezTo>
                  <a:cubicBezTo>
                    <a:pt x="4737" y="12617"/>
                    <a:pt x="6632" y="12213"/>
                    <a:pt x="8905" y="10800"/>
                  </a:cubicBezTo>
                  <a:cubicBezTo>
                    <a:pt x="11179" y="9387"/>
                    <a:pt x="13832" y="6964"/>
                    <a:pt x="15632" y="5148"/>
                  </a:cubicBezTo>
                  <a:cubicBezTo>
                    <a:pt x="17432" y="3331"/>
                    <a:pt x="18379" y="2120"/>
                    <a:pt x="18853" y="1262"/>
                  </a:cubicBezTo>
                  <a:cubicBezTo>
                    <a:pt x="19326" y="404"/>
                    <a:pt x="19326" y="-101"/>
                    <a:pt x="19137" y="404"/>
                  </a:cubicBezTo>
                  <a:cubicBezTo>
                    <a:pt x="18947" y="908"/>
                    <a:pt x="18568" y="2422"/>
                    <a:pt x="18474" y="4895"/>
                  </a:cubicBezTo>
                  <a:cubicBezTo>
                    <a:pt x="18379" y="7368"/>
                    <a:pt x="18568" y="10800"/>
                    <a:pt x="18663" y="12768"/>
                  </a:cubicBezTo>
                  <a:cubicBezTo>
                    <a:pt x="18758" y="14736"/>
                    <a:pt x="18758" y="15241"/>
                    <a:pt x="18758" y="15746"/>
                  </a:cubicBezTo>
                  <a:cubicBezTo>
                    <a:pt x="18758" y="16250"/>
                    <a:pt x="18758" y="16755"/>
                    <a:pt x="19232" y="16957"/>
                  </a:cubicBezTo>
                  <a:cubicBezTo>
                    <a:pt x="19705" y="17159"/>
                    <a:pt x="20653" y="17058"/>
                    <a:pt x="21600" y="16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2883412" y="2038350"/>
              <a:ext cx="126095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5" h="21600" fill="norm" stroke="1" extrusionOk="0">
                  <a:moveTo>
                    <a:pt x="10203" y="0"/>
                  </a:moveTo>
                  <a:cubicBezTo>
                    <a:pt x="7117" y="2071"/>
                    <a:pt x="4031" y="4142"/>
                    <a:pt x="2145" y="6953"/>
                  </a:cubicBezTo>
                  <a:cubicBezTo>
                    <a:pt x="260" y="9764"/>
                    <a:pt x="-426" y="13315"/>
                    <a:pt x="260" y="16274"/>
                  </a:cubicBezTo>
                  <a:cubicBezTo>
                    <a:pt x="945" y="19233"/>
                    <a:pt x="3003" y="21600"/>
                    <a:pt x="6774" y="21600"/>
                  </a:cubicBezTo>
                  <a:cubicBezTo>
                    <a:pt x="10545" y="21600"/>
                    <a:pt x="16031" y="19233"/>
                    <a:pt x="18603" y="16274"/>
                  </a:cubicBezTo>
                  <a:cubicBezTo>
                    <a:pt x="21174" y="13315"/>
                    <a:pt x="20831" y="9764"/>
                    <a:pt x="18774" y="7397"/>
                  </a:cubicBezTo>
                  <a:cubicBezTo>
                    <a:pt x="16717" y="5030"/>
                    <a:pt x="12945" y="3847"/>
                    <a:pt x="10717" y="3551"/>
                  </a:cubicBezTo>
                  <a:cubicBezTo>
                    <a:pt x="8488" y="3255"/>
                    <a:pt x="7803" y="3847"/>
                    <a:pt x="7117" y="4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3054350" y="2038350"/>
              <a:ext cx="2095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91" y="7200"/>
                    <a:pt x="2182" y="14400"/>
                    <a:pt x="2836" y="15347"/>
                  </a:cubicBezTo>
                  <a:cubicBezTo>
                    <a:pt x="3491" y="16295"/>
                    <a:pt x="3709" y="10989"/>
                    <a:pt x="4145" y="7579"/>
                  </a:cubicBezTo>
                  <a:cubicBezTo>
                    <a:pt x="4582" y="4168"/>
                    <a:pt x="5236" y="2653"/>
                    <a:pt x="6000" y="2653"/>
                  </a:cubicBezTo>
                  <a:cubicBezTo>
                    <a:pt x="6764" y="2653"/>
                    <a:pt x="7636" y="4168"/>
                    <a:pt x="8182" y="6821"/>
                  </a:cubicBezTo>
                  <a:cubicBezTo>
                    <a:pt x="8727" y="9474"/>
                    <a:pt x="8945" y="13263"/>
                    <a:pt x="9055" y="16105"/>
                  </a:cubicBezTo>
                  <a:cubicBezTo>
                    <a:pt x="9164" y="18947"/>
                    <a:pt x="9164" y="20842"/>
                    <a:pt x="9273" y="20842"/>
                  </a:cubicBezTo>
                  <a:cubicBezTo>
                    <a:pt x="9382" y="20842"/>
                    <a:pt x="9600" y="18947"/>
                    <a:pt x="10036" y="15916"/>
                  </a:cubicBezTo>
                  <a:cubicBezTo>
                    <a:pt x="10473" y="12884"/>
                    <a:pt x="11127" y="8716"/>
                    <a:pt x="11891" y="5495"/>
                  </a:cubicBezTo>
                  <a:cubicBezTo>
                    <a:pt x="12655" y="2274"/>
                    <a:pt x="13527" y="0"/>
                    <a:pt x="14945" y="189"/>
                  </a:cubicBezTo>
                  <a:cubicBezTo>
                    <a:pt x="16364" y="379"/>
                    <a:pt x="18327" y="3032"/>
                    <a:pt x="19527" y="7011"/>
                  </a:cubicBezTo>
                  <a:cubicBezTo>
                    <a:pt x="20727" y="10989"/>
                    <a:pt x="21164" y="162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3327400" y="1969129"/>
              <a:ext cx="215900" cy="18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11577"/>
                  </a:moveTo>
                  <a:cubicBezTo>
                    <a:pt x="2541" y="11577"/>
                    <a:pt x="5082" y="11577"/>
                    <a:pt x="7200" y="10242"/>
                  </a:cubicBezTo>
                  <a:cubicBezTo>
                    <a:pt x="9318" y="8907"/>
                    <a:pt x="11012" y="6238"/>
                    <a:pt x="11859" y="4175"/>
                  </a:cubicBezTo>
                  <a:cubicBezTo>
                    <a:pt x="12706" y="2112"/>
                    <a:pt x="12706" y="656"/>
                    <a:pt x="12071" y="170"/>
                  </a:cubicBezTo>
                  <a:cubicBezTo>
                    <a:pt x="11435" y="-315"/>
                    <a:pt x="10165" y="170"/>
                    <a:pt x="8153" y="2476"/>
                  </a:cubicBezTo>
                  <a:cubicBezTo>
                    <a:pt x="6141" y="4782"/>
                    <a:pt x="3388" y="8907"/>
                    <a:pt x="1906" y="11577"/>
                  </a:cubicBezTo>
                  <a:cubicBezTo>
                    <a:pt x="424" y="14247"/>
                    <a:pt x="212" y="15460"/>
                    <a:pt x="212" y="16674"/>
                  </a:cubicBezTo>
                  <a:cubicBezTo>
                    <a:pt x="212" y="17887"/>
                    <a:pt x="424" y="19101"/>
                    <a:pt x="1165" y="19950"/>
                  </a:cubicBezTo>
                  <a:cubicBezTo>
                    <a:pt x="1906" y="20800"/>
                    <a:pt x="3176" y="21285"/>
                    <a:pt x="6671" y="20800"/>
                  </a:cubicBezTo>
                  <a:cubicBezTo>
                    <a:pt x="10165" y="20314"/>
                    <a:pt x="15882" y="18858"/>
                    <a:pt x="21600" y="17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5032107" y="1943100"/>
              <a:ext cx="165457" cy="327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32" fill="norm" stroke="1" extrusionOk="0">
                  <a:moveTo>
                    <a:pt x="10969" y="0"/>
                  </a:moveTo>
                  <a:cubicBezTo>
                    <a:pt x="9619" y="138"/>
                    <a:pt x="8269" y="277"/>
                    <a:pt x="6649" y="1523"/>
                  </a:cubicBezTo>
                  <a:cubicBezTo>
                    <a:pt x="5029" y="2769"/>
                    <a:pt x="3139" y="5123"/>
                    <a:pt x="1789" y="8100"/>
                  </a:cubicBezTo>
                  <a:cubicBezTo>
                    <a:pt x="439" y="11077"/>
                    <a:pt x="-371" y="14677"/>
                    <a:pt x="169" y="17031"/>
                  </a:cubicBezTo>
                  <a:cubicBezTo>
                    <a:pt x="709" y="19385"/>
                    <a:pt x="2599" y="20492"/>
                    <a:pt x="4489" y="21046"/>
                  </a:cubicBezTo>
                  <a:cubicBezTo>
                    <a:pt x="6379" y="21600"/>
                    <a:pt x="8269" y="21600"/>
                    <a:pt x="10699" y="20769"/>
                  </a:cubicBezTo>
                  <a:cubicBezTo>
                    <a:pt x="13129" y="19938"/>
                    <a:pt x="16099" y="18277"/>
                    <a:pt x="18124" y="16131"/>
                  </a:cubicBezTo>
                  <a:cubicBezTo>
                    <a:pt x="20149" y="13985"/>
                    <a:pt x="21229" y="11354"/>
                    <a:pt x="21094" y="9208"/>
                  </a:cubicBezTo>
                  <a:cubicBezTo>
                    <a:pt x="20959" y="7062"/>
                    <a:pt x="19609" y="5400"/>
                    <a:pt x="18394" y="4292"/>
                  </a:cubicBezTo>
                  <a:cubicBezTo>
                    <a:pt x="17179" y="3185"/>
                    <a:pt x="16099" y="2631"/>
                    <a:pt x="14884" y="2146"/>
                  </a:cubicBezTo>
                  <a:cubicBezTo>
                    <a:pt x="13669" y="1662"/>
                    <a:pt x="12319" y="1246"/>
                    <a:pt x="11914" y="1385"/>
                  </a:cubicBezTo>
                  <a:cubicBezTo>
                    <a:pt x="11509" y="1523"/>
                    <a:pt x="12049" y="2215"/>
                    <a:pt x="12589" y="2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5368115" y="1786071"/>
              <a:ext cx="99235" cy="39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507" fill="norm" stroke="1" extrusionOk="0">
                  <a:moveTo>
                    <a:pt x="21097" y="4707"/>
                  </a:moveTo>
                  <a:cubicBezTo>
                    <a:pt x="21097" y="3336"/>
                    <a:pt x="21097" y="1964"/>
                    <a:pt x="19972" y="1107"/>
                  </a:cubicBezTo>
                  <a:cubicBezTo>
                    <a:pt x="18847" y="250"/>
                    <a:pt x="16597" y="-93"/>
                    <a:pt x="13447" y="21"/>
                  </a:cubicBezTo>
                  <a:cubicBezTo>
                    <a:pt x="10297" y="136"/>
                    <a:pt x="6247" y="707"/>
                    <a:pt x="3547" y="2478"/>
                  </a:cubicBezTo>
                  <a:cubicBezTo>
                    <a:pt x="847" y="4250"/>
                    <a:pt x="-503" y="7221"/>
                    <a:pt x="172" y="10250"/>
                  </a:cubicBezTo>
                  <a:cubicBezTo>
                    <a:pt x="847" y="13278"/>
                    <a:pt x="3547" y="16364"/>
                    <a:pt x="5122" y="18250"/>
                  </a:cubicBezTo>
                  <a:cubicBezTo>
                    <a:pt x="6697" y="20136"/>
                    <a:pt x="7147" y="20821"/>
                    <a:pt x="7597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5327649" y="2012950"/>
              <a:ext cx="158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576" y="13846"/>
                  </a:cubicBezTo>
                  <a:cubicBezTo>
                    <a:pt x="1152" y="11631"/>
                    <a:pt x="2304" y="9969"/>
                    <a:pt x="5904" y="7754"/>
                  </a:cubicBezTo>
                  <a:cubicBezTo>
                    <a:pt x="9504" y="5538"/>
                    <a:pt x="15552" y="27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5494026" y="1792716"/>
              <a:ext cx="201924" cy="385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69" fill="norm" stroke="1" extrusionOk="0">
                  <a:moveTo>
                    <a:pt x="17414" y="3762"/>
                  </a:moveTo>
                  <a:cubicBezTo>
                    <a:pt x="17414" y="3175"/>
                    <a:pt x="17414" y="2588"/>
                    <a:pt x="17414" y="1942"/>
                  </a:cubicBezTo>
                  <a:cubicBezTo>
                    <a:pt x="17414" y="1297"/>
                    <a:pt x="17414" y="592"/>
                    <a:pt x="16851" y="240"/>
                  </a:cubicBezTo>
                  <a:cubicBezTo>
                    <a:pt x="16289" y="-112"/>
                    <a:pt x="15164" y="-112"/>
                    <a:pt x="13701" y="475"/>
                  </a:cubicBezTo>
                  <a:cubicBezTo>
                    <a:pt x="12239" y="1062"/>
                    <a:pt x="10439" y="2236"/>
                    <a:pt x="9202" y="3879"/>
                  </a:cubicBezTo>
                  <a:cubicBezTo>
                    <a:pt x="7964" y="5523"/>
                    <a:pt x="7289" y="7636"/>
                    <a:pt x="7626" y="10101"/>
                  </a:cubicBezTo>
                  <a:cubicBezTo>
                    <a:pt x="7964" y="12566"/>
                    <a:pt x="9314" y="15384"/>
                    <a:pt x="9989" y="17086"/>
                  </a:cubicBezTo>
                  <a:cubicBezTo>
                    <a:pt x="10664" y="18788"/>
                    <a:pt x="10664" y="19375"/>
                    <a:pt x="10552" y="19962"/>
                  </a:cubicBezTo>
                  <a:cubicBezTo>
                    <a:pt x="10439" y="20549"/>
                    <a:pt x="10214" y="21136"/>
                    <a:pt x="9427" y="21312"/>
                  </a:cubicBezTo>
                  <a:cubicBezTo>
                    <a:pt x="8639" y="21488"/>
                    <a:pt x="7289" y="21253"/>
                    <a:pt x="5601" y="20608"/>
                  </a:cubicBezTo>
                  <a:cubicBezTo>
                    <a:pt x="3914" y="19962"/>
                    <a:pt x="1889" y="18905"/>
                    <a:pt x="877" y="18084"/>
                  </a:cubicBezTo>
                  <a:cubicBezTo>
                    <a:pt x="-136" y="17262"/>
                    <a:pt x="-136" y="16675"/>
                    <a:pt x="202" y="16147"/>
                  </a:cubicBezTo>
                  <a:cubicBezTo>
                    <a:pt x="539" y="15618"/>
                    <a:pt x="1214" y="15149"/>
                    <a:pt x="3352" y="14797"/>
                  </a:cubicBezTo>
                  <a:cubicBezTo>
                    <a:pt x="5489" y="14445"/>
                    <a:pt x="9089" y="14210"/>
                    <a:pt x="11451" y="14092"/>
                  </a:cubicBezTo>
                  <a:cubicBezTo>
                    <a:pt x="13814" y="13975"/>
                    <a:pt x="14939" y="13975"/>
                    <a:pt x="16401" y="13975"/>
                  </a:cubicBezTo>
                  <a:cubicBezTo>
                    <a:pt x="17864" y="13975"/>
                    <a:pt x="19664" y="13975"/>
                    <a:pt x="20564" y="14621"/>
                  </a:cubicBezTo>
                  <a:cubicBezTo>
                    <a:pt x="21464" y="15266"/>
                    <a:pt x="21464" y="16558"/>
                    <a:pt x="21464" y="17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5702300" y="1968500"/>
              <a:ext cx="19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5761337" y="2005377"/>
              <a:ext cx="106064" cy="11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01" fill="norm" stroke="1" extrusionOk="0">
                  <a:moveTo>
                    <a:pt x="17410" y="1356"/>
                  </a:moveTo>
                  <a:cubicBezTo>
                    <a:pt x="15293" y="598"/>
                    <a:pt x="13175" y="-160"/>
                    <a:pt x="11269" y="29"/>
                  </a:cubicBezTo>
                  <a:cubicBezTo>
                    <a:pt x="9363" y="219"/>
                    <a:pt x="7669" y="1356"/>
                    <a:pt x="5763" y="3819"/>
                  </a:cubicBezTo>
                  <a:cubicBezTo>
                    <a:pt x="3857" y="6282"/>
                    <a:pt x="1740" y="10072"/>
                    <a:pt x="681" y="12914"/>
                  </a:cubicBezTo>
                  <a:cubicBezTo>
                    <a:pt x="-378" y="15756"/>
                    <a:pt x="-378" y="17651"/>
                    <a:pt x="1951" y="18977"/>
                  </a:cubicBezTo>
                  <a:cubicBezTo>
                    <a:pt x="4281" y="20303"/>
                    <a:pt x="8940" y="21061"/>
                    <a:pt x="12540" y="21251"/>
                  </a:cubicBezTo>
                  <a:cubicBezTo>
                    <a:pt x="16140" y="21440"/>
                    <a:pt x="18681" y="21061"/>
                    <a:pt x="21222" y="20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5902688" y="1991947"/>
              <a:ext cx="123462" cy="167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309" fill="norm" stroke="1" extrusionOk="0">
                  <a:moveTo>
                    <a:pt x="6958" y="10779"/>
                  </a:moveTo>
                  <a:cubicBezTo>
                    <a:pt x="10558" y="8349"/>
                    <a:pt x="14158" y="5919"/>
                    <a:pt x="16138" y="4029"/>
                  </a:cubicBezTo>
                  <a:cubicBezTo>
                    <a:pt x="18118" y="2139"/>
                    <a:pt x="18478" y="789"/>
                    <a:pt x="17578" y="249"/>
                  </a:cubicBezTo>
                  <a:cubicBezTo>
                    <a:pt x="16678" y="-291"/>
                    <a:pt x="14518" y="-21"/>
                    <a:pt x="11278" y="1734"/>
                  </a:cubicBezTo>
                  <a:cubicBezTo>
                    <a:pt x="8038" y="3489"/>
                    <a:pt x="3718" y="6729"/>
                    <a:pt x="1558" y="9294"/>
                  </a:cubicBezTo>
                  <a:cubicBezTo>
                    <a:pt x="-602" y="11859"/>
                    <a:pt x="-602" y="13749"/>
                    <a:pt x="2098" y="15504"/>
                  </a:cubicBezTo>
                  <a:cubicBezTo>
                    <a:pt x="4798" y="17259"/>
                    <a:pt x="10198" y="18879"/>
                    <a:pt x="13798" y="19824"/>
                  </a:cubicBezTo>
                  <a:cubicBezTo>
                    <a:pt x="17398" y="20769"/>
                    <a:pt x="19198" y="21039"/>
                    <a:pt x="20998" y="21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3595344" y="1448302"/>
              <a:ext cx="1332257" cy="48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83" fill="norm" stroke="1" extrusionOk="0">
                  <a:moveTo>
                    <a:pt x="83" y="21483"/>
                  </a:moveTo>
                  <a:cubicBezTo>
                    <a:pt x="14" y="21011"/>
                    <a:pt x="-54" y="20540"/>
                    <a:pt x="66" y="19880"/>
                  </a:cubicBezTo>
                  <a:cubicBezTo>
                    <a:pt x="186" y="19219"/>
                    <a:pt x="494" y="18370"/>
                    <a:pt x="1093" y="16720"/>
                  </a:cubicBezTo>
                  <a:cubicBezTo>
                    <a:pt x="1692" y="15069"/>
                    <a:pt x="2582" y="12617"/>
                    <a:pt x="3420" y="10494"/>
                  </a:cubicBezTo>
                  <a:cubicBezTo>
                    <a:pt x="4259" y="8372"/>
                    <a:pt x="5046" y="6580"/>
                    <a:pt x="5954" y="5024"/>
                  </a:cubicBezTo>
                  <a:cubicBezTo>
                    <a:pt x="6861" y="3467"/>
                    <a:pt x="7888" y="2147"/>
                    <a:pt x="8949" y="1251"/>
                  </a:cubicBezTo>
                  <a:cubicBezTo>
                    <a:pt x="10010" y="355"/>
                    <a:pt x="11105" y="-117"/>
                    <a:pt x="12184" y="24"/>
                  </a:cubicBezTo>
                  <a:cubicBezTo>
                    <a:pt x="13262" y="166"/>
                    <a:pt x="14323" y="921"/>
                    <a:pt x="15316" y="2194"/>
                  </a:cubicBezTo>
                  <a:cubicBezTo>
                    <a:pt x="16309" y="3467"/>
                    <a:pt x="17233" y="5259"/>
                    <a:pt x="18123" y="7382"/>
                  </a:cubicBezTo>
                  <a:cubicBezTo>
                    <a:pt x="19013" y="9504"/>
                    <a:pt x="19869" y="11956"/>
                    <a:pt x="20433" y="14031"/>
                  </a:cubicBezTo>
                  <a:cubicBezTo>
                    <a:pt x="20998" y="16107"/>
                    <a:pt x="21272" y="17804"/>
                    <a:pt x="21546" y="19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4749800" y="1784349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4749800" y="1741792"/>
              <a:ext cx="273050" cy="218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7222"/>
                  </a:moveTo>
                  <a:cubicBezTo>
                    <a:pt x="1674" y="8250"/>
                    <a:pt x="3349" y="9279"/>
                    <a:pt x="5358" y="11439"/>
                  </a:cubicBezTo>
                  <a:cubicBezTo>
                    <a:pt x="7367" y="13599"/>
                    <a:pt x="9712" y="16890"/>
                    <a:pt x="11219" y="18845"/>
                  </a:cubicBezTo>
                  <a:cubicBezTo>
                    <a:pt x="12726" y="20799"/>
                    <a:pt x="13395" y="21416"/>
                    <a:pt x="13981" y="21210"/>
                  </a:cubicBezTo>
                  <a:cubicBezTo>
                    <a:pt x="14567" y="21005"/>
                    <a:pt x="15070" y="19976"/>
                    <a:pt x="15656" y="16685"/>
                  </a:cubicBezTo>
                  <a:cubicBezTo>
                    <a:pt x="16242" y="13393"/>
                    <a:pt x="16912" y="7839"/>
                    <a:pt x="17498" y="4445"/>
                  </a:cubicBezTo>
                  <a:cubicBezTo>
                    <a:pt x="18084" y="1050"/>
                    <a:pt x="18586" y="-184"/>
                    <a:pt x="19256" y="22"/>
                  </a:cubicBezTo>
                  <a:cubicBezTo>
                    <a:pt x="19926" y="227"/>
                    <a:pt x="20763" y="1873"/>
                    <a:pt x="21600" y="3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3400135" y="2325344"/>
              <a:ext cx="1662028" cy="554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38" fill="norm" stroke="1" extrusionOk="0">
                  <a:moveTo>
                    <a:pt x="21371" y="2161"/>
                  </a:moveTo>
                  <a:cubicBezTo>
                    <a:pt x="21453" y="2488"/>
                    <a:pt x="21536" y="2815"/>
                    <a:pt x="21549" y="3756"/>
                  </a:cubicBezTo>
                  <a:cubicBezTo>
                    <a:pt x="21563" y="4697"/>
                    <a:pt x="21508" y="6252"/>
                    <a:pt x="21316" y="7970"/>
                  </a:cubicBezTo>
                  <a:cubicBezTo>
                    <a:pt x="21124" y="9688"/>
                    <a:pt x="20795" y="11570"/>
                    <a:pt x="20204" y="13370"/>
                  </a:cubicBezTo>
                  <a:cubicBezTo>
                    <a:pt x="19614" y="15170"/>
                    <a:pt x="18764" y="16888"/>
                    <a:pt x="17872" y="18197"/>
                  </a:cubicBezTo>
                  <a:cubicBezTo>
                    <a:pt x="16980" y="19506"/>
                    <a:pt x="16046" y="20406"/>
                    <a:pt x="15182" y="20897"/>
                  </a:cubicBezTo>
                  <a:cubicBezTo>
                    <a:pt x="14317" y="21388"/>
                    <a:pt x="13521" y="21470"/>
                    <a:pt x="12616" y="21429"/>
                  </a:cubicBezTo>
                  <a:cubicBezTo>
                    <a:pt x="11710" y="21388"/>
                    <a:pt x="10694" y="21225"/>
                    <a:pt x="9706" y="21061"/>
                  </a:cubicBezTo>
                  <a:cubicBezTo>
                    <a:pt x="8718" y="20897"/>
                    <a:pt x="7758" y="20734"/>
                    <a:pt x="6866" y="20079"/>
                  </a:cubicBezTo>
                  <a:cubicBezTo>
                    <a:pt x="5974" y="19425"/>
                    <a:pt x="5150" y="18279"/>
                    <a:pt x="4341" y="16929"/>
                  </a:cubicBezTo>
                  <a:cubicBezTo>
                    <a:pt x="3531" y="15579"/>
                    <a:pt x="2735" y="14025"/>
                    <a:pt x="2186" y="12675"/>
                  </a:cubicBezTo>
                  <a:cubicBezTo>
                    <a:pt x="1637" y="11325"/>
                    <a:pt x="1335" y="10179"/>
                    <a:pt x="1184" y="9034"/>
                  </a:cubicBezTo>
                  <a:cubicBezTo>
                    <a:pt x="1033" y="7888"/>
                    <a:pt x="1033" y="6743"/>
                    <a:pt x="1047" y="5965"/>
                  </a:cubicBezTo>
                  <a:cubicBezTo>
                    <a:pt x="1061" y="5188"/>
                    <a:pt x="1088" y="4779"/>
                    <a:pt x="1102" y="4902"/>
                  </a:cubicBezTo>
                  <a:cubicBezTo>
                    <a:pt x="1116" y="5025"/>
                    <a:pt x="1116" y="5679"/>
                    <a:pt x="1102" y="6906"/>
                  </a:cubicBezTo>
                  <a:cubicBezTo>
                    <a:pt x="1088" y="8134"/>
                    <a:pt x="1061" y="9934"/>
                    <a:pt x="1006" y="11202"/>
                  </a:cubicBezTo>
                  <a:cubicBezTo>
                    <a:pt x="951" y="12470"/>
                    <a:pt x="869" y="13206"/>
                    <a:pt x="786" y="13738"/>
                  </a:cubicBezTo>
                  <a:cubicBezTo>
                    <a:pt x="704" y="14270"/>
                    <a:pt x="622" y="14597"/>
                    <a:pt x="512" y="14393"/>
                  </a:cubicBezTo>
                  <a:cubicBezTo>
                    <a:pt x="402" y="14188"/>
                    <a:pt x="265" y="13452"/>
                    <a:pt x="155" y="12184"/>
                  </a:cubicBezTo>
                  <a:cubicBezTo>
                    <a:pt x="45" y="10915"/>
                    <a:pt x="-37" y="9115"/>
                    <a:pt x="18" y="7315"/>
                  </a:cubicBezTo>
                  <a:cubicBezTo>
                    <a:pt x="73" y="5515"/>
                    <a:pt x="265" y="3715"/>
                    <a:pt x="512" y="2447"/>
                  </a:cubicBezTo>
                  <a:cubicBezTo>
                    <a:pt x="759" y="1179"/>
                    <a:pt x="1061" y="443"/>
                    <a:pt x="1541" y="156"/>
                  </a:cubicBezTo>
                  <a:cubicBezTo>
                    <a:pt x="2021" y="-130"/>
                    <a:pt x="2680" y="34"/>
                    <a:pt x="3160" y="197"/>
                  </a:cubicBezTo>
                  <a:cubicBezTo>
                    <a:pt x="3641" y="361"/>
                    <a:pt x="3943" y="525"/>
                    <a:pt x="4245" y="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1137596" y="3506289"/>
              <a:ext cx="341954" cy="419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82" fill="norm" stroke="1" extrusionOk="0">
                  <a:moveTo>
                    <a:pt x="9482" y="2860"/>
                  </a:moveTo>
                  <a:cubicBezTo>
                    <a:pt x="9482" y="2320"/>
                    <a:pt x="9482" y="1780"/>
                    <a:pt x="9283" y="1294"/>
                  </a:cubicBezTo>
                  <a:cubicBezTo>
                    <a:pt x="9084" y="808"/>
                    <a:pt x="8687" y="376"/>
                    <a:pt x="7825" y="214"/>
                  </a:cubicBezTo>
                  <a:cubicBezTo>
                    <a:pt x="6964" y="52"/>
                    <a:pt x="5639" y="160"/>
                    <a:pt x="4314" y="1240"/>
                  </a:cubicBezTo>
                  <a:cubicBezTo>
                    <a:pt x="2988" y="2320"/>
                    <a:pt x="1663" y="4372"/>
                    <a:pt x="868" y="6910"/>
                  </a:cubicBezTo>
                  <a:cubicBezTo>
                    <a:pt x="73" y="9448"/>
                    <a:pt x="-192" y="12472"/>
                    <a:pt x="139" y="14848"/>
                  </a:cubicBezTo>
                  <a:cubicBezTo>
                    <a:pt x="471" y="17224"/>
                    <a:pt x="1398" y="18952"/>
                    <a:pt x="2458" y="20032"/>
                  </a:cubicBezTo>
                  <a:cubicBezTo>
                    <a:pt x="3518" y="21112"/>
                    <a:pt x="4711" y="21544"/>
                    <a:pt x="6500" y="21328"/>
                  </a:cubicBezTo>
                  <a:cubicBezTo>
                    <a:pt x="8289" y="21112"/>
                    <a:pt x="10674" y="20248"/>
                    <a:pt x="12662" y="18736"/>
                  </a:cubicBezTo>
                  <a:cubicBezTo>
                    <a:pt x="14650" y="17224"/>
                    <a:pt x="16240" y="15064"/>
                    <a:pt x="16902" y="12526"/>
                  </a:cubicBezTo>
                  <a:cubicBezTo>
                    <a:pt x="17565" y="9988"/>
                    <a:pt x="17300" y="7072"/>
                    <a:pt x="16836" y="5074"/>
                  </a:cubicBezTo>
                  <a:cubicBezTo>
                    <a:pt x="16372" y="3076"/>
                    <a:pt x="15710" y="1996"/>
                    <a:pt x="15114" y="1294"/>
                  </a:cubicBezTo>
                  <a:cubicBezTo>
                    <a:pt x="14517" y="592"/>
                    <a:pt x="13987" y="268"/>
                    <a:pt x="13192" y="106"/>
                  </a:cubicBezTo>
                  <a:cubicBezTo>
                    <a:pt x="12397" y="-56"/>
                    <a:pt x="11337" y="-56"/>
                    <a:pt x="10608" y="268"/>
                  </a:cubicBezTo>
                  <a:cubicBezTo>
                    <a:pt x="9879" y="592"/>
                    <a:pt x="9482" y="1240"/>
                    <a:pt x="9482" y="2914"/>
                  </a:cubicBezTo>
                  <a:cubicBezTo>
                    <a:pt x="9482" y="4588"/>
                    <a:pt x="9879" y="7288"/>
                    <a:pt x="10939" y="9394"/>
                  </a:cubicBezTo>
                  <a:cubicBezTo>
                    <a:pt x="11999" y="11500"/>
                    <a:pt x="13722" y="13012"/>
                    <a:pt x="15246" y="13984"/>
                  </a:cubicBezTo>
                  <a:cubicBezTo>
                    <a:pt x="16770" y="14956"/>
                    <a:pt x="18095" y="15388"/>
                    <a:pt x="19089" y="15442"/>
                  </a:cubicBezTo>
                  <a:cubicBezTo>
                    <a:pt x="20083" y="15496"/>
                    <a:pt x="20745" y="15172"/>
                    <a:pt x="21408" y="14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1555750" y="3379661"/>
              <a:ext cx="151408" cy="512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50" fill="norm" stroke="1" extrusionOk="0">
                  <a:moveTo>
                    <a:pt x="0" y="204"/>
                  </a:moveTo>
                  <a:cubicBezTo>
                    <a:pt x="1775" y="27"/>
                    <a:pt x="3551" y="-150"/>
                    <a:pt x="6214" y="204"/>
                  </a:cubicBezTo>
                  <a:cubicBezTo>
                    <a:pt x="8877" y="558"/>
                    <a:pt x="12427" y="1443"/>
                    <a:pt x="15238" y="3125"/>
                  </a:cubicBezTo>
                  <a:cubicBezTo>
                    <a:pt x="18049" y="4807"/>
                    <a:pt x="20121" y="7286"/>
                    <a:pt x="20860" y="9942"/>
                  </a:cubicBezTo>
                  <a:cubicBezTo>
                    <a:pt x="21600" y="12598"/>
                    <a:pt x="21008" y="15430"/>
                    <a:pt x="18937" y="17378"/>
                  </a:cubicBezTo>
                  <a:cubicBezTo>
                    <a:pt x="16866" y="19325"/>
                    <a:pt x="13315" y="20388"/>
                    <a:pt x="9764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878488" y="3506314"/>
              <a:ext cx="239112" cy="42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43" fill="norm" stroke="1" extrusionOk="0">
                  <a:moveTo>
                    <a:pt x="9385" y="588"/>
                  </a:moveTo>
                  <a:cubicBezTo>
                    <a:pt x="8446" y="373"/>
                    <a:pt x="7507" y="158"/>
                    <a:pt x="6568" y="50"/>
                  </a:cubicBezTo>
                  <a:cubicBezTo>
                    <a:pt x="5628" y="-57"/>
                    <a:pt x="4689" y="-57"/>
                    <a:pt x="3656" y="695"/>
                  </a:cubicBezTo>
                  <a:cubicBezTo>
                    <a:pt x="2623" y="1447"/>
                    <a:pt x="1496" y="2952"/>
                    <a:pt x="745" y="5531"/>
                  </a:cubicBezTo>
                  <a:cubicBezTo>
                    <a:pt x="-6" y="8110"/>
                    <a:pt x="-382" y="11764"/>
                    <a:pt x="557" y="14450"/>
                  </a:cubicBezTo>
                  <a:cubicBezTo>
                    <a:pt x="1496" y="17137"/>
                    <a:pt x="3750" y="18856"/>
                    <a:pt x="7413" y="19877"/>
                  </a:cubicBezTo>
                  <a:cubicBezTo>
                    <a:pt x="11075" y="20898"/>
                    <a:pt x="16147" y="21221"/>
                    <a:pt x="21218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2247899" y="3366026"/>
              <a:ext cx="317501" cy="503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948"/>
                  </a:moveTo>
                  <a:cubicBezTo>
                    <a:pt x="0" y="2498"/>
                    <a:pt x="0" y="2048"/>
                    <a:pt x="0" y="1463"/>
                  </a:cubicBezTo>
                  <a:cubicBezTo>
                    <a:pt x="0" y="878"/>
                    <a:pt x="0" y="158"/>
                    <a:pt x="72" y="23"/>
                  </a:cubicBezTo>
                  <a:cubicBezTo>
                    <a:pt x="144" y="-112"/>
                    <a:pt x="288" y="338"/>
                    <a:pt x="648" y="1913"/>
                  </a:cubicBezTo>
                  <a:cubicBezTo>
                    <a:pt x="1008" y="3488"/>
                    <a:pt x="1584" y="6188"/>
                    <a:pt x="2520" y="9248"/>
                  </a:cubicBezTo>
                  <a:cubicBezTo>
                    <a:pt x="3456" y="12308"/>
                    <a:pt x="4752" y="15728"/>
                    <a:pt x="5472" y="17663"/>
                  </a:cubicBezTo>
                  <a:cubicBezTo>
                    <a:pt x="6192" y="19598"/>
                    <a:pt x="6336" y="20048"/>
                    <a:pt x="6624" y="20453"/>
                  </a:cubicBezTo>
                  <a:cubicBezTo>
                    <a:pt x="6912" y="20858"/>
                    <a:pt x="7344" y="21218"/>
                    <a:pt x="7920" y="21353"/>
                  </a:cubicBezTo>
                  <a:cubicBezTo>
                    <a:pt x="8496" y="21488"/>
                    <a:pt x="9216" y="21398"/>
                    <a:pt x="9720" y="20408"/>
                  </a:cubicBezTo>
                  <a:cubicBezTo>
                    <a:pt x="10224" y="19418"/>
                    <a:pt x="10512" y="17528"/>
                    <a:pt x="10656" y="16268"/>
                  </a:cubicBezTo>
                  <a:cubicBezTo>
                    <a:pt x="10800" y="15008"/>
                    <a:pt x="10800" y="14378"/>
                    <a:pt x="10872" y="13838"/>
                  </a:cubicBezTo>
                  <a:cubicBezTo>
                    <a:pt x="10944" y="13298"/>
                    <a:pt x="11088" y="12848"/>
                    <a:pt x="11304" y="12848"/>
                  </a:cubicBezTo>
                  <a:cubicBezTo>
                    <a:pt x="11520" y="12848"/>
                    <a:pt x="11808" y="13298"/>
                    <a:pt x="12528" y="14198"/>
                  </a:cubicBezTo>
                  <a:cubicBezTo>
                    <a:pt x="13248" y="15098"/>
                    <a:pt x="14400" y="16448"/>
                    <a:pt x="15336" y="17258"/>
                  </a:cubicBezTo>
                  <a:cubicBezTo>
                    <a:pt x="16272" y="18068"/>
                    <a:pt x="16992" y="18338"/>
                    <a:pt x="17568" y="18158"/>
                  </a:cubicBezTo>
                  <a:cubicBezTo>
                    <a:pt x="18144" y="17978"/>
                    <a:pt x="18576" y="17348"/>
                    <a:pt x="18864" y="15773"/>
                  </a:cubicBezTo>
                  <a:cubicBezTo>
                    <a:pt x="19152" y="14198"/>
                    <a:pt x="19296" y="11678"/>
                    <a:pt x="19368" y="10148"/>
                  </a:cubicBezTo>
                  <a:cubicBezTo>
                    <a:pt x="19440" y="8618"/>
                    <a:pt x="19440" y="8078"/>
                    <a:pt x="19800" y="7628"/>
                  </a:cubicBezTo>
                  <a:cubicBezTo>
                    <a:pt x="20160" y="7178"/>
                    <a:pt x="20880" y="6818"/>
                    <a:pt x="21600" y="6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2662766" y="3359150"/>
              <a:ext cx="175684" cy="38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520" y="0"/>
                  </a:moveTo>
                  <a:cubicBezTo>
                    <a:pt x="260" y="3970"/>
                    <a:pt x="0" y="7939"/>
                    <a:pt x="0" y="11325"/>
                  </a:cubicBezTo>
                  <a:cubicBezTo>
                    <a:pt x="0" y="14711"/>
                    <a:pt x="260" y="17514"/>
                    <a:pt x="390" y="19206"/>
                  </a:cubicBezTo>
                  <a:cubicBezTo>
                    <a:pt x="520" y="20899"/>
                    <a:pt x="520" y="21483"/>
                    <a:pt x="520" y="21483"/>
                  </a:cubicBezTo>
                  <a:cubicBezTo>
                    <a:pt x="520" y="21483"/>
                    <a:pt x="520" y="20899"/>
                    <a:pt x="1041" y="19674"/>
                  </a:cubicBezTo>
                  <a:cubicBezTo>
                    <a:pt x="1561" y="18448"/>
                    <a:pt x="2602" y="16579"/>
                    <a:pt x="3643" y="15470"/>
                  </a:cubicBezTo>
                  <a:cubicBezTo>
                    <a:pt x="4684" y="14361"/>
                    <a:pt x="5725" y="14011"/>
                    <a:pt x="6506" y="14128"/>
                  </a:cubicBezTo>
                  <a:cubicBezTo>
                    <a:pt x="7287" y="14244"/>
                    <a:pt x="7807" y="14828"/>
                    <a:pt x="8198" y="15821"/>
                  </a:cubicBezTo>
                  <a:cubicBezTo>
                    <a:pt x="8588" y="16813"/>
                    <a:pt x="8848" y="18214"/>
                    <a:pt x="9369" y="19206"/>
                  </a:cubicBezTo>
                  <a:cubicBezTo>
                    <a:pt x="9889" y="20199"/>
                    <a:pt x="10670" y="20783"/>
                    <a:pt x="11711" y="21133"/>
                  </a:cubicBezTo>
                  <a:cubicBezTo>
                    <a:pt x="12752" y="21483"/>
                    <a:pt x="14053" y="21600"/>
                    <a:pt x="15745" y="21308"/>
                  </a:cubicBezTo>
                  <a:cubicBezTo>
                    <a:pt x="17436" y="21016"/>
                    <a:pt x="19518" y="20316"/>
                    <a:pt x="21600" y="19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2823743" y="3337905"/>
              <a:ext cx="338557" cy="382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859" fill="norm" stroke="1" extrusionOk="0">
                  <a:moveTo>
                    <a:pt x="5762" y="15713"/>
                  </a:moveTo>
                  <a:cubicBezTo>
                    <a:pt x="6030" y="15136"/>
                    <a:pt x="6299" y="14558"/>
                    <a:pt x="5963" y="14096"/>
                  </a:cubicBezTo>
                  <a:cubicBezTo>
                    <a:pt x="5628" y="13634"/>
                    <a:pt x="4689" y="13287"/>
                    <a:pt x="3884" y="13287"/>
                  </a:cubicBezTo>
                  <a:cubicBezTo>
                    <a:pt x="3079" y="13287"/>
                    <a:pt x="2408" y="13634"/>
                    <a:pt x="1804" y="14154"/>
                  </a:cubicBezTo>
                  <a:cubicBezTo>
                    <a:pt x="1201" y="14674"/>
                    <a:pt x="664" y="15367"/>
                    <a:pt x="329" y="16002"/>
                  </a:cubicBezTo>
                  <a:cubicBezTo>
                    <a:pt x="-7" y="16637"/>
                    <a:pt x="-141" y="17215"/>
                    <a:pt x="194" y="17561"/>
                  </a:cubicBezTo>
                  <a:cubicBezTo>
                    <a:pt x="530" y="17908"/>
                    <a:pt x="1335" y="18023"/>
                    <a:pt x="2073" y="17966"/>
                  </a:cubicBezTo>
                  <a:cubicBezTo>
                    <a:pt x="2811" y="17908"/>
                    <a:pt x="3481" y="17677"/>
                    <a:pt x="4152" y="17677"/>
                  </a:cubicBezTo>
                  <a:cubicBezTo>
                    <a:pt x="4823" y="17677"/>
                    <a:pt x="5494" y="17908"/>
                    <a:pt x="5896" y="18312"/>
                  </a:cubicBezTo>
                  <a:cubicBezTo>
                    <a:pt x="6299" y="18716"/>
                    <a:pt x="6433" y="19294"/>
                    <a:pt x="6701" y="19814"/>
                  </a:cubicBezTo>
                  <a:cubicBezTo>
                    <a:pt x="6970" y="20333"/>
                    <a:pt x="7372" y="20795"/>
                    <a:pt x="7842" y="20853"/>
                  </a:cubicBezTo>
                  <a:cubicBezTo>
                    <a:pt x="8311" y="20911"/>
                    <a:pt x="8848" y="20564"/>
                    <a:pt x="9720" y="18947"/>
                  </a:cubicBezTo>
                  <a:cubicBezTo>
                    <a:pt x="10592" y="17330"/>
                    <a:pt x="11799" y="14443"/>
                    <a:pt x="12873" y="11151"/>
                  </a:cubicBezTo>
                  <a:cubicBezTo>
                    <a:pt x="13946" y="7859"/>
                    <a:pt x="14885" y="4162"/>
                    <a:pt x="15355" y="2025"/>
                  </a:cubicBezTo>
                  <a:cubicBezTo>
                    <a:pt x="15824" y="-111"/>
                    <a:pt x="15824" y="-689"/>
                    <a:pt x="15556" y="928"/>
                  </a:cubicBezTo>
                  <a:cubicBezTo>
                    <a:pt x="15288" y="2545"/>
                    <a:pt x="14751" y="6357"/>
                    <a:pt x="14617" y="9533"/>
                  </a:cubicBezTo>
                  <a:cubicBezTo>
                    <a:pt x="14483" y="12710"/>
                    <a:pt x="14751" y="15251"/>
                    <a:pt x="15153" y="16868"/>
                  </a:cubicBezTo>
                  <a:cubicBezTo>
                    <a:pt x="15556" y="18485"/>
                    <a:pt x="16093" y="19178"/>
                    <a:pt x="16696" y="19583"/>
                  </a:cubicBezTo>
                  <a:cubicBezTo>
                    <a:pt x="17300" y="19987"/>
                    <a:pt x="17971" y="20102"/>
                    <a:pt x="18776" y="19756"/>
                  </a:cubicBezTo>
                  <a:cubicBezTo>
                    <a:pt x="19581" y="19409"/>
                    <a:pt x="20520" y="18601"/>
                    <a:pt x="20989" y="17908"/>
                  </a:cubicBezTo>
                  <a:cubicBezTo>
                    <a:pt x="21459" y="17215"/>
                    <a:pt x="21459" y="16637"/>
                    <a:pt x="21459" y="16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3041650" y="3505199"/>
              <a:ext cx="1778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200"/>
                    <a:pt x="8229" y="10800"/>
                    <a:pt x="11829" y="7200"/>
                  </a:cubicBezTo>
                  <a:cubicBezTo>
                    <a:pt x="15429" y="3600"/>
                    <a:pt x="18514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4025900" y="3454400"/>
              <a:ext cx="317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4064363" y="3377616"/>
              <a:ext cx="31388" cy="4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19981" fill="norm" stroke="1" extrusionOk="0">
                  <a:moveTo>
                    <a:pt x="3818" y="19981"/>
                  </a:moveTo>
                  <a:cubicBezTo>
                    <a:pt x="1118" y="11529"/>
                    <a:pt x="-1582" y="3077"/>
                    <a:pt x="1118" y="729"/>
                  </a:cubicBezTo>
                  <a:cubicBezTo>
                    <a:pt x="3818" y="-1619"/>
                    <a:pt x="11918" y="2138"/>
                    <a:pt x="20018" y="5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4155527" y="3366679"/>
              <a:ext cx="127532" cy="29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513" fill="norm" stroke="1" extrusionOk="0">
                  <a:moveTo>
                    <a:pt x="17806" y="2261"/>
                  </a:moveTo>
                  <a:cubicBezTo>
                    <a:pt x="16793" y="1478"/>
                    <a:pt x="15781" y="696"/>
                    <a:pt x="14430" y="304"/>
                  </a:cubicBezTo>
                  <a:cubicBezTo>
                    <a:pt x="13080" y="-87"/>
                    <a:pt x="11393" y="-87"/>
                    <a:pt x="9030" y="226"/>
                  </a:cubicBezTo>
                  <a:cubicBezTo>
                    <a:pt x="6668" y="539"/>
                    <a:pt x="3630" y="1165"/>
                    <a:pt x="1774" y="2183"/>
                  </a:cubicBezTo>
                  <a:cubicBezTo>
                    <a:pt x="-82" y="3200"/>
                    <a:pt x="-757" y="4609"/>
                    <a:pt x="1099" y="6096"/>
                  </a:cubicBezTo>
                  <a:cubicBezTo>
                    <a:pt x="2955" y="7583"/>
                    <a:pt x="7343" y="9148"/>
                    <a:pt x="11055" y="10556"/>
                  </a:cubicBezTo>
                  <a:cubicBezTo>
                    <a:pt x="14768" y="11965"/>
                    <a:pt x="17806" y="13217"/>
                    <a:pt x="19324" y="14626"/>
                  </a:cubicBezTo>
                  <a:cubicBezTo>
                    <a:pt x="20843" y="16035"/>
                    <a:pt x="20843" y="17600"/>
                    <a:pt x="17974" y="18774"/>
                  </a:cubicBezTo>
                  <a:cubicBezTo>
                    <a:pt x="15105" y="19948"/>
                    <a:pt x="9368" y="20730"/>
                    <a:pt x="363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4792417" y="3218274"/>
              <a:ext cx="497133" cy="40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40" fill="norm" stroke="1" extrusionOk="0">
                  <a:moveTo>
                    <a:pt x="7218" y="394"/>
                  </a:moveTo>
                  <a:cubicBezTo>
                    <a:pt x="6669" y="4271"/>
                    <a:pt x="6120" y="8148"/>
                    <a:pt x="5891" y="11471"/>
                  </a:cubicBezTo>
                  <a:cubicBezTo>
                    <a:pt x="5662" y="14794"/>
                    <a:pt x="5754" y="17563"/>
                    <a:pt x="5891" y="19225"/>
                  </a:cubicBezTo>
                  <a:cubicBezTo>
                    <a:pt x="6028" y="20886"/>
                    <a:pt x="6211" y="21440"/>
                    <a:pt x="6257" y="21440"/>
                  </a:cubicBezTo>
                  <a:cubicBezTo>
                    <a:pt x="6303" y="21440"/>
                    <a:pt x="6211" y="20886"/>
                    <a:pt x="5571" y="19778"/>
                  </a:cubicBezTo>
                  <a:cubicBezTo>
                    <a:pt x="4930" y="18671"/>
                    <a:pt x="3740" y="17009"/>
                    <a:pt x="2916" y="16068"/>
                  </a:cubicBezTo>
                  <a:cubicBezTo>
                    <a:pt x="2093" y="15126"/>
                    <a:pt x="1635" y="14905"/>
                    <a:pt x="1177" y="14683"/>
                  </a:cubicBezTo>
                  <a:cubicBezTo>
                    <a:pt x="720" y="14462"/>
                    <a:pt x="262" y="14240"/>
                    <a:pt x="79" y="13852"/>
                  </a:cubicBezTo>
                  <a:cubicBezTo>
                    <a:pt x="-104" y="13465"/>
                    <a:pt x="-12" y="12911"/>
                    <a:pt x="811" y="11415"/>
                  </a:cubicBezTo>
                  <a:cubicBezTo>
                    <a:pt x="1635" y="9920"/>
                    <a:pt x="3191" y="7483"/>
                    <a:pt x="4701" y="5434"/>
                  </a:cubicBezTo>
                  <a:cubicBezTo>
                    <a:pt x="6211" y="3385"/>
                    <a:pt x="7676" y="1723"/>
                    <a:pt x="8637" y="837"/>
                  </a:cubicBezTo>
                  <a:cubicBezTo>
                    <a:pt x="9598" y="-49"/>
                    <a:pt x="10055" y="-160"/>
                    <a:pt x="10376" y="172"/>
                  </a:cubicBezTo>
                  <a:cubicBezTo>
                    <a:pt x="10696" y="505"/>
                    <a:pt x="10879" y="1280"/>
                    <a:pt x="11016" y="3495"/>
                  </a:cubicBezTo>
                  <a:cubicBezTo>
                    <a:pt x="11154" y="5711"/>
                    <a:pt x="11245" y="9366"/>
                    <a:pt x="11154" y="12080"/>
                  </a:cubicBezTo>
                  <a:cubicBezTo>
                    <a:pt x="11062" y="14794"/>
                    <a:pt x="10788" y="16566"/>
                    <a:pt x="10467" y="17618"/>
                  </a:cubicBezTo>
                  <a:cubicBezTo>
                    <a:pt x="10147" y="18671"/>
                    <a:pt x="9781" y="19003"/>
                    <a:pt x="9598" y="18615"/>
                  </a:cubicBezTo>
                  <a:cubicBezTo>
                    <a:pt x="9415" y="18228"/>
                    <a:pt x="9415" y="17120"/>
                    <a:pt x="9506" y="16289"/>
                  </a:cubicBezTo>
                  <a:cubicBezTo>
                    <a:pt x="9598" y="15458"/>
                    <a:pt x="9781" y="14905"/>
                    <a:pt x="10101" y="14517"/>
                  </a:cubicBezTo>
                  <a:cubicBezTo>
                    <a:pt x="10421" y="14129"/>
                    <a:pt x="10879" y="13908"/>
                    <a:pt x="11474" y="14240"/>
                  </a:cubicBezTo>
                  <a:cubicBezTo>
                    <a:pt x="12069" y="14572"/>
                    <a:pt x="12801" y="15458"/>
                    <a:pt x="13396" y="16178"/>
                  </a:cubicBezTo>
                  <a:cubicBezTo>
                    <a:pt x="13991" y="16898"/>
                    <a:pt x="14449" y="17452"/>
                    <a:pt x="14952" y="17785"/>
                  </a:cubicBezTo>
                  <a:cubicBezTo>
                    <a:pt x="15455" y="18117"/>
                    <a:pt x="16004" y="18228"/>
                    <a:pt x="16462" y="18062"/>
                  </a:cubicBezTo>
                  <a:cubicBezTo>
                    <a:pt x="16920" y="17895"/>
                    <a:pt x="17286" y="17452"/>
                    <a:pt x="17698" y="16732"/>
                  </a:cubicBezTo>
                  <a:cubicBezTo>
                    <a:pt x="18110" y="16012"/>
                    <a:pt x="18567" y="15015"/>
                    <a:pt x="18888" y="14129"/>
                  </a:cubicBezTo>
                  <a:cubicBezTo>
                    <a:pt x="19208" y="13243"/>
                    <a:pt x="19391" y="12468"/>
                    <a:pt x="19254" y="12246"/>
                  </a:cubicBezTo>
                  <a:cubicBezTo>
                    <a:pt x="19116" y="12025"/>
                    <a:pt x="18659" y="12357"/>
                    <a:pt x="18293" y="13077"/>
                  </a:cubicBezTo>
                  <a:cubicBezTo>
                    <a:pt x="17927" y="13797"/>
                    <a:pt x="17652" y="14905"/>
                    <a:pt x="17743" y="16012"/>
                  </a:cubicBezTo>
                  <a:cubicBezTo>
                    <a:pt x="17835" y="17120"/>
                    <a:pt x="18293" y="18228"/>
                    <a:pt x="18979" y="18837"/>
                  </a:cubicBezTo>
                  <a:cubicBezTo>
                    <a:pt x="19665" y="19446"/>
                    <a:pt x="20581" y="19557"/>
                    <a:pt x="21496" y="19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5925083" y="3181349"/>
              <a:ext cx="168574" cy="41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15" fill="norm" stroke="1" extrusionOk="0">
                  <a:moveTo>
                    <a:pt x="4733" y="0"/>
                  </a:moveTo>
                  <a:cubicBezTo>
                    <a:pt x="3133" y="3491"/>
                    <a:pt x="1533" y="6982"/>
                    <a:pt x="733" y="10036"/>
                  </a:cubicBezTo>
                  <a:cubicBezTo>
                    <a:pt x="-67" y="13091"/>
                    <a:pt x="-67" y="15709"/>
                    <a:pt x="66" y="17345"/>
                  </a:cubicBezTo>
                  <a:cubicBezTo>
                    <a:pt x="200" y="18982"/>
                    <a:pt x="466" y="19636"/>
                    <a:pt x="1400" y="20018"/>
                  </a:cubicBezTo>
                  <a:cubicBezTo>
                    <a:pt x="2333" y="20400"/>
                    <a:pt x="3933" y="20509"/>
                    <a:pt x="5800" y="19909"/>
                  </a:cubicBezTo>
                  <a:cubicBezTo>
                    <a:pt x="7666" y="19309"/>
                    <a:pt x="9800" y="18000"/>
                    <a:pt x="10866" y="17073"/>
                  </a:cubicBezTo>
                  <a:cubicBezTo>
                    <a:pt x="11933" y="16145"/>
                    <a:pt x="11933" y="15600"/>
                    <a:pt x="11933" y="15055"/>
                  </a:cubicBezTo>
                  <a:cubicBezTo>
                    <a:pt x="11933" y="14509"/>
                    <a:pt x="11933" y="13964"/>
                    <a:pt x="11400" y="13909"/>
                  </a:cubicBezTo>
                  <a:cubicBezTo>
                    <a:pt x="10866" y="13855"/>
                    <a:pt x="9800" y="14291"/>
                    <a:pt x="9000" y="15164"/>
                  </a:cubicBezTo>
                  <a:cubicBezTo>
                    <a:pt x="8200" y="16036"/>
                    <a:pt x="7666" y="17345"/>
                    <a:pt x="7400" y="18273"/>
                  </a:cubicBezTo>
                  <a:cubicBezTo>
                    <a:pt x="7133" y="19200"/>
                    <a:pt x="7133" y="19745"/>
                    <a:pt x="7933" y="20236"/>
                  </a:cubicBezTo>
                  <a:cubicBezTo>
                    <a:pt x="8733" y="20727"/>
                    <a:pt x="10333" y="21164"/>
                    <a:pt x="12066" y="21382"/>
                  </a:cubicBezTo>
                  <a:cubicBezTo>
                    <a:pt x="13800" y="21600"/>
                    <a:pt x="15666" y="21600"/>
                    <a:pt x="17400" y="21000"/>
                  </a:cubicBezTo>
                  <a:cubicBezTo>
                    <a:pt x="19133" y="20400"/>
                    <a:pt x="20733" y="19200"/>
                    <a:pt x="21133" y="17945"/>
                  </a:cubicBezTo>
                  <a:cubicBezTo>
                    <a:pt x="21533" y="16691"/>
                    <a:pt x="20733" y="15382"/>
                    <a:pt x="19666" y="14673"/>
                  </a:cubicBezTo>
                  <a:cubicBezTo>
                    <a:pt x="18600" y="13964"/>
                    <a:pt x="17266" y="13855"/>
                    <a:pt x="15666" y="13800"/>
                  </a:cubicBezTo>
                  <a:cubicBezTo>
                    <a:pt x="14066" y="13745"/>
                    <a:pt x="12200" y="13745"/>
                    <a:pt x="11666" y="14018"/>
                  </a:cubicBezTo>
                  <a:cubicBezTo>
                    <a:pt x="11133" y="14291"/>
                    <a:pt x="11933" y="14836"/>
                    <a:pt x="12733" y="15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6102350" y="3434843"/>
              <a:ext cx="263245" cy="30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96" fill="norm" stroke="1" extrusionOk="0">
                  <a:moveTo>
                    <a:pt x="0" y="1357"/>
                  </a:moveTo>
                  <a:cubicBezTo>
                    <a:pt x="864" y="1945"/>
                    <a:pt x="1728" y="2533"/>
                    <a:pt x="2074" y="3561"/>
                  </a:cubicBezTo>
                  <a:cubicBezTo>
                    <a:pt x="2419" y="4590"/>
                    <a:pt x="2246" y="6059"/>
                    <a:pt x="1987" y="7161"/>
                  </a:cubicBezTo>
                  <a:cubicBezTo>
                    <a:pt x="1728" y="8264"/>
                    <a:pt x="1382" y="8998"/>
                    <a:pt x="1210" y="8778"/>
                  </a:cubicBezTo>
                  <a:cubicBezTo>
                    <a:pt x="1037" y="8557"/>
                    <a:pt x="1037" y="7382"/>
                    <a:pt x="1555" y="5839"/>
                  </a:cubicBezTo>
                  <a:cubicBezTo>
                    <a:pt x="2074" y="4296"/>
                    <a:pt x="3110" y="2386"/>
                    <a:pt x="4061" y="1284"/>
                  </a:cubicBezTo>
                  <a:cubicBezTo>
                    <a:pt x="5011" y="182"/>
                    <a:pt x="5875" y="-112"/>
                    <a:pt x="6566" y="35"/>
                  </a:cubicBezTo>
                  <a:cubicBezTo>
                    <a:pt x="7258" y="182"/>
                    <a:pt x="7776" y="770"/>
                    <a:pt x="8208" y="2092"/>
                  </a:cubicBezTo>
                  <a:cubicBezTo>
                    <a:pt x="8640" y="3415"/>
                    <a:pt x="8986" y="5472"/>
                    <a:pt x="9418" y="6794"/>
                  </a:cubicBezTo>
                  <a:cubicBezTo>
                    <a:pt x="9850" y="8117"/>
                    <a:pt x="10368" y="8704"/>
                    <a:pt x="11059" y="8998"/>
                  </a:cubicBezTo>
                  <a:cubicBezTo>
                    <a:pt x="11750" y="9292"/>
                    <a:pt x="12614" y="9292"/>
                    <a:pt x="13392" y="8998"/>
                  </a:cubicBezTo>
                  <a:cubicBezTo>
                    <a:pt x="14170" y="8704"/>
                    <a:pt x="14861" y="8117"/>
                    <a:pt x="15466" y="7455"/>
                  </a:cubicBezTo>
                  <a:cubicBezTo>
                    <a:pt x="16070" y="6794"/>
                    <a:pt x="16589" y="6059"/>
                    <a:pt x="16848" y="5031"/>
                  </a:cubicBezTo>
                  <a:cubicBezTo>
                    <a:pt x="17107" y="4002"/>
                    <a:pt x="17107" y="2680"/>
                    <a:pt x="17280" y="2680"/>
                  </a:cubicBezTo>
                  <a:cubicBezTo>
                    <a:pt x="17453" y="2680"/>
                    <a:pt x="17798" y="4002"/>
                    <a:pt x="18490" y="6353"/>
                  </a:cubicBezTo>
                  <a:cubicBezTo>
                    <a:pt x="19181" y="8704"/>
                    <a:pt x="20218" y="12084"/>
                    <a:pt x="20822" y="14435"/>
                  </a:cubicBezTo>
                  <a:cubicBezTo>
                    <a:pt x="21427" y="16786"/>
                    <a:pt x="21600" y="18108"/>
                    <a:pt x="21427" y="19064"/>
                  </a:cubicBezTo>
                  <a:cubicBezTo>
                    <a:pt x="21254" y="20019"/>
                    <a:pt x="20736" y="20606"/>
                    <a:pt x="19613" y="20974"/>
                  </a:cubicBezTo>
                  <a:cubicBezTo>
                    <a:pt x="18490" y="21341"/>
                    <a:pt x="16762" y="21488"/>
                    <a:pt x="15379" y="20900"/>
                  </a:cubicBezTo>
                  <a:cubicBezTo>
                    <a:pt x="13997" y="20312"/>
                    <a:pt x="12960" y="18990"/>
                    <a:pt x="12355" y="17888"/>
                  </a:cubicBezTo>
                  <a:cubicBezTo>
                    <a:pt x="11750" y="16786"/>
                    <a:pt x="11578" y="15904"/>
                    <a:pt x="11405" y="15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6394450" y="3454400"/>
              <a:ext cx="1270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6625960" y="3117850"/>
              <a:ext cx="35190" cy="367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48" fill="norm" stroke="1" extrusionOk="0">
                  <a:moveTo>
                    <a:pt x="21124" y="0"/>
                  </a:moveTo>
                  <a:cubicBezTo>
                    <a:pt x="16042" y="3456"/>
                    <a:pt x="10959" y="6912"/>
                    <a:pt x="7148" y="10121"/>
                  </a:cubicBezTo>
                  <a:cubicBezTo>
                    <a:pt x="3336" y="13330"/>
                    <a:pt x="795" y="16293"/>
                    <a:pt x="159" y="18267"/>
                  </a:cubicBezTo>
                  <a:cubicBezTo>
                    <a:pt x="-476" y="20242"/>
                    <a:pt x="795" y="21230"/>
                    <a:pt x="3971" y="21415"/>
                  </a:cubicBezTo>
                  <a:cubicBezTo>
                    <a:pt x="7148" y="21600"/>
                    <a:pt x="12230" y="20983"/>
                    <a:pt x="17312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6597650" y="3303734"/>
              <a:ext cx="535396" cy="17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89" fill="norm" stroke="1" extrusionOk="0">
                  <a:moveTo>
                    <a:pt x="0" y="9818"/>
                  </a:moveTo>
                  <a:cubicBezTo>
                    <a:pt x="1701" y="9303"/>
                    <a:pt x="3402" y="8789"/>
                    <a:pt x="4422" y="8146"/>
                  </a:cubicBezTo>
                  <a:cubicBezTo>
                    <a:pt x="5443" y="7503"/>
                    <a:pt x="5783" y="6732"/>
                    <a:pt x="6038" y="5703"/>
                  </a:cubicBezTo>
                  <a:cubicBezTo>
                    <a:pt x="6293" y="4675"/>
                    <a:pt x="6463" y="3389"/>
                    <a:pt x="6293" y="2746"/>
                  </a:cubicBezTo>
                  <a:cubicBezTo>
                    <a:pt x="6123" y="2103"/>
                    <a:pt x="5613" y="2103"/>
                    <a:pt x="5017" y="3003"/>
                  </a:cubicBezTo>
                  <a:cubicBezTo>
                    <a:pt x="4422" y="3903"/>
                    <a:pt x="3742" y="5703"/>
                    <a:pt x="3317" y="8403"/>
                  </a:cubicBezTo>
                  <a:cubicBezTo>
                    <a:pt x="2891" y="11103"/>
                    <a:pt x="2721" y="14703"/>
                    <a:pt x="3019" y="17275"/>
                  </a:cubicBezTo>
                  <a:cubicBezTo>
                    <a:pt x="3317" y="19846"/>
                    <a:pt x="4082" y="21389"/>
                    <a:pt x="4890" y="21389"/>
                  </a:cubicBezTo>
                  <a:cubicBezTo>
                    <a:pt x="5698" y="21389"/>
                    <a:pt x="6548" y="19846"/>
                    <a:pt x="7143" y="17789"/>
                  </a:cubicBezTo>
                  <a:cubicBezTo>
                    <a:pt x="7739" y="15732"/>
                    <a:pt x="8079" y="13160"/>
                    <a:pt x="8334" y="10718"/>
                  </a:cubicBezTo>
                  <a:cubicBezTo>
                    <a:pt x="8589" y="8275"/>
                    <a:pt x="8759" y="5960"/>
                    <a:pt x="9014" y="5189"/>
                  </a:cubicBezTo>
                  <a:cubicBezTo>
                    <a:pt x="9269" y="4418"/>
                    <a:pt x="9609" y="5189"/>
                    <a:pt x="9907" y="6089"/>
                  </a:cubicBezTo>
                  <a:cubicBezTo>
                    <a:pt x="10205" y="6989"/>
                    <a:pt x="10460" y="8018"/>
                    <a:pt x="10715" y="9175"/>
                  </a:cubicBezTo>
                  <a:cubicBezTo>
                    <a:pt x="10970" y="10332"/>
                    <a:pt x="11225" y="11618"/>
                    <a:pt x="11353" y="12903"/>
                  </a:cubicBezTo>
                  <a:cubicBezTo>
                    <a:pt x="11480" y="14189"/>
                    <a:pt x="11480" y="15475"/>
                    <a:pt x="11353" y="16632"/>
                  </a:cubicBezTo>
                  <a:cubicBezTo>
                    <a:pt x="11225" y="17789"/>
                    <a:pt x="10970" y="18818"/>
                    <a:pt x="10800" y="18689"/>
                  </a:cubicBezTo>
                  <a:cubicBezTo>
                    <a:pt x="10630" y="18560"/>
                    <a:pt x="10545" y="17275"/>
                    <a:pt x="10928" y="14189"/>
                  </a:cubicBezTo>
                  <a:cubicBezTo>
                    <a:pt x="11310" y="11103"/>
                    <a:pt x="12161" y="6218"/>
                    <a:pt x="12756" y="3389"/>
                  </a:cubicBezTo>
                  <a:cubicBezTo>
                    <a:pt x="13351" y="560"/>
                    <a:pt x="13691" y="-211"/>
                    <a:pt x="13946" y="46"/>
                  </a:cubicBezTo>
                  <a:cubicBezTo>
                    <a:pt x="14202" y="303"/>
                    <a:pt x="14372" y="1589"/>
                    <a:pt x="14457" y="3003"/>
                  </a:cubicBezTo>
                  <a:cubicBezTo>
                    <a:pt x="14542" y="4418"/>
                    <a:pt x="14542" y="5960"/>
                    <a:pt x="14542" y="7375"/>
                  </a:cubicBezTo>
                  <a:cubicBezTo>
                    <a:pt x="14542" y="8789"/>
                    <a:pt x="14542" y="10075"/>
                    <a:pt x="14627" y="10075"/>
                  </a:cubicBezTo>
                  <a:cubicBezTo>
                    <a:pt x="14712" y="10075"/>
                    <a:pt x="14882" y="8789"/>
                    <a:pt x="15137" y="7632"/>
                  </a:cubicBezTo>
                  <a:cubicBezTo>
                    <a:pt x="15392" y="6475"/>
                    <a:pt x="15732" y="5446"/>
                    <a:pt x="15902" y="5960"/>
                  </a:cubicBezTo>
                  <a:cubicBezTo>
                    <a:pt x="16072" y="6475"/>
                    <a:pt x="16072" y="8532"/>
                    <a:pt x="16285" y="9175"/>
                  </a:cubicBezTo>
                  <a:cubicBezTo>
                    <a:pt x="16498" y="9818"/>
                    <a:pt x="16923" y="9046"/>
                    <a:pt x="17263" y="8146"/>
                  </a:cubicBezTo>
                  <a:cubicBezTo>
                    <a:pt x="17603" y="7246"/>
                    <a:pt x="17858" y="6218"/>
                    <a:pt x="18241" y="5318"/>
                  </a:cubicBezTo>
                  <a:cubicBezTo>
                    <a:pt x="18624" y="4418"/>
                    <a:pt x="19134" y="3646"/>
                    <a:pt x="19729" y="4160"/>
                  </a:cubicBezTo>
                  <a:cubicBezTo>
                    <a:pt x="20324" y="4675"/>
                    <a:pt x="21005" y="6475"/>
                    <a:pt x="21302" y="8660"/>
                  </a:cubicBezTo>
                  <a:cubicBezTo>
                    <a:pt x="21600" y="10846"/>
                    <a:pt x="21515" y="13418"/>
                    <a:pt x="21430" y="15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7675033" y="3291012"/>
              <a:ext cx="172625" cy="457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19" fill="norm" stroke="1" extrusionOk="0">
                  <a:moveTo>
                    <a:pt x="5795" y="3204"/>
                  </a:moveTo>
                  <a:cubicBezTo>
                    <a:pt x="5268" y="6190"/>
                    <a:pt x="4741" y="9176"/>
                    <a:pt x="4478" y="12063"/>
                  </a:cubicBezTo>
                  <a:cubicBezTo>
                    <a:pt x="4215" y="14949"/>
                    <a:pt x="4215" y="17737"/>
                    <a:pt x="3688" y="19379"/>
                  </a:cubicBezTo>
                  <a:cubicBezTo>
                    <a:pt x="3161" y="21021"/>
                    <a:pt x="2107" y="21519"/>
                    <a:pt x="1317" y="21519"/>
                  </a:cubicBezTo>
                  <a:cubicBezTo>
                    <a:pt x="527" y="21519"/>
                    <a:pt x="0" y="21021"/>
                    <a:pt x="0" y="19080"/>
                  </a:cubicBezTo>
                  <a:cubicBezTo>
                    <a:pt x="0" y="17139"/>
                    <a:pt x="527" y="13755"/>
                    <a:pt x="2107" y="10669"/>
                  </a:cubicBezTo>
                  <a:cubicBezTo>
                    <a:pt x="3688" y="7584"/>
                    <a:pt x="6322" y="4796"/>
                    <a:pt x="8693" y="3054"/>
                  </a:cubicBezTo>
                  <a:cubicBezTo>
                    <a:pt x="11063" y="1313"/>
                    <a:pt x="13171" y="616"/>
                    <a:pt x="14883" y="267"/>
                  </a:cubicBezTo>
                  <a:cubicBezTo>
                    <a:pt x="16595" y="-81"/>
                    <a:pt x="17912" y="-81"/>
                    <a:pt x="19098" y="218"/>
                  </a:cubicBezTo>
                  <a:cubicBezTo>
                    <a:pt x="20283" y="516"/>
                    <a:pt x="21337" y="1113"/>
                    <a:pt x="21468" y="2059"/>
                  </a:cubicBezTo>
                  <a:cubicBezTo>
                    <a:pt x="21600" y="3005"/>
                    <a:pt x="20810" y="4299"/>
                    <a:pt x="19756" y="5195"/>
                  </a:cubicBezTo>
                  <a:cubicBezTo>
                    <a:pt x="18702" y="6090"/>
                    <a:pt x="17385" y="6588"/>
                    <a:pt x="15410" y="6787"/>
                  </a:cubicBezTo>
                  <a:cubicBezTo>
                    <a:pt x="13434" y="6986"/>
                    <a:pt x="10800" y="6887"/>
                    <a:pt x="8166" y="6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7842250" y="3302000"/>
              <a:ext cx="152400" cy="16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820"/>
                  </a:moveTo>
                  <a:cubicBezTo>
                    <a:pt x="1500" y="547"/>
                    <a:pt x="3000" y="273"/>
                    <a:pt x="5100" y="820"/>
                  </a:cubicBezTo>
                  <a:cubicBezTo>
                    <a:pt x="7200" y="1367"/>
                    <a:pt x="9900" y="2734"/>
                    <a:pt x="10950" y="5742"/>
                  </a:cubicBezTo>
                  <a:cubicBezTo>
                    <a:pt x="12000" y="8749"/>
                    <a:pt x="11400" y="13397"/>
                    <a:pt x="10350" y="16405"/>
                  </a:cubicBezTo>
                  <a:cubicBezTo>
                    <a:pt x="9300" y="19413"/>
                    <a:pt x="7800" y="20780"/>
                    <a:pt x="6300" y="21190"/>
                  </a:cubicBezTo>
                  <a:cubicBezTo>
                    <a:pt x="4800" y="21600"/>
                    <a:pt x="3300" y="21053"/>
                    <a:pt x="2850" y="18456"/>
                  </a:cubicBezTo>
                  <a:cubicBezTo>
                    <a:pt x="2400" y="15858"/>
                    <a:pt x="3000" y="11210"/>
                    <a:pt x="6300" y="7792"/>
                  </a:cubicBezTo>
                  <a:cubicBezTo>
                    <a:pt x="9600" y="4375"/>
                    <a:pt x="15600" y="218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8016059" y="3302000"/>
              <a:ext cx="109964" cy="15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263" fill="norm" stroke="1" extrusionOk="0">
                  <a:moveTo>
                    <a:pt x="9154" y="0"/>
                  </a:moveTo>
                  <a:cubicBezTo>
                    <a:pt x="5954" y="3300"/>
                    <a:pt x="2754" y="6600"/>
                    <a:pt x="1154" y="9900"/>
                  </a:cubicBezTo>
                  <a:cubicBezTo>
                    <a:pt x="-446" y="13200"/>
                    <a:pt x="-446" y="16500"/>
                    <a:pt x="1554" y="18600"/>
                  </a:cubicBezTo>
                  <a:cubicBezTo>
                    <a:pt x="3554" y="20700"/>
                    <a:pt x="7554" y="21600"/>
                    <a:pt x="11154" y="21150"/>
                  </a:cubicBezTo>
                  <a:cubicBezTo>
                    <a:pt x="14754" y="20700"/>
                    <a:pt x="17954" y="18900"/>
                    <a:pt x="19554" y="16500"/>
                  </a:cubicBezTo>
                  <a:cubicBezTo>
                    <a:pt x="21154" y="14100"/>
                    <a:pt x="21154" y="11100"/>
                    <a:pt x="19754" y="8700"/>
                  </a:cubicBezTo>
                  <a:cubicBezTo>
                    <a:pt x="18354" y="6300"/>
                    <a:pt x="15554" y="4500"/>
                    <a:pt x="12754" y="2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8140700" y="3110368"/>
              <a:ext cx="131984" cy="34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439" fill="norm" stroke="1" extrusionOk="0">
                  <a:moveTo>
                    <a:pt x="7087" y="3251"/>
                  </a:moveTo>
                  <a:cubicBezTo>
                    <a:pt x="7425" y="2588"/>
                    <a:pt x="7762" y="1926"/>
                    <a:pt x="8269" y="1263"/>
                  </a:cubicBezTo>
                  <a:cubicBezTo>
                    <a:pt x="8775" y="601"/>
                    <a:pt x="9450" y="-62"/>
                    <a:pt x="9788" y="4"/>
                  </a:cubicBezTo>
                  <a:cubicBezTo>
                    <a:pt x="10125" y="71"/>
                    <a:pt x="10125" y="866"/>
                    <a:pt x="9788" y="3383"/>
                  </a:cubicBezTo>
                  <a:cubicBezTo>
                    <a:pt x="9450" y="5901"/>
                    <a:pt x="8775" y="10142"/>
                    <a:pt x="8269" y="12925"/>
                  </a:cubicBezTo>
                  <a:cubicBezTo>
                    <a:pt x="7762" y="15707"/>
                    <a:pt x="7425" y="17032"/>
                    <a:pt x="6919" y="18225"/>
                  </a:cubicBezTo>
                  <a:cubicBezTo>
                    <a:pt x="6412" y="19418"/>
                    <a:pt x="5737" y="20478"/>
                    <a:pt x="5569" y="20677"/>
                  </a:cubicBezTo>
                  <a:cubicBezTo>
                    <a:pt x="5400" y="20875"/>
                    <a:pt x="5737" y="20213"/>
                    <a:pt x="6919" y="18954"/>
                  </a:cubicBezTo>
                  <a:cubicBezTo>
                    <a:pt x="8100" y="17695"/>
                    <a:pt x="10125" y="15840"/>
                    <a:pt x="11812" y="14647"/>
                  </a:cubicBezTo>
                  <a:cubicBezTo>
                    <a:pt x="13500" y="13455"/>
                    <a:pt x="14850" y="12925"/>
                    <a:pt x="16200" y="12858"/>
                  </a:cubicBezTo>
                  <a:cubicBezTo>
                    <a:pt x="17550" y="12792"/>
                    <a:pt x="18900" y="13190"/>
                    <a:pt x="19912" y="14316"/>
                  </a:cubicBezTo>
                  <a:cubicBezTo>
                    <a:pt x="20925" y="15442"/>
                    <a:pt x="21600" y="17298"/>
                    <a:pt x="20419" y="18623"/>
                  </a:cubicBezTo>
                  <a:cubicBezTo>
                    <a:pt x="19237" y="19948"/>
                    <a:pt x="16200" y="20743"/>
                    <a:pt x="13838" y="21140"/>
                  </a:cubicBezTo>
                  <a:cubicBezTo>
                    <a:pt x="11475" y="21538"/>
                    <a:pt x="9788" y="21538"/>
                    <a:pt x="7594" y="21140"/>
                  </a:cubicBezTo>
                  <a:cubicBezTo>
                    <a:pt x="5400" y="20743"/>
                    <a:pt x="2700" y="19948"/>
                    <a:pt x="0" y="19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8293100" y="3371850"/>
              <a:ext cx="508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8782555" y="3038769"/>
              <a:ext cx="329696" cy="651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31" fill="norm" stroke="1" extrusionOk="0">
                  <a:moveTo>
                    <a:pt x="10352" y="8665"/>
                  </a:moveTo>
                  <a:cubicBezTo>
                    <a:pt x="8413" y="8456"/>
                    <a:pt x="6475" y="8247"/>
                    <a:pt x="4813" y="8700"/>
                  </a:cubicBezTo>
                  <a:cubicBezTo>
                    <a:pt x="3152" y="9152"/>
                    <a:pt x="1767" y="10267"/>
                    <a:pt x="1005" y="11034"/>
                  </a:cubicBezTo>
                  <a:cubicBezTo>
                    <a:pt x="244" y="11800"/>
                    <a:pt x="105" y="12218"/>
                    <a:pt x="36" y="12601"/>
                  </a:cubicBezTo>
                  <a:cubicBezTo>
                    <a:pt x="-33" y="12985"/>
                    <a:pt x="-33" y="13333"/>
                    <a:pt x="313" y="13542"/>
                  </a:cubicBezTo>
                  <a:cubicBezTo>
                    <a:pt x="659" y="13751"/>
                    <a:pt x="1352" y="13821"/>
                    <a:pt x="2390" y="13054"/>
                  </a:cubicBezTo>
                  <a:cubicBezTo>
                    <a:pt x="3429" y="12288"/>
                    <a:pt x="4813" y="10685"/>
                    <a:pt x="5644" y="8909"/>
                  </a:cubicBezTo>
                  <a:cubicBezTo>
                    <a:pt x="6475" y="7132"/>
                    <a:pt x="6752" y="5181"/>
                    <a:pt x="7721" y="3752"/>
                  </a:cubicBezTo>
                  <a:cubicBezTo>
                    <a:pt x="8690" y="2324"/>
                    <a:pt x="10352" y="1418"/>
                    <a:pt x="11944" y="861"/>
                  </a:cubicBezTo>
                  <a:cubicBezTo>
                    <a:pt x="13536" y="303"/>
                    <a:pt x="15059" y="94"/>
                    <a:pt x="16167" y="25"/>
                  </a:cubicBezTo>
                  <a:cubicBezTo>
                    <a:pt x="17275" y="-45"/>
                    <a:pt x="17967" y="25"/>
                    <a:pt x="18382" y="303"/>
                  </a:cubicBezTo>
                  <a:cubicBezTo>
                    <a:pt x="18798" y="582"/>
                    <a:pt x="18936" y="1070"/>
                    <a:pt x="18036" y="2080"/>
                  </a:cubicBezTo>
                  <a:cubicBezTo>
                    <a:pt x="17136" y="3090"/>
                    <a:pt x="15198" y="4623"/>
                    <a:pt x="13190" y="6365"/>
                  </a:cubicBezTo>
                  <a:cubicBezTo>
                    <a:pt x="11182" y="8107"/>
                    <a:pt x="9105" y="10058"/>
                    <a:pt x="7513" y="12288"/>
                  </a:cubicBezTo>
                  <a:cubicBezTo>
                    <a:pt x="5921" y="14518"/>
                    <a:pt x="4813" y="17026"/>
                    <a:pt x="4467" y="18594"/>
                  </a:cubicBezTo>
                  <a:cubicBezTo>
                    <a:pt x="4121" y="20161"/>
                    <a:pt x="4536" y="20789"/>
                    <a:pt x="5229" y="21137"/>
                  </a:cubicBezTo>
                  <a:cubicBezTo>
                    <a:pt x="5921" y="21485"/>
                    <a:pt x="6890" y="21555"/>
                    <a:pt x="8136" y="21172"/>
                  </a:cubicBezTo>
                  <a:cubicBezTo>
                    <a:pt x="9382" y="20789"/>
                    <a:pt x="10905" y="19952"/>
                    <a:pt x="11667" y="18977"/>
                  </a:cubicBezTo>
                  <a:cubicBezTo>
                    <a:pt x="12429" y="18001"/>
                    <a:pt x="12429" y="16887"/>
                    <a:pt x="12221" y="16155"/>
                  </a:cubicBezTo>
                  <a:cubicBezTo>
                    <a:pt x="12013" y="15423"/>
                    <a:pt x="11598" y="15075"/>
                    <a:pt x="11044" y="14796"/>
                  </a:cubicBezTo>
                  <a:cubicBezTo>
                    <a:pt x="10490" y="14518"/>
                    <a:pt x="9798" y="14309"/>
                    <a:pt x="9867" y="14169"/>
                  </a:cubicBezTo>
                  <a:cubicBezTo>
                    <a:pt x="9936" y="14030"/>
                    <a:pt x="10767" y="13960"/>
                    <a:pt x="12844" y="13612"/>
                  </a:cubicBezTo>
                  <a:cubicBezTo>
                    <a:pt x="14921" y="13263"/>
                    <a:pt x="18244" y="12636"/>
                    <a:pt x="21567" y="12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9627608" y="3028950"/>
              <a:ext cx="200545" cy="362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90" fill="norm" stroke="1" extrusionOk="0">
                  <a:moveTo>
                    <a:pt x="7318" y="0"/>
                  </a:moveTo>
                  <a:cubicBezTo>
                    <a:pt x="6643" y="3516"/>
                    <a:pt x="5968" y="7033"/>
                    <a:pt x="5068" y="10423"/>
                  </a:cubicBezTo>
                  <a:cubicBezTo>
                    <a:pt x="4168" y="13814"/>
                    <a:pt x="3043" y="17079"/>
                    <a:pt x="2143" y="19026"/>
                  </a:cubicBezTo>
                  <a:cubicBezTo>
                    <a:pt x="1243" y="20972"/>
                    <a:pt x="568" y="21600"/>
                    <a:pt x="231" y="21474"/>
                  </a:cubicBezTo>
                  <a:cubicBezTo>
                    <a:pt x="-107" y="21349"/>
                    <a:pt x="-107" y="20470"/>
                    <a:pt x="456" y="19402"/>
                  </a:cubicBezTo>
                  <a:cubicBezTo>
                    <a:pt x="1018" y="18335"/>
                    <a:pt x="2143" y="17079"/>
                    <a:pt x="3831" y="16200"/>
                  </a:cubicBezTo>
                  <a:cubicBezTo>
                    <a:pt x="5518" y="15321"/>
                    <a:pt x="7768" y="14819"/>
                    <a:pt x="10356" y="14756"/>
                  </a:cubicBezTo>
                  <a:cubicBezTo>
                    <a:pt x="12943" y="14693"/>
                    <a:pt x="15868" y="15070"/>
                    <a:pt x="17780" y="15509"/>
                  </a:cubicBezTo>
                  <a:cubicBezTo>
                    <a:pt x="19693" y="15949"/>
                    <a:pt x="20593" y="16451"/>
                    <a:pt x="21043" y="17079"/>
                  </a:cubicBezTo>
                  <a:cubicBezTo>
                    <a:pt x="21493" y="17707"/>
                    <a:pt x="21493" y="18460"/>
                    <a:pt x="20256" y="19214"/>
                  </a:cubicBezTo>
                  <a:cubicBezTo>
                    <a:pt x="19018" y="19967"/>
                    <a:pt x="16543" y="20721"/>
                    <a:pt x="14743" y="21098"/>
                  </a:cubicBezTo>
                  <a:cubicBezTo>
                    <a:pt x="12943" y="21474"/>
                    <a:pt x="11818" y="21474"/>
                    <a:pt x="10468" y="21474"/>
                  </a:cubicBezTo>
                  <a:cubicBezTo>
                    <a:pt x="9118" y="21474"/>
                    <a:pt x="7543" y="21474"/>
                    <a:pt x="6418" y="21160"/>
                  </a:cubicBezTo>
                  <a:cubicBezTo>
                    <a:pt x="5293" y="20847"/>
                    <a:pt x="4618" y="20219"/>
                    <a:pt x="5068" y="19591"/>
                  </a:cubicBezTo>
                  <a:cubicBezTo>
                    <a:pt x="5518" y="18963"/>
                    <a:pt x="7093" y="18335"/>
                    <a:pt x="8668" y="177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9866407" y="3195974"/>
              <a:ext cx="90393" cy="174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160" fill="norm" stroke="1" extrusionOk="0">
                  <a:moveTo>
                    <a:pt x="4659" y="8252"/>
                  </a:moveTo>
                  <a:cubicBezTo>
                    <a:pt x="9459" y="6966"/>
                    <a:pt x="14259" y="5680"/>
                    <a:pt x="16899" y="4266"/>
                  </a:cubicBezTo>
                  <a:cubicBezTo>
                    <a:pt x="19539" y="2852"/>
                    <a:pt x="20019" y="1309"/>
                    <a:pt x="18819" y="537"/>
                  </a:cubicBezTo>
                  <a:cubicBezTo>
                    <a:pt x="17619" y="-234"/>
                    <a:pt x="14739" y="-234"/>
                    <a:pt x="11619" y="923"/>
                  </a:cubicBezTo>
                  <a:cubicBezTo>
                    <a:pt x="8499" y="2080"/>
                    <a:pt x="5139" y="4395"/>
                    <a:pt x="2739" y="7480"/>
                  </a:cubicBezTo>
                  <a:cubicBezTo>
                    <a:pt x="339" y="10566"/>
                    <a:pt x="-1101" y="14423"/>
                    <a:pt x="1059" y="16995"/>
                  </a:cubicBezTo>
                  <a:cubicBezTo>
                    <a:pt x="3219" y="19566"/>
                    <a:pt x="8979" y="20852"/>
                    <a:pt x="12819" y="21109"/>
                  </a:cubicBezTo>
                  <a:cubicBezTo>
                    <a:pt x="16659" y="21366"/>
                    <a:pt x="18579" y="20595"/>
                    <a:pt x="20499" y="19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10013949" y="3276600"/>
              <a:ext cx="19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10039350" y="3182292"/>
              <a:ext cx="307108" cy="34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12" fill="norm" stroke="1" extrusionOk="0">
                  <a:moveTo>
                    <a:pt x="0" y="731"/>
                  </a:moveTo>
                  <a:cubicBezTo>
                    <a:pt x="592" y="336"/>
                    <a:pt x="1184" y="-59"/>
                    <a:pt x="1701" y="7"/>
                  </a:cubicBezTo>
                  <a:cubicBezTo>
                    <a:pt x="2219" y="73"/>
                    <a:pt x="2663" y="600"/>
                    <a:pt x="2885" y="1917"/>
                  </a:cubicBezTo>
                  <a:cubicBezTo>
                    <a:pt x="3107" y="3234"/>
                    <a:pt x="3107" y="5341"/>
                    <a:pt x="3033" y="6724"/>
                  </a:cubicBezTo>
                  <a:cubicBezTo>
                    <a:pt x="2959" y="8107"/>
                    <a:pt x="2811" y="8765"/>
                    <a:pt x="2663" y="8765"/>
                  </a:cubicBezTo>
                  <a:cubicBezTo>
                    <a:pt x="2515" y="8765"/>
                    <a:pt x="2367" y="8107"/>
                    <a:pt x="2589" y="7053"/>
                  </a:cubicBezTo>
                  <a:cubicBezTo>
                    <a:pt x="2811" y="6000"/>
                    <a:pt x="3403" y="4551"/>
                    <a:pt x="3995" y="3563"/>
                  </a:cubicBezTo>
                  <a:cubicBezTo>
                    <a:pt x="4586" y="2575"/>
                    <a:pt x="5178" y="2048"/>
                    <a:pt x="6140" y="2312"/>
                  </a:cubicBezTo>
                  <a:cubicBezTo>
                    <a:pt x="7101" y="2575"/>
                    <a:pt x="8433" y="3629"/>
                    <a:pt x="9321" y="5012"/>
                  </a:cubicBezTo>
                  <a:cubicBezTo>
                    <a:pt x="10208" y="6395"/>
                    <a:pt x="10652" y="8107"/>
                    <a:pt x="11244" y="9029"/>
                  </a:cubicBezTo>
                  <a:cubicBezTo>
                    <a:pt x="11836" y="9951"/>
                    <a:pt x="12575" y="10082"/>
                    <a:pt x="14055" y="9556"/>
                  </a:cubicBezTo>
                  <a:cubicBezTo>
                    <a:pt x="15534" y="9029"/>
                    <a:pt x="17753" y="7843"/>
                    <a:pt x="19085" y="6856"/>
                  </a:cubicBezTo>
                  <a:cubicBezTo>
                    <a:pt x="20416" y="5868"/>
                    <a:pt x="20860" y="5078"/>
                    <a:pt x="21156" y="4353"/>
                  </a:cubicBezTo>
                  <a:cubicBezTo>
                    <a:pt x="21452" y="3629"/>
                    <a:pt x="21600" y="2970"/>
                    <a:pt x="21304" y="2509"/>
                  </a:cubicBezTo>
                  <a:cubicBezTo>
                    <a:pt x="21008" y="2048"/>
                    <a:pt x="20268" y="1785"/>
                    <a:pt x="19529" y="1851"/>
                  </a:cubicBezTo>
                  <a:cubicBezTo>
                    <a:pt x="18789" y="1917"/>
                    <a:pt x="18049" y="2312"/>
                    <a:pt x="18197" y="2839"/>
                  </a:cubicBezTo>
                  <a:cubicBezTo>
                    <a:pt x="18345" y="3365"/>
                    <a:pt x="19381" y="4024"/>
                    <a:pt x="20047" y="5473"/>
                  </a:cubicBezTo>
                  <a:cubicBezTo>
                    <a:pt x="20712" y="6921"/>
                    <a:pt x="21008" y="9161"/>
                    <a:pt x="21156" y="11334"/>
                  </a:cubicBezTo>
                  <a:cubicBezTo>
                    <a:pt x="21304" y="13507"/>
                    <a:pt x="21304" y="15614"/>
                    <a:pt x="21304" y="17129"/>
                  </a:cubicBezTo>
                  <a:cubicBezTo>
                    <a:pt x="21304" y="18643"/>
                    <a:pt x="21304" y="19565"/>
                    <a:pt x="20342" y="20290"/>
                  </a:cubicBezTo>
                  <a:cubicBezTo>
                    <a:pt x="19381" y="21014"/>
                    <a:pt x="17458" y="21541"/>
                    <a:pt x="15904" y="21212"/>
                  </a:cubicBezTo>
                  <a:cubicBezTo>
                    <a:pt x="14351" y="20882"/>
                    <a:pt x="13167" y="19697"/>
                    <a:pt x="11984" y="18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10839449" y="328295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600"/>
                    <a:pt x="14400" y="7200"/>
                    <a:pt x="18000" y="10800"/>
                  </a:cubicBezTo>
                  <a:cubicBezTo>
                    <a:pt x="21600" y="14400"/>
                    <a:pt x="216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10858500" y="3225800"/>
              <a:ext cx="6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10931255" y="3257550"/>
              <a:ext cx="136796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3531" y="0"/>
                  </a:moveTo>
                  <a:cubicBezTo>
                    <a:pt x="3531" y="4800"/>
                    <a:pt x="3531" y="9600"/>
                    <a:pt x="3033" y="12533"/>
                  </a:cubicBezTo>
                  <a:cubicBezTo>
                    <a:pt x="2534" y="15467"/>
                    <a:pt x="1538" y="16533"/>
                    <a:pt x="873" y="16267"/>
                  </a:cubicBezTo>
                  <a:cubicBezTo>
                    <a:pt x="208" y="16000"/>
                    <a:pt x="-124" y="14400"/>
                    <a:pt x="42" y="12133"/>
                  </a:cubicBezTo>
                  <a:cubicBezTo>
                    <a:pt x="208" y="9867"/>
                    <a:pt x="873" y="6933"/>
                    <a:pt x="3365" y="4800"/>
                  </a:cubicBezTo>
                  <a:cubicBezTo>
                    <a:pt x="5858" y="2667"/>
                    <a:pt x="10178" y="1333"/>
                    <a:pt x="13168" y="2533"/>
                  </a:cubicBezTo>
                  <a:cubicBezTo>
                    <a:pt x="16159" y="3733"/>
                    <a:pt x="17821" y="7467"/>
                    <a:pt x="18984" y="11067"/>
                  </a:cubicBezTo>
                  <a:cubicBezTo>
                    <a:pt x="20147" y="14667"/>
                    <a:pt x="20811" y="18133"/>
                    <a:pt x="214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11320097" y="3294983"/>
              <a:ext cx="186103" cy="140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065" fill="norm" stroke="1" extrusionOk="0">
                  <a:moveTo>
                    <a:pt x="12602" y="11536"/>
                  </a:moveTo>
                  <a:cubicBezTo>
                    <a:pt x="12845" y="9630"/>
                    <a:pt x="13087" y="7724"/>
                    <a:pt x="13209" y="5818"/>
                  </a:cubicBezTo>
                  <a:cubicBezTo>
                    <a:pt x="13330" y="3912"/>
                    <a:pt x="13330" y="2006"/>
                    <a:pt x="12602" y="894"/>
                  </a:cubicBezTo>
                  <a:cubicBezTo>
                    <a:pt x="11874" y="-217"/>
                    <a:pt x="10418" y="-535"/>
                    <a:pt x="8233" y="1371"/>
                  </a:cubicBezTo>
                  <a:cubicBezTo>
                    <a:pt x="6049" y="3277"/>
                    <a:pt x="3137" y="7406"/>
                    <a:pt x="1559" y="10265"/>
                  </a:cubicBezTo>
                  <a:cubicBezTo>
                    <a:pt x="-18" y="13124"/>
                    <a:pt x="-261" y="14712"/>
                    <a:pt x="224" y="15506"/>
                  </a:cubicBezTo>
                  <a:cubicBezTo>
                    <a:pt x="710" y="16300"/>
                    <a:pt x="1923" y="16300"/>
                    <a:pt x="3015" y="15665"/>
                  </a:cubicBezTo>
                  <a:cubicBezTo>
                    <a:pt x="4108" y="15030"/>
                    <a:pt x="5078" y="13759"/>
                    <a:pt x="6413" y="12489"/>
                  </a:cubicBezTo>
                  <a:cubicBezTo>
                    <a:pt x="7748" y="11218"/>
                    <a:pt x="9447" y="9947"/>
                    <a:pt x="10539" y="10106"/>
                  </a:cubicBezTo>
                  <a:cubicBezTo>
                    <a:pt x="11631" y="10265"/>
                    <a:pt x="12117" y="11853"/>
                    <a:pt x="13209" y="13759"/>
                  </a:cubicBezTo>
                  <a:cubicBezTo>
                    <a:pt x="14301" y="15665"/>
                    <a:pt x="16000" y="17889"/>
                    <a:pt x="17456" y="19159"/>
                  </a:cubicBezTo>
                  <a:cubicBezTo>
                    <a:pt x="18912" y="20430"/>
                    <a:pt x="20126" y="20747"/>
                    <a:pt x="21339" y="21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7506426" y="3862684"/>
              <a:ext cx="56425" cy="36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88" fill="norm" stroke="1" extrusionOk="0">
                  <a:moveTo>
                    <a:pt x="6925" y="1404"/>
                  </a:moveTo>
                  <a:cubicBezTo>
                    <a:pt x="6125" y="646"/>
                    <a:pt x="5325" y="-112"/>
                    <a:pt x="4125" y="14"/>
                  </a:cubicBezTo>
                  <a:cubicBezTo>
                    <a:pt x="2925" y="141"/>
                    <a:pt x="1325" y="1151"/>
                    <a:pt x="525" y="3867"/>
                  </a:cubicBezTo>
                  <a:cubicBezTo>
                    <a:pt x="-275" y="6583"/>
                    <a:pt x="-275" y="11004"/>
                    <a:pt x="1325" y="14099"/>
                  </a:cubicBezTo>
                  <a:cubicBezTo>
                    <a:pt x="2925" y="17193"/>
                    <a:pt x="6125" y="18962"/>
                    <a:pt x="9725" y="19972"/>
                  </a:cubicBezTo>
                  <a:cubicBezTo>
                    <a:pt x="13325" y="20983"/>
                    <a:pt x="17325" y="21235"/>
                    <a:pt x="21325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7604433" y="4070350"/>
              <a:ext cx="116221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9780" y="0"/>
                  </a:moveTo>
                  <a:cubicBezTo>
                    <a:pt x="6694" y="2853"/>
                    <a:pt x="3608" y="5706"/>
                    <a:pt x="1872" y="8762"/>
                  </a:cubicBezTo>
                  <a:cubicBezTo>
                    <a:pt x="137" y="11819"/>
                    <a:pt x="-249" y="15079"/>
                    <a:pt x="137" y="17525"/>
                  </a:cubicBezTo>
                  <a:cubicBezTo>
                    <a:pt x="522" y="19970"/>
                    <a:pt x="1680" y="21600"/>
                    <a:pt x="4958" y="21600"/>
                  </a:cubicBezTo>
                  <a:cubicBezTo>
                    <a:pt x="8237" y="21600"/>
                    <a:pt x="13637" y="19970"/>
                    <a:pt x="16915" y="16709"/>
                  </a:cubicBezTo>
                  <a:cubicBezTo>
                    <a:pt x="20194" y="13449"/>
                    <a:pt x="21351" y="8558"/>
                    <a:pt x="21158" y="5502"/>
                  </a:cubicBezTo>
                  <a:cubicBezTo>
                    <a:pt x="20965" y="2445"/>
                    <a:pt x="19422" y="1223"/>
                    <a:pt x="17494" y="815"/>
                  </a:cubicBezTo>
                  <a:cubicBezTo>
                    <a:pt x="15565" y="408"/>
                    <a:pt x="13251" y="815"/>
                    <a:pt x="12287" y="2038"/>
                  </a:cubicBezTo>
                  <a:cubicBezTo>
                    <a:pt x="11322" y="3260"/>
                    <a:pt x="11708" y="5298"/>
                    <a:pt x="12094" y="7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7794984" y="3813122"/>
              <a:ext cx="466367" cy="388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08" fill="norm" stroke="1" extrusionOk="0">
                  <a:moveTo>
                    <a:pt x="4508" y="14810"/>
                  </a:moveTo>
                  <a:cubicBezTo>
                    <a:pt x="4314" y="14229"/>
                    <a:pt x="4119" y="13648"/>
                    <a:pt x="3681" y="13358"/>
                  </a:cubicBezTo>
                  <a:cubicBezTo>
                    <a:pt x="3243" y="13068"/>
                    <a:pt x="2562" y="13068"/>
                    <a:pt x="1833" y="13474"/>
                  </a:cubicBezTo>
                  <a:cubicBezTo>
                    <a:pt x="1103" y="13880"/>
                    <a:pt x="324" y="14693"/>
                    <a:pt x="81" y="16029"/>
                  </a:cubicBezTo>
                  <a:cubicBezTo>
                    <a:pt x="-162" y="17364"/>
                    <a:pt x="130" y="19222"/>
                    <a:pt x="1152" y="20268"/>
                  </a:cubicBezTo>
                  <a:cubicBezTo>
                    <a:pt x="2173" y="21313"/>
                    <a:pt x="3924" y="21545"/>
                    <a:pt x="5433" y="21080"/>
                  </a:cubicBezTo>
                  <a:cubicBezTo>
                    <a:pt x="6941" y="20616"/>
                    <a:pt x="8206" y="19455"/>
                    <a:pt x="9033" y="18642"/>
                  </a:cubicBezTo>
                  <a:cubicBezTo>
                    <a:pt x="9860" y="17829"/>
                    <a:pt x="10249" y="17364"/>
                    <a:pt x="10297" y="16900"/>
                  </a:cubicBezTo>
                  <a:cubicBezTo>
                    <a:pt x="10346" y="16435"/>
                    <a:pt x="10054" y="15971"/>
                    <a:pt x="9616" y="15797"/>
                  </a:cubicBezTo>
                  <a:cubicBezTo>
                    <a:pt x="9179" y="15622"/>
                    <a:pt x="8595" y="15739"/>
                    <a:pt x="8060" y="16029"/>
                  </a:cubicBezTo>
                  <a:cubicBezTo>
                    <a:pt x="7524" y="16319"/>
                    <a:pt x="7038" y="16784"/>
                    <a:pt x="6746" y="17422"/>
                  </a:cubicBezTo>
                  <a:cubicBezTo>
                    <a:pt x="6454" y="18061"/>
                    <a:pt x="6357" y="18874"/>
                    <a:pt x="6552" y="19222"/>
                  </a:cubicBezTo>
                  <a:cubicBezTo>
                    <a:pt x="6746" y="19571"/>
                    <a:pt x="7233" y="19455"/>
                    <a:pt x="7719" y="19222"/>
                  </a:cubicBezTo>
                  <a:cubicBezTo>
                    <a:pt x="8206" y="18990"/>
                    <a:pt x="8692" y="18642"/>
                    <a:pt x="9130" y="18293"/>
                  </a:cubicBezTo>
                  <a:cubicBezTo>
                    <a:pt x="9568" y="17945"/>
                    <a:pt x="9957" y="17597"/>
                    <a:pt x="10249" y="17713"/>
                  </a:cubicBezTo>
                  <a:cubicBezTo>
                    <a:pt x="10541" y="17829"/>
                    <a:pt x="10735" y="18410"/>
                    <a:pt x="10833" y="18990"/>
                  </a:cubicBezTo>
                  <a:cubicBezTo>
                    <a:pt x="10930" y="19571"/>
                    <a:pt x="10930" y="20151"/>
                    <a:pt x="11173" y="20442"/>
                  </a:cubicBezTo>
                  <a:cubicBezTo>
                    <a:pt x="11416" y="20732"/>
                    <a:pt x="11903" y="20732"/>
                    <a:pt x="12487" y="20035"/>
                  </a:cubicBezTo>
                  <a:cubicBezTo>
                    <a:pt x="13070" y="19339"/>
                    <a:pt x="13752" y="17945"/>
                    <a:pt x="14676" y="15506"/>
                  </a:cubicBezTo>
                  <a:cubicBezTo>
                    <a:pt x="15600" y="13068"/>
                    <a:pt x="16768" y="9584"/>
                    <a:pt x="17546" y="7145"/>
                  </a:cubicBezTo>
                  <a:cubicBezTo>
                    <a:pt x="18324" y="4706"/>
                    <a:pt x="18714" y="3313"/>
                    <a:pt x="18957" y="2151"/>
                  </a:cubicBezTo>
                  <a:cubicBezTo>
                    <a:pt x="19200" y="990"/>
                    <a:pt x="19297" y="61"/>
                    <a:pt x="19200" y="3"/>
                  </a:cubicBezTo>
                  <a:cubicBezTo>
                    <a:pt x="19103" y="-55"/>
                    <a:pt x="18811" y="758"/>
                    <a:pt x="18324" y="2906"/>
                  </a:cubicBezTo>
                  <a:cubicBezTo>
                    <a:pt x="17838" y="5055"/>
                    <a:pt x="17157" y="8539"/>
                    <a:pt x="16768" y="10919"/>
                  </a:cubicBezTo>
                  <a:cubicBezTo>
                    <a:pt x="16379" y="13300"/>
                    <a:pt x="16281" y="14577"/>
                    <a:pt x="16233" y="15506"/>
                  </a:cubicBezTo>
                  <a:cubicBezTo>
                    <a:pt x="16184" y="16435"/>
                    <a:pt x="16184" y="17016"/>
                    <a:pt x="16330" y="17539"/>
                  </a:cubicBezTo>
                  <a:cubicBezTo>
                    <a:pt x="16476" y="18061"/>
                    <a:pt x="16768" y="18526"/>
                    <a:pt x="17060" y="18526"/>
                  </a:cubicBezTo>
                  <a:cubicBezTo>
                    <a:pt x="17352" y="18526"/>
                    <a:pt x="17643" y="18061"/>
                    <a:pt x="17595" y="17132"/>
                  </a:cubicBezTo>
                  <a:cubicBezTo>
                    <a:pt x="17546" y="16203"/>
                    <a:pt x="17157" y="14810"/>
                    <a:pt x="16524" y="13764"/>
                  </a:cubicBezTo>
                  <a:cubicBezTo>
                    <a:pt x="15892" y="12719"/>
                    <a:pt x="15016" y="12022"/>
                    <a:pt x="14822" y="11616"/>
                  </a:cubicBezTo>
                  <a:cubicBezTo>
                    <a:pt x="14627" y="11210"/>
                    <a:pt x="15114" y="11093"/>
                    <a:pt x="15892" y="11326"/>
                  </a:cubicBezTo>
                  <a:cubicBezTo>
                    <a:pt x="16670" y="11558"/>
                    <a:pt x="17741" y="12139"/>
                    <a:pt x="18568" y="12951"/>
                  </a:cubicBezTo>
                  <a:cubicBezTo>
                    <a:pt x="19395" y="13764"/>
                    <a:pt x="19979" y="14810"/>
                    <a:pt x="20270" y="15622"/>
                  </a:cubicBezTo>
                  <a:cubicBezTo>
                    <a:pt x="20562" y="16435"/>
                    <a:pt x="20562" y="17016"/>
                    <a:pt x="20465" y="16726"/>
                  </a:cubicBezTo>
                  <a:cubicBezTo>
                    <a:pt x="20368" y="16435"/>
                    <a:pt x="20173" y="15274"/>
                    <a:pt x="20027" y="14345"/>
                  </a:cubicBezTo>
                  <a:cubicBezTo>
                    <a:pt x="19881" y="13416"/>
                    <a:pt x="19784" y="12719"/>
                    <a:pt x="20027" y="11906"/>
                  </a:cubicBezTo>
                  <a:cubicBezTo>
                    <a:pt x="20270" y="11093"/>
                    <a:pt x="20854" y="10164"/>
                    <a:pt x="21438" y="9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8278283" y="4004854"/>
              <a:ext cx="91017" cy="11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8" fill="norm" stroke="1" extrusionOk="0">
                  <a:moveTo>
                    <a:pt x="21600" y="377"/>
                  </a:moveTo>
                  <a:cubicBezTo>
                    <a:pt x="19088" y="-23"/>
                    <a:pt x="16577" y="-423"/>
                    <a:pt x="13312" y="977"/>
                  </a:cubicBezTo>
                  <a:cubicBezTo>
                    <a:pt x="10047" y="2377"/>
                    <a:pt x="6028" y="5577"/>
                    <a:pt x="3516" y="8577"/>
                  </a:cubicBezTo>
                  <a:cubicBezTo>
                    <a:pt x="1005" y="11577"/>
                    <a:pt x="0" y="14377"/>
                    <a:pt x="0" y="16777"/>
                  </a:cubicBezTo>
                  <a:cubicBezTo>
                    <a:pt x="0" y="19177"/>
                    <a:pt x="1005" y="21177"/>
                    <a:pt x="4019" y="20777"/>
                  </a:cubicBezTo>
                  <a:cubicBezTo>
                    <a:pt x="7033" y="20377"/>
                    <a:pt x="12056" y="17577"/>
                    <a:pt x="15321" y="13977"/>
                  </a:cubicBezTo>
                  <a:cubicBezTo>
                    <a:pt x="18586" y="10377"/>
                    <a:pt x="20093" y="5977"/>
                    <a:pt x="21600" y="1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8404867" y="3992442"/>
              <a:ext cx="121722" cy="129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031" fill="norm" stroke="1" extrusionOk="0">
                  <a:moveTo>
                    <a:pt x="431" y="3362"/>
                  </a:moveTo>
                  <a:cubicBezTo>
                    <a:pt x="431" y="7820"/>
                    <a:pt x="431" y="12277"/>
                    <a:pt x="431" y="15534"/>
                  </a:cubicBezTo>
                  <a:cubicBezTo>
                    <a:pt x="431" y="18791"/>
                    <a:pt x="431" y="20848"/>
                    <a:pt x="251" y="21020"/>
                  </a:cubicBezTo>
                  <a:cubicBezTo>
                    <a:pt x="71" y="21191"/>
                    <a:pt x="-289" y="19477"/>
                    <a:pt x="431" y="16048"/>
                  </a:cubicBezTo>
                  <a:cubicBezTo>
                    <a:pt x="1151" y="12620"/>
                    <a:pt x="2951" y="7477"/>
                    <a:pt x="4931" y="4220"/>
                  </a:cubicBezTo>
                  <a:cubicBezTo>
                    <a:pt x="6911" y="962"/>
                    <a:pt x="9071" y="-409"/>
                    <a:pt x="11951" y="105"/>
                  </a:cubicBezTo>
                  <a:cubicBezTo>
                    <a:pt x="14831" y="620"/>
                    <a:pt x="18431" y="3020"/>
                    <a:pt x="19871" y="6620"/>
                  </a:cubicBezTo>
                  <a:cubicBezTo>
                    <a:pt x="21311" y="10220"/>
                    <a:pt x="20591" y="15020"/>
                    <a:pt x="19871" y="19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9062176" y="3954918"/>
              <a:ext cx="148002" cy="15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017" fill="norm" stroke="1" extrusionOk="0">
                  <a:moveTo>
                    <a:pt x="3547" y="2710"/>
                  </a:moveTo>
                  <a:cubicBezTo>
                    <a:pt x="3547" y="1289"/>
                    <a:pt x="3547" y="-132"/>
                    <a:pt x="3242" y="10"/>
                  </a:cubicBezTo>
                  <a:cubicBezTo>
                    <a:pt x="2938" y="152"/>
                    <a:pt x="2330" y="1857"/>
                    <a:pt x="1721" y="4700"/>
                  </a:cubicBezTo>
                  <a:cubicBezTo>
                    <a:pt x="1113" y="7542"/>
                    <a:pt x="504" y="11521"/>
                    <a:pt x="200" y="14647"/>
                  </a:cubicBezTo>
                  <a:cubicBezTo>
                    <a:pt x="-104" y="17773"/>
                    <a:pt x="-104" y="20047"/>
                    <a:pt x="504" y="20757"/>
                  </a:cubicBezTo>
                  <a:cubicBezTo>
                    <a:pt x="1113" y="21468"/>
                    <a:pt x="2330" y="20615"/>
                    <a:pt x="3395" y="19479"/>
                  </a:cubicBezTo>
                  <a:cubicBezTo>
                    <a:pt x="4459" y="18342"/>
                    <a:pt x="5372" y="16921"/>
                    <a:pt x="6133" y="15357"/>
                  </a:cubicBezTo>
                  <a:cubicBezTo>
                    <a:pt x="6893" y="13794"/>
                    <a:pt x="7502" y="12089"/>
                    <a:pt x="8262" y="12089"/>
                  </a:cubicBezTo>
                  <a:cubicBezTo>
                    <a:pt x="9023" y="12089"/>
                    <a:pt x="9935" y="13794"/>
                    <a:pt x="10696" y="15500"/>
                  </a:cubicBezTo>
                  <a:cubicBezTo>
                    <a:pt x="11457" y="17205"/>
                    <a:pt x="12065" y="18910"/>
                    <a:pt x="13282" y="19763"/>
                  </a:cubicBezTo>
                  <a:cubicBezTo>
                    <a:pt x="14499" y="20615"/>
                    <a:pt x="16324" y="20615"/>
                    <a:pt x="17845" y="19763"/>
                  </a:cubicBezTo>
                  <a:cubicBezTo>
                    <a:pt x="19366" y="18910"/>
                    <a:pt x="20583" y="17205"/>
                    <a:pt x="21040" y="14789"/>
                  </a:cubicBezTo>
                  <a:cubicBezTo>
                    <a:pt x="21496" y="12373"/>
                    <a:pt x="21192" y="9247"/>
                    <a:pt x="20888" y="6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9283700" y="401320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9302750" y="3892550"/>
              <a:ext cx="1" cy="1143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9342579" y="3771900"/>
              <a:ext cx="252271" cy="33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47" fill="norm" stroke="1" extrusionOk="0">
                  <a:moveTo>
                    <a:pt x="6873" y="0"/>
                  </a:moveTo>
                  <a:cubicBezTo>
                    <a:pt x="5793" y="3125"/>
                    <a:pt x="4713" y="6249"/>
                    <a:pt x="3903" y="8830"/>
                  </a:cubicBezTo>
                  <a:cubicBezTo>
                    <a:pt x="3093" y="11411"/>
                    <a:pt x="2553" y="13449"/>
                    <a:pt x="2193" y="15147"/>
                  </a:cubicBezTo>
                  <a:cubicBezTo>
                    <a:pt x="1833" y="16845"/>
                    <a:pt x="1653" y="18204"/>
                    <a:pt x="1653" y="19291"/>
                  </a:cubicBezTo>
                  <a:cubicBezTo>
                    <a:pt x="1653" y="20377"/>
                    <a:pt x="1833" y="21192"/>
                    <a:pt x="2283" y="21396"/>
                  </a:cubicBezTo>
                  <a:cubicBezTo>
                    <a:pt x="2733" y="21600"/>
                    <a:pt x="3453" y="21192"/>
                    <a:pt x="3723" y="20106"/>
                  </a:cubicBezTo>
                  <a:cubicBezTo>
                    <a:pt x="3993" y="19019"/>
                    <a:pt x="3813" y="17253"/>
                    <a:pt x="3453" y="15962"/>
                  </a:cubicBezTo>
                  <a:cubicBezTo>
                    <a:pt x="3093" y="14672"/>
                    <a:pt x="2553" y="13857"/>
                    <a:pt x="1833" y="13381"/>
                  </a:cubicBezTo>
                  <a:cubicBezTo>
                    <a:pt x="1113" y="12906"/>
                    <a:pt x="213" y="12770"/>
                    <a:pt x="33" y="12430"/>
                  </a:cubicBezTo>
                  <a:cubicBezTo>
                    <a:pt x="-147" y="12091"/>
                    <a:pt x="393" y="11547"/>
                    <a:pt x="2103" y="9781"/>
                  </a:cubicBezTo>
                  <a:cubicBezTo>
                    <a:pt x="3813" y="8015"/>
                    <a:pt x="6693" y="5026"/>
                    <a:pt x="8493" y="3328"/>
                  </a:cubicBezTo>
                  <a:cubicBezTo>
                    <a:pt x="10293" y="1630"/>
                    <a:pt x="11013" y="1223"/>
                    <a:pt x="11823" y="1087"/>
                  </a:cubicBezTo>
                  <a:cubicBezTo>
                    <a:pt x="12633" y="951"/>
                    <a:pt x="13533" y="1087"/>
                    <a:pt x="14073" y="1970"/>
                  </a:cubicBezTo>
                  <a:cubicBezTo>
                    <a:pt x="14613" y="2853"/>
                    <a:pt x="14793" y="4483"/>
                    <a:pt x="14523" y="7132"/>
                  </a:cubicBezTo>
                  <a:cubicBezTo>
                    <a:pt x="14253" y="9781"/>
                    <a:pt x="13533" y="13449"/>
                    <a:pt x="12903" y="15691"/>
                  </a:cubicBezTo>
                  <a:cubicBezTo>
                    <a:pt x="12273" y="17932"/>
                    <a:pt x="11733" y="18747"/>
                    <a:pt x="11463" y="18679"/>
                  </a:cubicBezTo>
                  <a:cubicBezTo>
                    <a:pt x="11193" y="18611"/>
                    <a:pt x="11193" y="17660"/>
                    <a:pt x="11823" y="16506"/>
                  </a:cubicBezTo>
                  <a:cubicBezTo>
                    <a:pt x="12453" y="15351"/>
                    <a:pt x="13713" y="13992"/>
                    <a:pt x="14793" y="13245"/>
                  </a:cubicBezTo>
                  <a:cubicBezTo>
                    <a:pt x="15873" y="12498"/>
                    <a:pt x="16773" y="12362"/>
                    <a:pt x="17493" y="12566"/>
                  </a:cubicBezTo>
                  <a:cubicBezTo>
                    <a:pt x="18213" y="12770"/>
                    <a:pt x="18753" y="13313"/>
                    <a:pt x="19293" y="14332"/>
                  </a:cubicBezTo>
                  <a:cubicBezTo>
                    <a:pt x="19833" y="15351"/>
                    <a:pt x="20373" y="16845"/>
                    <a:pt x="20643" y="17932"/>
                  </a:cubicBezTo>
                  <a:cubicBezTo>
                    <a:pt x="20913" y="19019"/>
                    <a:pt x="20913" y="19698"/>
                    <a:pt x="21003" y="20106"/>
                  </a:cubicBezTo>
                  <a:cubicBezTo>
                    <a:pt x="21093" y="20513"/>
                    <a:pt x="21273" y="20649"/>
                    <a:pt x="21453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10060759" y="3840357"/>
              <a:ext cx="205075" cy="30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31" fill="norm" stroke="1" extrusionOk="0">
                  <a:moveTo>
                    <a:pt x="14301" y="2285"/>
                  </a:moveTo>
                  <a:cubicBezTo>
                    <a:pt x="14962" y="1409"/>
                    <a:pt x="15623" y="534"/>
                    <a:pt x="15403" y="169"/>
                  </a:cubicBezTo>
                  <a:cubicBezTo>
                    <a:pt x="15183" y="-196"/>
                    <a:pt x="14081" y="-50"/>
                    <a:pt x="12207" y="1409"/>
                  </a:cubicBezTo>
                  <a:cubicBezTo>
                    <a:pt x="10334" y="2869"/>
                    <a:pt x="7689" y="5642"/>
                    <a:pt x="5485" y="8269"/>
                  </a:cubicBezTo>
                  <a:cubicBezTo>
                    <a:pt x="3281" y="10896"/>
                    <a:pt x="1517" y="13377"/>
                    <a:pt x="636" y="15347"/>
                  </a:cubicBezTo>
                  <a:cubicBezTo>
                    <a:pt x="-246" y="17318"/>
                    <a:pt x="-246" y="18777"/>
                    <a:pt x="856" y="19799"/>
                  </a:cubicBezTo>
                  <a:cubicBezTo>
                    <a:pt x="1958" y="20820"/>
                    <a:pt x="4162" y="21404"/>
                    <a:pt x="7248" y="21185"/>
                  </a:cubicBezTo>
                  <a:cubicBezTo>
                    <a:pt x="10334" y="20966"/>
                    <a:pt x="14301" y="19945"/>
                    <a:pt x="17056" y="17536"/>
                  </a:cubicBezTo>
                  <a:cubicBezTo>
                    <a:pt x="19811" y="15128"/>
                    <a:pt x="21354" y="11334"/>
                    <a:pt x="21354" y="8561"/>
                  </a:cubicBezTo>
                  <a:cubicBezTo>
                    <a:pt x="21354" y="5788"/>
                    <a:pt x="19811" y="4036"/>
                    <a:pt x="18489" y="3015"/>
                  </a:cubicBezTo>
                  <a:cubicBezTo>
                    <a:pt x="17166" y="1993"/>
                    <a:pt x="16064" y="1701"/>
                    <a:pt x="14521" y="2066"/>
                  </a:cubicBezTo>
                  <a:cubicBezTo>
                    <a:pt x="12978" y="2431"/>
                    <a:pt x="10995" y="3453"/>
                    <a:pt x="10113" y="4401"/>
                  </a:cubicBezTo>
                  <a:cubicBezTo>
                    <a:pt x="9232" y="5350"/>
                    <a:pt x="9452" y="6226"/>
                    <a:pt x="9672" y="7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10624055" y="4006850"/>
              <a:ext cx="170945" cy="11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57" fill="norm" stroke="1" extrusionOk="0">
                  <a:moveTo>
                    <a:pt x="3936" y="0"/>
                  </a:moveTo>
                  <a:cubicBezTo>
                    <a:pt x="2869" y="1200"/>
                    <a:pt x="1803" y="2400"/>
                    <a:pt x="1136" y="5000"/>
                  </a:cubicBezTo>
                  <a:cubicBezTo>
                    <a:pt x="469" y="7600"/>
                    <a:pt x="203" y="11600"/>
                    <a:pt x="69" y="14600"/>
                  </a:cubicBezTo>
                  <a:cubicBezTo>
                    <a:pt x="-64" y="17600"/>
                    <a:pt x="-64" y="19600"/>
                    <a:pt x="603" y="20600"/>
                  </a:cubicBezTo>
                  <a:cubicBezTo>
                    <a:pt x="1269" y="21600"/>
                    <a:pt x="2603" y="21600"/>
                    <a:pt x="4203" y="19600"/>
                  </a:cubicBezTo>
                  <a:cubicBezTo>
                    <a:pt x="5803" y="17600"/>
                    <a:pt x="7669" y="13600"/>
                    <a:pt x="8869" y="10400"/>
                  </a:cubicBezTo>
                  <a:cubicBezTo>
                    <a:pt x="10069" y="7200"/>
                    <a:pt x="10603" y="4800"/>
                    <a:pt x="11136" y="4800"/>
                  </a:cubicBezTo>
                  <a:cubicBezTo>
                    <a:pt x="11669" y="4800"/>
                    <a:pt x="12203" y="7200"/>
                    <a:pt x="12736" y="9400"/>
                  </a:cubicBezTo>
                  <a:cubicBezTo>
                    <a:pt x="13269" y="11600"/>
                    <a:pt x="13803" y="13600"/>
                    <a:pt x="14736" y="14800"/>
                  </a:cubicBezTo>
                  <a:cubicBezTo>
                    <a:pt x="15669" y="16000"/>
                    <a:pt x="17003" y="16400"/>
                    <a:pt x="18203" y="14800"/>
                  </a:cubicBezTo>
                  <a:cubicBezTo>
                    <a:pt x="19403" y="13200"/>
                    <a:pt x="20469" y="9600"/>
                    <a:pt x="21536" y="6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10801350" y="4006850"/>
              <a:ext cx="165100" cy="8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0" fill="norm" stroke="1" extrusionOk="0">
                  <a:moveTo>
                    <a:pt x="0" y="0"/>
                  </a:moveTo>
                  <a:cubicBezTo>
                    <a:pt x="277" y="5143"/>
                    <a:pt x="554" y="10286"/>
                    <a:pt x="692" y="14143"/>
                  </a:cubicBezTo>
                  <a:cubicBezTo>
                    <a:pt x="831" y="18000"/>
                    <a:pt x="831" y="20572"/>
                    <a:pt x="1246" y="20829"/>
                  </a:cubicBezTo>
                  <a:cubicBezTo>
                    <a:pt x="1662" y="21086"/>
                    <a:pt x="2492" y="19029"/>
                    <a:pt x="3323" y="16457"/>
                  </a:cubicBezTo>
                  <a:cubicBezTo>
                    <a:pt x="4154" y="13886"/>
                    <a:pt x="4985" y="10800"/>
                    <a:pt x="5954" y="10029"/>
                  </a:cubicBezTo>
                  <a:cubicBezTo>
                    <a:pt x="6923" y="9257"/>
                    <a:pt x="8031" y="10800"/>
                    <a:pt x="8585" y="12857"/>
                  </a:cubicBezTo>
                  <a:cubicBezTo>
                    <a:pt x="9138" y="14915"/>
                    <a:pt x="9138" y="17486"/>
                    <a:pt x="9554" y="17486"/>
                  </a:cubicBezTo>
                  <a:cubicBezTo>
                    <a:pt x="9969" y="17486"/>
                    <a:pt x="10800" y="14915"/>
                    <a:pt x="11631" y="12343"/>
                  </a:cubicBezTo>
                  <a:cubicBezTo>
                    <a:pt x="12462" y="9772"/>
                    <a:pt x="13292" y="7200"/>
                    <a:pt x="14677" y="4629"/>
                  </a:cubicBezTo>
                  <a:cubicBezTo>
                    <a:pt x="16062" y="2057"/>
                    <a:pt x="18000" y="-514"/>
                    <a:pt x="19108" y="515"/>
                  </a:cubicBezTo>
                  <a:cubicBezTo>
                    <a:pt x="20215" y="1543"/>
                    <a:pt x="20492" y="6172"/>
                    <a:pt x="20769" y="9772"/>
                  </a:cubicBezTo>
                  <a:cubicBezTo>
                    <a:pt x="21046" y="13372"/>
                    <a:pt x="21323" y="15943"/>
                    <a:pt x="21600" y="18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11022513" y="3829049"/>
              <a:ext cx="95426" cy="24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520" fill="norm" stroke="1" extrusionOk="0">
                  <a:moveTo>
                    <a:pt x="7130" y="0"/>
                  </a:moveTo>
                  <a:cubicBezTo>
                    <a:pt x="6670" y="3944"/>
                    <a:pt x="6211" y="7889"/>
                    <a:pt x="5751" y="10894"/>
                  </a:cubicBezTo>
                  <a:cubicBezTo>
                    <a:pt x="5291" y="13899"/>
                    <a:pt x="4832" y="15965"/>
                    <a:pt x="4602" y="17468"/>
                  </a:cubicBezTo>
                  <a:cubicBezTo>
                    <a:pt x="4372" y="18970"/>
                    <a:pt x="4372" y="19910"/>
                    <a:pt x="5062" y="20003"/>
                  </a:cubicBezTo>
                  <a:cubicBezTo>
                    <a:pt x="5751" y="20097"/>
                    <a:pt x="7130" y="19346"/>
                    <a:pt x="8508" y="18595"/>
                  </a:cubicBezTo>
                  <a:cubicBezTo>
                    <a:pt x="9887" y="17843"/>
                    <a:pt x="11266" y="17092"/>
                    <a:pt x="12645" y="16341"/>
                  </a:cubicBezTo>
                  <a:cubicBezTo>
                    <a:pt x="14023" y="15590"/>
                    <a:pt x="15402" y="14838"/>
                    <a:pt x="16781" y="14838"/>
                  </a:cubicBezTo>
                  <a:cubicBezTo>
                    <a:pt x="18160" y="14838"/>
                    <a:pt x="19538" y="15590"/>
                    <a:pt x="20228" y="16623"/>
                  </a:cubicBezTo>
                  <a:cubicBezTo>
                    <a:pt x="20917" y="17656"/>
                    <a:pt x="20917" y="18970"/>
                    <a:pt x="19998" y="19910"/>
                  </a:cubicBezTo>
                  <a:cubicBezTo>
                    <a:pt x="19079" y="20849"/>
                    <a:pt x="17240" y="21412"/>
                    <a:pt x="13794" y="21506"/>
                  </a:cubicBezTo>
                  <a:cubicBezTo>
                    <a:pt x="10347" y="21600"/>
                    <a:pt x="5291" y="21224"/>
                    <a:pt x="2534" y="20567"/>
                  </a:cubicBezTo>
                  <a:cubicBezTo>
                    <a:pt x="-223" y="19910"/>
                    <a:pt x="-683" y="18970"/>
                    <a:pt x="926" y="17937"/>
                  </a:cubicBezTo>
                  <a:cubicBezTo>
                    <a:pt x="2534" y="16904"/>
                    <a:pt x="6211" y="15777"/>
                    <a:pt x="9887" y="14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11099799" y="3796595"/>
              <a:ext cx="607252" cy="330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72" fill="norm" stroke="1" extrusionOk="0">
                  <a:moveTo>
                    <a:pt x="0" y="11529"/>
                  </a:moveTo>
                  <a:cubicBezTo>
                    <a:pt x="300" y="11119"/>
                    <a:pt x="600" y="10709"/>
                    <a:pt x="937" y="10435"/>
                  </a:cubicBezTo>
                  <a:cubicBezTo>
                    <a:pt x="1275" y="10162"/>
                    <a:pt x="1650" y="10025"/>
                    <a:pt x="1987" y="10845"/>
                  </a:cubicBezTo>
                  <a:cubicBezTo>
                    <a:pt x="2325" y="11666"/>
                    <a:pt x="2625" y="13443"/>
                    <a:pt x="2700" y="14673"/>
                  </a:cubicBezTo>
                  <a:cubicBezTo>
                    <a:pt x="2775" y="15904"/>
                    <a:pt x="2625" y="16587"/>
                    <a:pt x="2475" y="16587"/>
                  </a:cubicBezTo>
                  <a:cubicBezTo>
                    <a:pt x="2325" y="16587"/>
                    <a:pt x="2175" y="15904"/>
                    <a:pt x="2212" y="15288"/>
                  </a:cubicBezTo>
                  <a:cubicBezTo>
                    <a:pt x="2250" y="14673"/>
                    <a:pt x="2475" y="14126"/>
                    <a:pt x="2925" y="13648"/>
                  </a:cubicBezTo>
                  <a:cubicBezTo>
                    <a:pt x="3375" y="13169"/>
                    <a:pt x="4050" y="12759"/>
                    <a:pt x="4725" y="12144"/>
                  </a:cubicBezTo>
                  <a:cubicBezTo>
                    <a:pt x="5400" y="11529"/>
                    <a:pt x="6075" y="10709"/>
                    <a:pt x="6412" y="9957"/>
                  </a:cubicBezTo>
                  <a:cubicBezTo>
                    <a:pt x="6750" y="9205"/>
                    <a:pt x="6750" y="8521"/>
                    <a:pt x="6525" y="8521"/>
                  </a:cubicBezTo>
                  <a:cubicBezTo>
                    <a:pt x="6300" y="8521"/>
                    <a:pt x="5850" y="9205"/>
                    <a:pt x="5512" y="10230"/>
                  </a:cubicBezTo>
                  <a:cubicBezTo>
                    <a:pt x="5175" y="11256"/>
                    <a:pt x="4950" y="12623"/>
                    <a:pt x="4800" y="13785"/>
                  </a:cubicBezTo>
                  <a:cubicBezTo>
                    <a:pt x="4650" y="14947"/>
                    <a:pt x="4575" y="15904"/>
                    <a:pt x="4650" y="16656"/>
                  </a:cubicBezTo>
                  <a:cubicBezTo>
                    <a:pt x="4725" y="17407"/>
                    <a:pt x="4950" y="17954"/>
                    <a:pt x="5250" y="18228"/>
                  </a:cubicBezTo>
                  <a:cubicBezTo>
                    <a:pt x="5550" y="18501"/>
                    <a:pt x="5925" y="18501"/>
                    <a:pt x="6412" y="17749"/>
                  </a:cubicBezTo>
                  <a:cubicBezTo>
                    <a:pt x="6900" y="16997"/>
                    <a:pt x="7500" y="15494"/>
                    <a:pt x="8175" y="12964"/>
                  </a:cubicBezTo>
                  <a:cubicBezTo>
                    <a:pt x="8850" y="10435"/>
                    <a:pt x="9600" y="6881"/>
                    <a:pt x="10087" y="4352"/>
                  </a:cubicBezTo>
                  <a:cubicBezTo>
                    <a:pt x="10575" y="1823"/>
                    <a:pt x="10800" y="319"/>
                    <a:pt x="10875" y="45"/>
                  </a:cubicBezTo>
                  <a:cubicBezTo>
                    <a:pt x="10950" y="-228"/>
                    <a:pt x="10875" y="729"/>
                    <a:pt x="10575" y="2985"/>
                  </a:cubicBezTo>
                  <a:cubicBezTo>
                    <a:pt x="10275" y="5240"/>
                    <a:pt x="9750" y="8795"/>
                    <a:pt x="9450" y="10982"/>
                  </a:cubicBezTo>
                  <a:cubicBezTo>
                    <a:pt x="9150" y="13169"/>
                    <a:pt x="9075" y="13990"/>
                    <a:pt x="9225" y="14058"/>
                  </a:cubicBezTo>
                  <a:cubicBezTo>
                    <a:pt x="9375" y="14126"/>
                    <a:pt x="9750" y="13443"/>
                    <a:pt x="10425" y="11392"/>
                  </a:cubicBezTo>
                  <a:cubicBezTo>
                    <a:pt x="11100" y="9342"/>
                    <a:pt x="12075" y="5924"/>
                    <a:pt x="12712" y="3668"/>
                  </a:cubicBezTo>
                  <a:cubicBezTo>
                    <a:pt x="13350" y="1413"/>
                    <a:pt x="13650" y="319"/>
                    <a:pt x="13650" y="387"/>
                  </a:cubicBezTo>
                  <a:cubicBezTo>
                    <a:pt x="13650" y="456"/>
                    <a:pt x="13350" y="1686"/>
                    <a:pt x="12975" y="3805"/>
                  </a:cubicBezTo>
                  <a:cubicBezTo>
                    <a:pt x="12600" y="5924"/>
                    <a:pt x="12150" y="8931"/>
                    <a:pt x="11925" y="10777"/>
                  </a:cubicBezTo>
                  <a:cubicBezTo>
                    <a:pt x="11700" y="12623"/>
                    <a:pt x="11700" y="13306"/>
                    <a:pt x="11812" y="13921"/>
                  </a:cubicBezTo>
                  <a:cubicBezTo>
                    <a:pt x="11925" y="14537"/>
                    <a:pt x="12150" y="15083"/>
                    <a:pt x="12450" y="15357"/>
                  </a:cubicBezTo>
                  <a:cubicBezTo>
                    <a:pt x="12750" y="15630"/>
                    <a:pt x="13125" y="15630"/>
                    <a:pt x="13500" y="15288"/>
                  </a:cubicBezTo>
                  <a:cubicBezTo>
                    <a:pt x="13875" y="14947"/>
                    <a:pt x="14250" y="14263"/>
                    <a:pt x="14588" y="13648"/>
                  </a:cubicBezTo>
                  <a:cubicBezTo>
                    <a:pt x="14925" y="13033"/>
                    <a:pt x="15225" y="12486"/>
                    <a:pt x="15412" y="11871"/>
                  </a:cubicBezTo>
                  <a:cubicBezTo>
                    <a:pt x="15600" y="11256"/>
                    <a:pt x="15675" y="10572"/>
                    <a:pt x="15525" y="10299"/>
                  </a:cubicBezTo>
                  <a:cubicBezTo>
                    <a:pt x="15375" y="10025"/>
                    <a:pt x="15000" y="10162"/>
                    <a:pt x="14700" y="10504"/>
                  </a:cubicBezTo>
                  <a:cubicBezTo>
                    <a:pt x="14400" y="10845"/>
                    <a:pt x="14175" y="11392"/>
                    <a:pt x="14288" y="11597"/>
                  </a:cubicBezTo>
                  <a:cubicBezTo>
                    <a:pt x="14400" y="11802"/>
                    <a:pt x="14850" y="11666"/>
                    <a:pt x="15112" y="12007"/>
                  </a:cubicBezTo>
                  <a:cubicBezTo>
                    <a:pt x="15375" y="12349"/>
                    <a:pt x="15450" y="13169"/>
                    <a:pt x="15675" y="13785"/>
                  </a:cubicBezTo>
                  <a:cubicBezTo>
                    <a:pt x="15900" y="14400"/>
                    <a:pt x="16275" y="14810"/>
                    <a:pt x="16800" y="14742"/>
                  </a:cubicBezTo>
                  <a:cubicBezTo>
                    <a:pt x="17325" y="14673"/>
                    <a:pt x="18000" y="14126"/>
                    <a:pt x="18562" y="13169"/>
                  </a:cubicBezTo>
                  <a:cubicBezTo>
                    <a:pt x="19125" y="12213"/>
                    <a:pt x="19575" y="10845"/>
                    <a:pt x="19800" y="9547"/>
                  </a:cubicBezTo>
                  <a:cubicBezTo>
                    <a:pt x="20025" y="8248"/>
                    <a:pt x="20025" y="7018"/>
                    <a:pt x="19988" y="6744"/>
                  </a:cubicBezTo>
                  <a:cubicBezTo>
                    <a:pt x="19950" y="6471"/>
                    <a:pt x="19875" y="7154"/>
                    <a:pt x="20062" y="8658"/>
                  </a:cubicBezTo>
                  <a:cubicBezTo>
                    <a:pt x="20250" y="10162"/>
                    <a:pt x="20700" y="12486"/>
                    <a:pt x="21038" y="13990"/>
                  </a:cubicBezTo>
                  <a:cubicBezTo>
                    <a:pt x="21375" y="15494"/>
                    <a:pt x="21600" y="16177"/>
                    <a:pt x="21488" y="17134"/>
                  </a:cubicBezTo>
                  <a:cubicBezTo>
                    <a:pt x="21375" y="18091"/>
                    <a:pt x="20925" y="19321"/>
                    <a:pt x="20250" y="20073"/>
                  </a:cubicBezTo>
                  <a:cubicBezTo>
                    <a:pt x="19575" y="20825"/>
                    <a:pt x="18675" y="21099"/>
                    <a:pt x="17775" y="21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5803900" y="3704965"/>
              <a:ext cx="966330" cy="98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427" fill="norm" stroke="1" extrusionOk="0">
                  <a:moveTo>
                    <a:pt x="0" y="21427"/>
                  </a:moveTo>
                  <a:cubicBezTo>
                    <a:pt x="425" y="20048"/>
                    <a:pt x="851" y="18670"/>
                    <a:pt x="1938" y="17521"/>
                  </a:cubicBezTo>
                  <a:cubicBezTo>
                    <a:pt x="3025" y="16372"/>
                    <a:pt x="4774" y="15453"/>
                    <a:pt x="6546" y="13844"/>
                  </a:cubicBezTo>
                  <a:cubicBezTo>
                    <a:pt x="8319" y="12236"/>
                    <a:pt x="10115" y="9938"/>
                    <a:pt x="11934" y="7640"/>
                  </a:cubicBezTo>
                  <a:cubicBezTo>
                    <a:pt x="13754" y="5342"/>
                    <a:pt x="15597" y="3044"/>
                    <a:pt x="17133" y="1665"/>
                  </a:cubicBezTo>
                  <a:cubicBezTo>
                    <a:pt x="18670" y="287"/>
                    <a:pt x="19898" y="-173"/>
                    <a:pt x="20631" y="57"/>
                  </a:cubicBezTo>
                  <a:cubicBezTo>
                    <a:pt x="21364" y="287"/>
                    <a:pt x="21600" y="1206"/>
                    <a:pt x="21576" y="1895"/>
                  </a:cubicBezTo>
                  <a:cubicBezTo>
                    <a:pt x="21553" y="2584"/>
                    <a:pt x="21269" y="3044"/>
                    <a:pt x="20537" y="3733"/>
                  </a:cubicBezTo>
                  <a:cubicBezTo>
                    <a:pt x="19804" y="4423"/>
                    <a:pt x="18622" y="5342"/>
                    <a:pt x="17441" y="6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5771045" y="3759200"/>
              <a:ext cx="991706" cy="11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20" fill="norm" stroke="1" extrusionOk="0">
                  <a:moveTo>
                    <a:pt x="853" y="20400"/>
                  </a:moveTo>
                  <a:cubicBezTo>
                    <a:pt x="439" y="20800"/>
                    <a:pt x="24" y="21200"/>
                    <a:pt x="1" y="21400"/>
                  </a:cubicBezTo>
                  <a:cubicBezTo>
                    <a:pt x="-22" y="21600"/>
                    <a:pt x="346" y="21600"/>
                    <a:pt x="1429" y="21000"/>
                  </a:cubicBezTo>
                  <a:cubicBezTo>
                    <a:pt x="2511" y="20400"/>
                    <a:pt x="4307" y="19200"/>
                    <a:pt x="6126" y="17200"/>
                  </a:cubicBezTo>
                  <a:cubicBezTo>
                    <a:pt x="7946" y="15200"/>
                    <a:pt x="9788" y="12400"/>
                    <a:pt x="11584" y="9800"/>
                  </a:cubicBezTo>
                  <a:cubicBezTo>
                    <a:pt x="13380" y="7200"/>
                    <a:pt x="15130" y="4800"/>
                    <a:pt x="16788" y="3200"/>
                  </a:cubicBezTo>
                  <a:cubicBezTo>
                    <a:pt x="18446" y="1600"/>
                    <a:pt x="20012" y="800"/>
                    <a:pt x="215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5607545" y="4146550"/>
              <a:ext cx="112104" cy="258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480" fill="norm" stroke="1" extrusionOk="0">
                  <a:moveTo>
                    <a:pt x="15224" y="0"/>
                  </a:moveTo>
                  <a:cubicBezTo>
                    <a:pt x="11297" y="351"/>
                    <a:pt x="7370" y="702"/>
                    <a:pt x="4424" y="1844"/>
                  </a:cubicBezTo>
                  <a:cubicBezTo>
                    <a:pt x="1479" y="2985"/>
                    <a:pt x="-485" y="4917"/>
                    <a:pt x="104" y="6585"/>
                  </a:cubicBezTo>
                  <a:cubicBezTo>
                    <a:pt x="693" y="8254"/>
                    <a:pt x="3835" y="9659"/>
                    <a:pt x="7762" y="11415"/>
                  </a:cubicBezTo>
                  <a:cubicBezTo>
                    <a:pt x="11690" y="13171"/>
                    <a:pt x="16402" y="15278"/>
                    <a:pt x="18759" y="16771"/>
                  </a:cubicBezTo>
                  <a:cubicBezTo>
                    <a:pt x="21115" y="18263"/>
                    <a:pt x="21115" y="19141"/>
                    <a:pt x="20330" y="19844"/>
                  </a:cubicBezTo>
                  <a:cubicBezTo>
                    <a:pt x="19544" y="20546"/>
                    <a:pt x="17973" y="21073"/>
                    <a:pt x="15813" y="21337"/>
                  </a:cubicBezTo>
                  <a:cubicBezTo>
                    <a:pt x="13653" y="21600"/>
                    <a:pt x="10904" y="21600"/>
                    <a:pt x="8744" y="20459"/>
                  </a:cubicBezTo>
                  <a:cubicBezTo>
                    <a:pt x="6584" y="19317"/>
                    <a:pt x="5013" y="17034"/>
                    <a:pt x="3442" y="14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5766225" y="4051299"/>
              <a:ext cx="69426" cy="30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36" fill="norm" stroke="1" extrusionOk="0">
                  <a:moveTo>
                    <a:pt x="5759" y="0"/>
                  </a:moveTo>
                  <a:cubicBezTo>
                    <a:pt x="3795" y="4849"/>
                    <a:pt x="1832" y="9698"/>
                    <a:pt x="850" y="12931"/>
                  </a:cubicBezTo>
                  <a:cubicBezTo>
                    <a:pt x="-132" y="16163"/>
                    <a:pt x="-132" y="17780"/>
                    <a:pt x="195" y="19029"/>
                  </a:cubicBezTo>
                  <a:cubicBezTo>
                    <a:pt x="523" y="20278"/>
                    <a:pt x="1177" y="21159"/>
                    <a:pt x="3141" y="21380"/>
                  </a:cubicBezTo>
                  <a:cubicBezTo>
                    <a:pt x="5104" y="21600"/>
                    <a:pt x="8377" y="21159"/>
                    <a:pt x="11650" y="20278"/>
                  </a:cubicBezTo>
                  <a:cubicBezTo>
                    <a:pt x="14923" y="19396"/>
                    <a:pt x="18195" y="18073"/>
                    <a:pt x="21468" y="16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5715000" y="4219781"/>
              <a:ext cx="203200" cy="63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6" fill="norm" stroke="1" extrusionOk="0">
                  <a:moveTo>
                    <a:pt x="0" y="5158"/>
                  </a:moveTo>
                  <a:cubicBezTo>
                    <a:pt x="4950" y="5158"/>
                    <a:pt x="9900" y="5158"/>
                    <a:pt x="13275" y="4461"/>
                  </a:cubicBezTo>
                  <a:cubicBezTo>
                    <a:pt x="16650" y="3765"/>
                    <a:pt x="18450" y="2371"/>
                    <a:pt x="18788" y="1326"/>
                  </a:cubicBezTo>
                  <a:cubicBezTo>
                    <a:pt x="19125" y="281"/>
                    <a:pt x="18000" y="-416"/>
                    <a:pt x="16987" y="281"/>
                  </a:cubicBezTo>
                  <a:cubicBezTo>
                    <a:pt x="15975" y="978"/>
                    <a:pt x="15075" y="3068"/>
                    <a:pt x="14512" y="5855"/>
                  </a:cubicBezTo>
                  <a:cubicBezTo>
                    <a:pt x="13950" y="8642"/>
                    <a:pt x="13725" y="12126"/>
                    <a:pt x="14063" y="14913"/>
                  </a:cubicBezTo>
                  <a:cubicBezTo>
                    <a:pt x="14400" y="17700"/>
                    <a:pt x="15300" y="19790"/>
                    <a:pt x="16650" y="20487"/>
                  </a:cubicBezTo>
                  <a:cubicBezTo>
                    <a:pt x="18000" y="21184"/>
                    <a:pt x="19800" y="20487"/>
                    <a:pt x="21600" y="19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5857325" y="4204185"/>
              <a:ext cx="149776" cy="147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952" fill="norm" stroke="1" extrusionOk="0">
                  <a:moveTo>
                    <a:pt x="7728" y="4431"/>
                  </a:moveTo>
                  <a:cubicBezTo>
                    <a:pt x="6228" y="4431"/>
                    <a:pt x="4728" y="4431"/>
                    <a:pt x="4128" y="5181"/>
                  </a:cubicBezTo>
                  <a:cubicBezTo>
                    <a:pt x="3528" y="5931"/>
                    <a:pt x="3828" y="7431"/>
                    <a:pt x="4578" y="8631"/>
                  </a:cubicBezTo>
                  <a:cubicBezTo>
                    <a:pt x="5328" y="9831"/>
                    <a:pt x="6528" y="10731"/>
                    <a:pt x="7878" y="11181"/>
                  </a:cubicBezTo>
                  <a:cubicBezTo>
                    <a:pt x="9228" y="11631"/>
                    <a:pt x="10728" y="11631"/>
                    <a:pt x="11778" y="10881"/>
                  </a:cubicBezTo>
                  <a:cubicBezTo>
                    <a:pt x="12828" y="10131"/>
                    <a:pt x="13428" y="8631"/>
                    <a:pt x="13878" y="7131"/>
                  </a:cubicBezTo>
                  <a:cubicBezTo>
                    <a:pt x="14328" y="5631"/>
                    <a:pt x="14628" y="4131"/>
                    <a:pt x="13578" y="2631"/>
                  </a:cubicBezTo>
                  <a:cubicBezTo>
                    <a:pt x="12528" y="1131"/>
                    <a:pt x="10128" y="-369"/>
                    <a:pt x="7578" y="81"/>
                  </a:cubicBezTo>
                  <a:cubicBezTo>
                    <a:pt x="5028" y="531"/>
                    <a:pt x="2328" y="2931"/>
                    <a:pt x="978" y="5931"/>
                  </a:cubicBezTo>
                  <a:cubicBezTo>
                    <a:pt x="-372" y="8931"/>
                    <a:pt x="-372" y="12531"/>
                    <a:pt x="1278" y="15231"/>
                  </a:cubicBezTo>
                  <a:cubicBezTo>
                    <a:pt x="2928" y="17931"/>
                    <a:pt x="6228" y="19731"/>
                    <a:pt x="9828" y="20481"/>
                  </a:cubicBezTo>
                  <a:cubicBezTo>
                    <a:pt x="13428" y="21231"/>
                    <a:pt x="17328" y="20931"/>
                    <a:pt x="21228" y="20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5980553" y="3958166"/>
              <a:ext cx="399460" cy="40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49" fill="norm" stroke="1" extrusionOk="0">
                  <a:moveTo>
                    <a:pt x="5150" y="12581"/>
                  </a:moveTo>
                  <a:cubicBezTo>
                    <a:pt x="4585" y="12470"/>
                    <a:pt x="4019" y="12359"/>
                    <a:pt x="3171" y="12971"/>
                  </a:cubicBezTo>
                  <a:cubicBezTo>
                    <a:pt x="2323" y="13584"/>
                    <a:pt x="1192" y="14920"/>
                    <a:pt x="570" y="15866"/>
                  </a:cubicBezTo>
                  <a:cubicBezTo>
                    <a:pt x="-52" y="16812"/>
                    <a:pt x="-165" y="17369"/>
                    <a:pt x="231" y="17814"/>
                  </a:cubicBezTo>
                  <a:cubicBezTo>
                    <a:pt x="627" y="18260"/>
                    <a:pt x="1531" y="18594"/>
                    <a:pt x="2266" y="18538"/>
                  </a:cubicBezTo>
                  <a:cubicBezTo>
                    <a:pt x="3001" y="18482"/>
                    <a:pt x="3567" y="18037"/>
                    <a:pt x="4076" y="17592"/>
                  </a:cubicBezTo>
                  <a:cubicBezTo>
                    <a:pt x="4585" y="17146"/>
                    <a:pt x="5037" y="16701"/>
                    <a:pt x="5829" y="16590"/>
                  </a:cubicBezTo>
                  <a:cubicBezTo>
                    <a:pt x="6620" y="16478"/>
                    <a:pt x="7751" y="16701"/>
                    <a:pt x="8769" y="16423"/>
                  </a:cubicBezTo>
                  <a:cubicBezTo>
                    <a:pt x="9787" y="16144"/>
                    <a:pt x="10692" y="15365"/>
                    <a:pt x="11314" y="14697"/>
                  </a:cubicBezTo>
                  <a:cubicBezTo>
                    <a:pt x="11936" y="14029"/>
                    <a:pt x="12275" y="13472"/>
                    <a:pt x="12162" y="13249"/>
                  </a:cubicBezTo>
                  <a:cubicBezTo>
                    <a:pt x="12049" y="13027"/>
                    <a:pt x="11483" y="13138"/>
                    <a:pt x="10918" y="13751"/>
                  </a:cubicBezTo>
                  <a:cubicBezTo>
                    <a:pt x="10352" y="14363"/>
                    <a:pt x="9787" y="15476"/>
                    <a:pt x="9504" y="16367"/>
                  </a:cubicBezTo>
                  <a:cubicBezTo>
                    <a:pt x="9221" y="17258"/>
                    <a:pt x="9221" y="17926"/>
                    <a:pt x="9561" y="18204"/>
                  </a:cubicBezTo>
                  <a:cubicBezTo>
                    <a:pt x="9900" y="18482"/>
                    <a:pt x="10578" y="18371"/>
                    <a:pt x="11370" y="17480"/>
                  </a:cubicBezTo>
                  <a:cubicBezTo>
                    <a:pt x="12162" y="16590"/>
                    <a:pt x="13066" y="14920"/>
                    <a:pt x="13632" y="12359"/>
                  </a:cubicBezTo>
                  <a:cubicBezTo>
                    <a:pt x="14197" y="9798"/>
                    <a:pt x="14423" y="6346"/>
                    <a:pt x="14537" y="4287"/>
                  </a:cubicBezTo>
                  <a:cubicBezTo>
                    <a:pt x="14650" y="2227"/>
                    <a:pt x="14650" y="1559"/>
                    <a:pt x="14480" y="1002"/>
                  </a:cubicBezTo>
                  <a:cubicBezTo>
                    <a:pt x="14310" y="445"/>
                    <a:pt x="13971" y="0"/>
                    <a:pt x="13632" y="0"/>
                  </a:cubicBezTo>
                  <a:cubicBezTo>
                    <a:pt x="13293" y="0"/>
                    <a:pt x="12953" y="445"/>
                    <a:pt x="12614" y="1948"/>
                  </a:cubicBezTo>
                  <a:cubicBezTo>
                    <a:pt x="12275" y="3452"/>
                    <a:pt x="11936" y="6012"/>
                    <a:pt x="11992" y="7961"/>
                  </a:cubicBezTo>
                  <a:cubicBezTo>
                    <a:pt x="12049" y="9909"/>
                    <a:pt x="12501" y="11245"/>
                    <a:pt x="12953" y="12080"/>
                  </a:cubicBezTo>
                  <a:cubicBezTo>
                    <a:pt x="13406" y="12915"/>
                    <a:pt x="13858" y="13249"/>
                    <a:pt x="14254" y="13194"/>
                  </a:cubicBezTo>
                  <a:cubicBezTo>
                    <a:pt x="14650" y="13138"/>
                    <a:pt x="14989" y="12693"/>
                    <a:pt x="15159" y="12192"/>
                  </a:cubicBezTo>
                  <a:cubicBezTo>
                    <a:pt x="15328" y="11691"/>
                    <a:pt x="15328" y="11134"/>
                    <a:pt x="15328" y="11134"/>
                  </a:cubicBezTo>
                  <a:cubicBezTo>
                    <a:pt x="15328" y="11134"/>
                    <a:pt x="15328" y="11691"/>
                    <a:pt x="15554" y="12136"/>
                  </a:cubicBezTo>
                  <a:cubicBezTo>
                    <a:pt x="15781" y="12581"/>
                    <a:pt x="16233" y="12915"/>
                    <a:pt x="16742" y="12748"/>
                  </a:cubicBezTo>
                  <a:cubicBezTo>
                    <a:pt x="17251" y="12581"/>
                    <a:pt x="17816" y="11913"/>
                    <a:pt x="18099" y="11858"/>
                  </a:cubicBezTo>
                  <a:cubicBezTo>
                    <a:pt x="18382" y="11802"/>
                    <a:pt x="18382" y="12359"/>
                    <a:pt x="18890" y="13695"/>
                  </a:cubicBezTo>
                  <a:cubicBezTo>
                    <a:pt x="19399" y="15031"/>
                    <a:pt x="20417" y="17146"/>
                    <a:pt x="20926" y="18482"/>
                  </a:cubicBezTo>
                  <a:cubicBezTo>
                    <a:pt x="21435" y="19819"/>
                    <a:pt x="21435" y="20375"/>
                    <a:pt x="21152" y="20765"/>
                  </a:cubicBezTo>
                  <a:cubicBezTo>
                    <a:pt x="20870" y="21155"/>
                    <a:pt x="20304" y="21377"/>
                    <a:pt x="19682" y="21489"/>
                  </a:cubicBezTo>
                  <a:cubicBezTo>
                    <a:pt x="19060" y="21600"/>
                    <a:pt x="18382" y="21600"/>
                    <a:pt x="17816" y="21099"/>
                  </a:cubicBezTo>
                  <a:cubicBezTo>
                    <a:pt x="17251" y="20598"/>
                    <a:pt x="16798" y="19596"/>
                    <a:pt x="16346" y="18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6400800" y="4108450"/>
              <a:ext cx="1079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6582321" y="3898900"/>
              <a:ext cx="66129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35" fill="norm" stroke="1" extrusionOk="0">
                  <a:moveTo>
                    <a:pt x="6913" y="0"/>
                  </a:moveTo>
                  <a:cubicBezTo>
                    <a:pt x="4213" y="3627"/>
                    <a:pt x="1513" y="7255"/>
                    <a:pt x="501" y="10470"/>
                  </a:cubicBezTo>
                  <a:cubicBezTo>
                    <a:pt x="-512" y="13685"/>
                    <a:pt x="163" y="16489"/>
                    <a:pt x="1176" y="18302"/>
                  </a:cubicBezTo>
                  <a:cubicBezTo>
                    <a:pt x="2188" y="20116"/>
                    <a:pt x="3538" y="20940"/>
                    <a:pt x="5900" y="21270"/>
                  </a:cubicBezTo>
                  <a:cubicBezTo>
                    <a:pt x="8263" y="21600"/>
                    <a:pt x="11638" y="21435"/>
                    <a:pt x="14338" y="20776"/>
                  </a:cubicBezTo>
                  <a:cubicBezTo>
                    <a:pt x="17038" y="20116"/>
                    <a:pt x="19063" y="18962"/>
                    <a:pt x="21088" y="17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6462494" y="4081918"/>
              <a:ext cx="71656" cy="14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456" fill="norm" stroke="1" extrusionOk="0">
                  <a:moveTo>
                    <a:pt x="2378" y="2942"/>
                  </a:moveTo>
                  <a:cubicBezTo>
                    <a:pt x="2378" y="1399"/>
                    <a:pt x="2378" y="-144"/>
                    <a:pt x="2069" y="10"/>
                  </a:cubicBezTo>
                  <a:cubicBezTo>
                    <a:pt x="1761" y="165"/>
                    <a:pt x="1143" y="2016"/>
                    <a:pt x="526" y="4330"/>
                  </a:cubicBezTo>
                  <a:cubicBezTo>
                    <a:pt x="-91" y="6645"/>
                    <a:pt x="-708" y="9422"/>
                    <a:pt x="2069" y="11582"/>
                  </a:cubicBezTo>
                  <a:cubicBezTo>
                    <a:pt x="4846" y="13742"/>
                    <a:pt x="11018" y="15285"/>
                    <a:pt x="15029" y="16673"/>
                  </a:cubicBezTo>
                  <a:cubicBezTo>
                    <a:pt x="19041" y="18062"/>
                    <a:pt x="20892" y="19296"/>
                    <a:pt x="20892" y="20067"/>
                  </a:cubicBezTo>
                  <a:cubicBezTo>
                    <a:pt x="20892" y="20839"/>
                    <a:pt x="19041" y="21147"/>
                    <a:pt x="17189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6502400" y="4025900"/>
              <a:ext cx="139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5300"/>
                    <a:pt x="11127" y="9000"/>
                    <a:pt x="14727" y="5400"/>
                  </a:cubicBezTo>
                  <a:cubicBezTo>
                    <a:pt x="18327" y="1800"/>
                    <a:pt x="19964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6642894" y="3845983"/>
              <a:ext cx="323056" cy="32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13" fill="norm" stroke="1" extrusionOk="0">
                  <a:moveTo>
                    <a:pt x="6300" y="14262"/>
                  </a:moveTo>
                  <a:cubicBezTo>
                    <a:pt x="5594" y="13985"/>
                    <a:pt x="4888" y="13708"/>
                    <a:pt x="3971" y="14192"/>
                  </a:cubicBezTo>
                  <a:cubicBezTo>
                    <a:pt x="3053" y="14677"/>
                    <a:pt x="1923" y="15923"/>
                    <a:pt x="1218" y="16892"/>
                  </a:cubicBezTo>
                  <a:cubicBezTo>
                    <a:pt x="512" y="17862"/>
                    <a:pt x="229" y="18554"/>
                    <a:pt x="88" y="19246"/>
                  </a:cubicBezTo>
                  <a:cubicBezTo>
                    <a:pt x="-53" y="19938"/>
                    <a:pt x="-53" y="20631"/>
                    <a:pt x="300" y="21046"/>
                  </a:cubicBezTo>
                  <a:cubicBezTo>
                    <a:pt x="653" y="21462"/>
                    <a:pt x="1359" y="21600"/>
                    <a:pt x="1994" y="21462"/>
                  </a:cubicBezTo>
                  <a:cubicBezTo>
                    <a:pt x="2629" y="21323"/>
                    <a:pt x="3194" y="20908"/>
                    <a:pt x="3688" y="20285"/>
                  </a:cubicBezTo>
                  <a:cubicBezTo>
                    <a:pt x="4182" y="19662"/>
                    <a:pt x="4606" y="18831"/>
                    <a:pt x="5100" y="18623"/>
                  </a:cubicBezTo>
                  <a:cubicBezTo>
                    <a:pt x="5594" y="18415"/>
                    <a:pt x="6159" y="18831"/>
                    <a:pt x="6794" y="18762"/>
                  </a:cubicBezTo>
                  <a:cubicBezTo>
                    <a:pt x="7429" y="18692"/>
                    <a:pt x="8135" y="18138"/>
                    <a:pt x="9265" y="16408"/>
                  </a:cubicBezTo>
                  <a:cubicBezTo>
                    <a:pt x="10394" y="14677"/>
                    <a:pt x="11947" y="11769"/>
                    <a:pt x="12935" y="9069"/>
                  </a:cubicBezTo>
                  <a:cubicBezTo>
                    <a:pt x="13923" y="6369"/>
                    <a:pt x="14347" y="3877"/>
                    <a:pt x="14559" y="2285"/>
                  </a:cubicBezTo>
                  <a:cubicBezTo>
                    <a:pt x="14771" y="692"/>
                    <a:pt x="14771" y="0"/>
                    <a:pt x="14559" y="0"/>
                  </a:cubicBezTo>
                  <a:cubicBezTo>
                    <a:pt x="14347" y="0"/>
                    <a:pt x="13923" y="692"/>
                    <a:pt x="13218" y="2838"/>
                  </a:cubicBezTo>
                  <a:cubicBezTo>
                    <a:pt x="12512" y="4985"/>
                    <a:pt x="11523" y="8585"/>
                    <a:pt x="11029" y="11146"/>
                  </a:cubicBezTo>
                  <a:cubicBezTo>
                    <a:pt x="10535" y="13708"/>
                    <a:pt x="10535" y="15231"/>
                    <a:pt x="10959" y="16269"/>
                  </a:cubicBezTo>
                  <a:cubicBezTo>
                    <a:pt x="11382" y="17308"/>
                    <a:pt x="12229" y="17862"/>
                    <a:pt x="13006" y="18000"/>
                  </a:cubicBezTo>
                  <a:cubicBezTo>
                    <a:pt x="13782" y="18138"/>
                    <a:pt x="14488" y="17862"/>
                    <a:pt x="15123" y="17515"/>
                  </a:cubicBezTo>
                  <a:cubicBezTo>
                    <a:pt x="15759" y="17169"/>
                    <a:pt x="16323" y="16754"/>
                    <a:pt x="16253" y="16685"/>
                  </a:cubicBezTo>
                  <a:cubicBezTo>
                    <a:pt x="16182" y="16615"/>
                    <a:pt x="15476" y="16892"/>
                    <a:pt x="15123" y="17446"/>
                  </a:cubicBezTo>
                  <a:cubicBezTo>
                    <a:pt x="14771" y="18000"/>
                    <a:pt x="14771" y="18831"/>
                    <a:pt x="15194" y="19385"/>
                  </a:cubicBezTo>
                  <a:cubicBezTo>
                    <a:pt x="15618" y="19938"/>
                    <a:pt x="16465" y="20215"/>
                    <a:pt x="17594" y="19800"/>
                  </a:cubicBezTo>
                  <a:cubicBezTo>
                    <a:pt x="18723" y="19385"/>
                    <a:pt x="20135" y="18277"/>
                    <a:pt x="21547" y="17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6743700" y="3937000"/>
              <a:ext cx="1651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7600"/>
                    <a:pt x="1662" y="13600"/>
                    <a:pt x="5262" y="10000"/>
                  </a:cubicBezTo>
                  <a:cubicBezTo>
                    <a:pt x="8862" y="6400"/>
                    <a:pt x="15231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5613929" y="4717777"/>
              <a:ext cx="50271" cy="26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48" fill="norm" stroke="1" extrusionOk="0">
                  <a:moveTo>
                    <a:pt x="5175" y="1590"/>
                  </a:moveTo>
                  <a:cubicBezTo>
                    <a:pt x="3375" y="719"/>
                    <a:pt x="1575" y="-152"/>
                    <a:pt x="675" y="22"/>
                  </a:cubicBezTo>
                  <a:cubicBezTo>
                    <a:pt x="-225" y="196"/>
                    <a:pt x="-225" y="1416"/>
                    <a:pt x="675" y="4290"/>
                  </a:cubicBezTo>
                  <a:cubicBezTo>
                    <a:pt x="1575" y="7164"/>
                    <a:pt x="3375" y="11693"/>
                    <a:pt x="6975" y="14829"/>
                  </a:cubicBezTo>
                  <a:cubicBezTo>
                    <a:pt x="10575" y="17964"/>
                    <a:pt x="15975" y="19706"/>
                    <a:pt x="21375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5708650" y="4895849"/>
              <a:ext cx="6350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0800"/>
                    <a:pt x="14400" y="21600"/>
                    <a:pt x="18000" y="21600"/>
                  </a:cubicBezTo>
                  <a:cubicBezTo>
                    <a:pt x="21600" y="21600"/>
                    <a:pt x="21600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5708650" y="4802317"/>
              <a:ext cx="190500" cy="9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5254"/>
                  </a:moveTo>
                  <a:cubicBezTo>
                    <a:pt x="480" y="2906"/>
                    <a:pt x="960" y="558"/>
                    <a:pt x="1680" y="89"/>
                  </a:cubicBezTo>
                  <a:cubicBezTo>
                    <a:pt x="2400" y="-381"/>
                    <a:pt x="3360" y="1028"/>
                    <a:pt x="3960" y="4080"/>
                  </a:cubicBezTo>
                  <a:cubicBezTo>
                    <a:pt x="4560" y="7132"/>
                    <a:pt x="4800" y="11828"/>
                    <a:pt x="4920" y="15349"/>
                  </a:cubicBezTo>
                  <a:cubicBezTo>
                    <a:pt x="5040" y="18871"/>
                    <a:pt x="5040" y="21219"/>
                    <a:pt x="5280" y="21219"/>
                  </a:cubicBezTo>
                  <a:cubicBezTo>
                    <a:pt x="5520" y="21219"/>
                    <a:pt x="6000" y="18871"/>
                    <a:pt x="6480" y="16523"/>
                  </a:cubicBezTo>
                  <a:cubicBezTo>
                    <a:pt x="6960" y="14176"/>
                    <a:pt x="7440" y="11828"/>
                    <a:pt x="8040" y="9480"/>
                  </a:cubicBezTo>
                  <a:cubicBezTo>
                    <a:pt x="8640" y="7132"/>
                    <a:pt x="9360" y="4784"/>
                    <a:pt x="10200" y="4315"/>
                  </a:cubicBezTo>
                  <a:cubicBezTo>
                    <a:pt x="11040" y="3845"/>
                    <a:pt x="12000" y="5254"/>
                    <a:pt x="12840" y="5019"/>
                  </a:cubicBezTo>
                  <a:cubicBezTo>
                    <a:pt x="13680" y="4784"/>
                    <a:pt x="14400" y="2906"/>
                    <a:pt x="15360" y="1967"/>
                  </a:cubicBezTo>
                  <a:cubicBezTo>
                    <a:pt x="16320" y="1028"/>
                    <a:pt x="17520" y="1028"/>
                    <a:pt x="18600" y="2436"/>
                  </a:cubicBezTo>
                  <a:cubicBezTo>
                    <a:pt x="19680" y="3845"/>
                    <a:pt x="20640" y="6662"/>
                    <a:pt x="21600" y="9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5949950" y="480060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5943599" y="473075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5998633" y="4584700"/>
              <a:ext cx="435049" cy="328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58" fill="norm" stroke="1" extrusionOk="0">
                  <a:moveTo>
                    <a:pt x="3880" y="0"/>
                  </a:moveTo>
                  <a:cubicBezTo>
                    <a:pt x="3041" y="4265"/>
                    <a:pt x="2202" y="8530"/>
                    <a:pt x="1835" y="11006"/>
                  </a:cubicBezTo>
                  <a:cubicBezTo>
                    <a:pt x="1468" y="13483"/>
                    <a:pt x="1573" y="14171"/>
                    <a:pt x="1887" y="14583"/>
                  </a:cubicBezTo>
                  <a:cubicBezTo>
                    <a:pt x="2202" y="14996"/>
                    <a:pt x="2726" y="15134"/>
                    <a:pt x="3146" y="14927"/>
                  </a:cubicBezTo>
                  <a:cubicBezTo>
                    <a:pt x="3565" y="14721"/>
                    <a:pt x="3880" y="14171"/>
                    <a:pt x="3827" y="13552"/>
                  </a:cubicBezTo>
                  <a:cubicBezTo>
                    <a:pt x="3775" y="12932"/>
                    <a:pt x="3355" y="12245"/>
                    <a:pt x="2831" y="11901"/>
                  </a:cubicBezTo>
                  <a:cubicBezTo>
                    <a:pt x="2307" y="11557"/>
                    <a:pt x="1678" y="11557"/>
                    <a:pt x="1101" y="11557"/>
                  </a:cubicBezTo>
                  <a:cubicBezTo>
                    <a:pt x="524" y="11557"/>
                    <a:pt x="0" y="11557"/>
                    <a:pt x="0" y="11282"/>
                  </a:cubicBezTo>
                  <a:cubicBezTo>
                    <a:pt x="0" y="11006"/>
                    <a:pt x="524" y="10456"/>
                    <a:pt x="1311" y="10043"/>
                  </a:cubicBezTo>
                  <a:cubicBezTo>
                    <a:pt x="2097" y="9631"/>
                    <a:pt x="3146" y="9355"/>
                    <a:pt x="3932" y="9218"/>
                  </a:cubicBezTo>
                  <a:cubicBezTo>
                    <a:pt x="4718" y="9080"/>
                    <a:pt x="5243" y="9080"/>
                    <a:pt x="5662" y="9424"/>
                  </a:cubicBezTo>
                  <a:cubicBezTo>
                    <a:pt x="6082" y="9768"/>
                    <a:pt x="6396" y="10456"/>
                    <a:pt x="6606" y="11144"/>
                  </a:cubicBezTo>
                  <a:cubicBezTo>
                    <a:pt x="6816" y="11832"/>
                    <a:pt x="6920" y="12520"/>
                    <a:pt x="6763" y="12657"/>
                  </a:cubicBezTo>
                  <a:cubicBezTo>
                    <a:pt x="6606" y="12795"/>
                    <a:pt x="6186" y="12382"/>
                    <a:pt x="5977" y="11694"/>
                  </a:cubicBezTo>
                  <a:cubicBezTo>
                    <a:pt x="5767" y="11006"/>
                    <a:pt x="5767" y="10043"/>
                    <a:pt x="5872" y="9218"/>
                  </a:cubicBezTo>
                  <a:cubicBezTo>
                    <a:pt x="5977" y="8392"/>
                    <a:pt x="6186" y="7704"/>
                    <a:pt x="6553" y="7429"/>
                  </a:cubicBezTo>
                  <a:cubicBezTo>
                    <a:pt x="6920" y="7154"/>
                    <a:pt x="7445" y="7292"/>
                    <a:pt x="7812" y="7773"/>
                  </a:cubicBezTo>
                  <a:cubicBezTo>
                    <a:pt x="8179" y="8255"/>
                    <a:pt x="8388" y="9080"/>
                    <a:pt x="8493" y="9837"/>
                  </a:cubicBezTo>
                  <a:cubicBezTo>
                    <a:pt x="8598" y="10594"/>
                    <a:pt x="8598" y="11282"/>
                    <a:pt x="8598" y="11282"/>
                  </a:cubicBezTo>
                  <a:cubicBezTo>
                    <a:pt x="8598" y="11282"/>
                    <a:pt x="8598" y="10594"/>
                    <a:pt x="8808" y="9975"/>
                  </a:cubicBezTo>
                  <a:cubicBezTo>
                    <a:pt x="9017" y="9355"/>
                    <a:pt x="9437" y="8805"/>
                    <a:pt x="9909" y="8599"/>
                  </a:cubicBezTo>
                  <a:cubicBezTo>
                    <a:pt x="10381" y="8392"/>
                    <a:pt x="10905" y="8530"/>
                    <a:pt x="11744" y="8668"/>
                  </a:cubicBezTo>
                  <a:cubicBezTo>
                    <a:pt x="12583" y="8805"/>
                    <a:pt x="13736" y="8943"/>
                    <a:pt x="14627" y="8874"/>
                  </a:cubicBezTo>
                  <a:cubicBezTo>
                    <a:pt x="15518" y="8805"/>
                    <a:pt x="16148" y="8530"/>
                    <a:pt x="16672" y="8186"/>
                  </a:cubicBezTo>
                  <a:cubicBezTo>
                    <a:pt x="17196" y="7842"/>
                    <a:pt x="17616" y="7429"/>
                    <a:pt x="17878" y="6879"/>
                  </a:cubicBezTo>
                  <a:cubicBezTo>
                    <a:pt x="18140" y="6329"/>
                    <a:pt x="18245" y="5641"/>
                    <a:pt x="18035" y="5159"/>
                  </a:cubicBezTo>
                  <a:cubicBezTo>
                    <a:pt x="17825" y="4678"/>
                    <a:pt x="17301" y="4403"/>
                    <a:pt x="16777" y="4265"/>
                  </a:cubicBezTo>
                  <a:cubicBezTo>
                    <a:pt x="16252" y="4127"/>
                    <a:pt x="15728" y="4127"/>
                    <a:pt x="15309" y="4403"/>
                  </a:cubicBezTo>
                  <a:cubicBezTo>
                    <a:pt x="14889" y="4678"/>
                    <a:pt x="14575" y="5228"/>
                    <a:pt x="14680" y="5641"/>
                  </a:cubicBezTo>
                  <a:cubicBezTo>
                    <a:pt x="14784" y="6054"/>
                    <a:pt x="15309" y="6329"/>
                    <a:pt x="16305" y="7085"/>
                  </a:cubicBezTo>
                  <a:cubicBezTo>
                    <a:pt x="17301" y="7842"/>
                    <a:pt x="18769" y="9080"/>
                    <a:pt x="19817" y="10869"/>
                  </a:cubicBezTo>
                  <a:cubicBezTo>
                    <a:pt x="20866" y="12657"/>
                    <a:pt x="21495" y="14996"/>
                    <a:pt x="21548" y="16785"/>
                  </a:cubicBezTo>
                  <a:cubicBezTo>
                    <a:pt x="21600" y="18573"/>
                    <a:pt x="21076" y="19811"/>
                    <a:pt x="20499" y="20568"/>
                  </a:cubicBezTo>
                  <a:cubicBezTo>
                    <a:pt x="19922" y="21325"/>
                    <a:pt x="19293" y="21600"/>
                    <a:pt x="18664" y="21118"/>
                  </a:cubicBezTo>
                  <a:cubicBezTo>
                    <a:pt x="18035" y="20637"/>
                    <a:pt x="17406" y="19399"/>
                    <a:pt x="17353" y="17954"/>
                  </a:cubicBezTo>
                  <a:cubicBezTo>
                    <a:pt x="17301" y="16510"/>
                    <a:pt x="17825" y="14859"/>
                    <a:pt x="18350" y="13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0" y="5074594"/>
              <a:ext cx="673100" cy="39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21548"/>
                  </a:moveTo>
                  <a:cubicBezTo>
                    <a:pt x="1426" y="21316"/>
                    <a:pt x="2853" y="21083"/>
                    <a:pt x="4347" y="20967"/>
                  </a:cubicBezTo>
                  <a:cubicBezTo>
                    <a:pt x="5842" y="20851"/>
                    <a:pt x="7404" y="20851"/>
                    <a:pt x="8457" y="20735"/>
                  </a:cubicBezTo>
                  <a:cubicBezTo>
                    <a:pt x="9509" y="20619"/>
                    <a:pt x="10053" y="20387"/>
                    <a:pt x="10155" y="20038"/>
                  </a:cubicBezTo>
                  <a:cubicBezTo>
                    <a:pt x="10257" y="19690"/>
                    <a:pt x="9917" y="19225"/>
                    <a:pt x="8966" y="18064"/>
                  </a:cubicBezTo>
                  <a:cubicBezTo>
                    <a:pt x="8015" y="16903"/>
                    <a:pt x="6453" y="15045"/>
                    <a:pt x="5434" y="13477"/>
                  </a:cubicBezTo>
                  <a:cubicBezTo>
                    <a:pt x="4415" y="11909"/>
                    <a:pt x="3940" y="10632"/>
                    <a:pt x="3736" y="9296"/>
                  </a:cubicBezTo>
                  <a:cubicBezTo>
                    <a:pt x="3532" y="7961"/>
                    <a:pt x="3600" y="6567"/>
                    <a:pt x="4177" y="5174"/>
                  </a:cubicBezTo>
                  <a:cubicBezTo>
                    <a:pt x="4755" y="3780"/>
                    <a:pt x="5842" y="2387"/>
                    <a:pt x="6996" y="1458"/>
                  </a:cubicBezTo>
                  <a:cubicBezTo>
                    <a:pt x="8151" y="529"/>
                    <a:pt x="9374" y="64"/>
                    <a:pt x="10426" y="6"/>
                  </a:cubicBezTo>
                  <a:cubicBezTo>
                    <a:pt x="11479" y="-52"/>
                    <a:pt x="12362" y="296"/>
                    <a:pt x="13008" y="993"/>
                  </a:cubicBezTo>
                  <a:cubicBezTo>
                    <a:pt x="13653" y="1690"/>
                    <a:pt x="14060" y="2735"/>
                    <a:pt x="14162" y="4767"/>
                  </a:cubicBezTo>
                  <a:cubicBezTo>
                    <a:pt x="14264" y="6800"/>
                    <a:pt x="14060" y="9819"/>
                    <a:pt x="13891" y="11619"/>
                  </a:cubicBezTo>
                  <a:cubicBezTo>
                    <a:pt x="13721" y="13419"/>
                    <a:pt x="13585" y="14000"/>
                    <a:pt x="13517" y="14696"/>
                  </a:cubicBezTo>
                  <a:cubicBezTo>
                    <a:pt x="13449" y="15393"/>
                    <a:pt x="13449" y="16206"/>
                    <a:pt x="13585" y="16787"/>
                  </a:cubicBezTo>
                  <a:cubicBezTo>
                    <a:pt x="13721" y="17367"/>
                    <a:pt x="13992" y="17716"/>
                    <a:pt x="14943" y="17774"/>
                  </a:cubicBezTo>
                  <a:cubicBezTo>
                    <a:pt x="15894" y="17832"/>
                    <a:pt x="17525" y="17600"/>
                    <a:pt x="18747" y="17483"/>
                  </a:cubicBezTo>
                  <a:cubicBezTo>
                    <a:pt x="19970" y="17367"/>
                    <a:pt x="20785" y="17367"/>
                    <a:pt x="21600" y="17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755650" y="5194300"/>
              <a:ext cx="1079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723900" y="5289550"/>
              <a:ext cx="1968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1127930" y="4864463"/>
              <a:ext cx="192871" cy="56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06" fill="norm" stroke="1" extrusionOk="0">
                  <a:moveTo>
                    <a:pt x="19984" y="228"/>
                  </a:moveTo>
                  <a:cubicBezTo>
                    <a:pt x="17636" y="67"/>
                    <a:pt x="15289" y="-94"/>
                    <a:pt x="12354" y="67"/>
                  </a:cubicBezTo>
                  <a:cubicBezTo>
                    <a:pt x="9419" y="228"/>
                    <a:pt x="5897" y="712"/>
                    <a:pt x="3902" y="1155"/>
                  </a:cubicBezTo>
                  <a:cubicBezTo>
                    <a:pt x="1906" y="1599"/>
                    <a:pt x="1436" y="2002"/>
                    <a:pt x="1554" y="2364"/>
                  </a:cubicBezTo>
                  <a:cubicBezTo>
                    <a:pt x="1671" y="2727"/>
                    <a:pt x="2376" y="3049"/>
                    <a:pt x="3784" y="3493"/>
                  </a:cubicBezTo>
                  <a:cubicBezTo>
                    <a:pt x="5193" y="3936"/>
                    <a:pt x="7306" y="4500"/>
                    <a:pt x="8715" y="4943"/>
                  </a:cubicBezTo>
                  <a:cubicBezTo>
                    <a:pt x="10123" y="5387"/>
                    <a:pt x="10828" y="5709"/>
                    <a:pt x="11063" y="6112"/>
                  </a:cubicBezTo>
                  <a:cubicBezTo>
                    <a:pt x="11297" y="6515"/>
                    <a:pt x="11063" y="6999"/>
                    <a:pt x="9889" y="7482"/>
                  </a:cubicBezTo>
                  <a:cubicBezTo>
                    <a:pt x="8715" y="7966"/>
                    <a:pt x="6602" y="8449"/>
                    <a:pt x="4841" y="8772"/>
                  </a:cubicBezTo>
                  <a:cubicBezTo>
                    <a:pt x="3080" y="9094"/>
                    <a:pt x="1671" y="9255"/>
                    <a:pt x="1671" y="9336"/>
                  </a:cubicBezTo>
                  <a:cubicBezTo>
                    <a:pt x="1671" y="9416"/>
                    <a:pt x="3080" y="9416"/>
                    <a:pt x="4371" y="9416"/>
                  </a:cubicBezTo>
                  <a:cubicBezTo>
                    <a:pt x="5663" y="9416"/>
                    <a:pt x="6836" y="9416"/>
                    <a:pt x="7893" y="9537"/>
                  </a:cubicBezTo>
                  <a:cubicBezTo>
                    <a:pt x="8950" y="9658"/>
                    <a:pt x="9889" y="9900"/>
                    <a:pt x="9889" y="10666"/>
                  </a:cubicBezTo>
                  <a:cubicBezTo>
                    <a:pt x="9889" y="11431"/>
                    <a:pt x="8950" y="12721"/>
                    <a:pt x="7189" y="14172"/>
                  </a:cubicBezTo>
                  <a:cubicBezTo>
                    <a:pt x="5428" y="15622"/>
                    <a:pt x="2845" y="17234"/>
                    <a:pt x="1436" y="18322"/>
                  </a:cubicBezTo>
                  <a:cubicBezTo>
                    <a:pt x="28" y="19410"/>
                    <a:pt x="-207" y="19975"/>
                    <a:pt x="145" y="20378"/>
                  </a:cubicBezTo>
                  <a:cubicBezTo>
                    <a:pt x="497" y="20781"/>
                    <a:pt x="1436" y="21022"/>
                    <a:pt x="5076" y="21184"/>
                  </a:cubicBezTo>
                  <a:cubicBezTo>
                    <a:pt x="8715" y="21345"/>
                    <a:pt x="15054" y="21425"/>
                    <a:pt x="21393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7404100" y="4350014"/>
              <a:ext cx="3866152" cy="22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12" fill="norm" stroke="1" extrusionOk="0">
                  <a:moveTo>
                    <a:pt x="0" y="6145"/>
                  </a:moveTo>
                  <a:cubicBezTo>
                    <a:pt x="378" y="5323"/>
                    <a:pt x="757" y="4500"/>
                    <a:pt x="1147" y="3883"/>
                  </a:cubicBezTo>
                  <a:cubicBezTo>
                    <a:pt x="1537" y="3265"/>
                    <a:pt x="1939" y="2854"/>
                    <a:pt x="2370" y="2545"/>
                  </a:cubicBezTo>
                  <a:cubicBezTo>
                    <a:pt x="2802" y="2237"/>
                    <a:pt x="3263" y="2031"/>
                    <a:pt x="3695" y="2134"/>
                  </a:cubicBezTo>
                  <a:cubicBezTo>
                    <a:pt x="4126" y="2237"/>
                    <a:pt x="4528" y="2648"/>
                    <a:pt x="4960" y="3163"/>
                  </a:cubicBezTo>
                  <a:cubicBezTo>
                    <a:pt x="5391" y="3677"/>
                    <a:pt x="5852" y="4294"/>
                    <a:pt x="6313" y="4705"/>
                  </a:cubicBezTo>
                  <a:cubicBezTo>
                    <a:pt x="6774" y="5117"/>
                    <a:pt x="7235" y="5323"/>
                    <a:pt x="7655" y="5323"/>
                  </a:cubicBezTo>
                  <a:cubicBezTo>
                    <a:pt x="8075" y="5323"/>
                    <a:pt x="8453" y="5117"/>
                    <a:pt x="8867" y="4603"/>
                  </a:cubicBezTo>
                  <a:cubicBezTo>
                    <a:pt x="9281" y="4088"/>
                    <a:pt x="9730" y="3265"/>
                    <a:pt x="10167" y="2545"/>
                  </a:cubicBezTo>
                  <a:cubicBezTo>
                    <a:pt x="10605" y="1825"/>
                    <a:pt x="11031" y="1208"/>
                    <a:pt x="11486" y="797"/>
                  </a:cubicBezTo>
                  <a:cubicBezTo>
                    <a:pt x="11941" y="385"/>
                    <a:pt x="12426" y="180"/>
                    <a:pt x="12875" y="77"/>
                  </a:cubicBezTo>
                  <a:cubicBezTo>
                    <a:pt x="13324" y="-26"/>
                    <a:pt x="13738" y="-26"/>
                    <a:pt x="14158" y="77"/>
                  </a:cubicBezTo>
                  <a:cubicBezTo>
                    <a:pt x="14577" y="180"/>
                    <a:pt x="15003" y="385"/>
                    <a:pt x="15470" y="797"/>
                  </a:cubicBezTo>
                  <a:cubicBezTo>
                    <a:pt x="15937" y="1208"/>
                    <a:pt x="16445" y="1825"/>
                    <a:pt x="16918" y="2340"/>
                  </a:cubicBezTo>
                  <a:cubicBezTo>
                    <a:pt x="17391" y="2854"/>
                    <a:pt x="17829" y="3265"/>
                    <a:pt x="18266" y="3574"/>
                  </a:cubicBezTo>
                  <a:cubicBezTo>
                    <a:pt x="18703" y="3883"/>
                    <a:pt x="19141" y="4088"/>
                    <a:pt x="19578" y="3985"/>
                  </a:cubicBezTo>
                  <a:cubicBezTo>
                    <a:pt x="20016" y="3883"/>
                    <a:pt x="20453" y="3471"/>
                    <a:pt x="20737" y="3163"/>
                  </a:cubicBezTo>
                  <a:cubicBezTo>
                    <a:pt x="21021" y="2854"/>
                    <a:pt x="21151" y="2648"/>
                    <a:pt x="21245" y="2545"/>
                  </a:cubicBezTo>
                  <a:cubicBezTo>
                    <a:pt x="21340" y="2443"/>
                    <a:pt x="21399" y="2443"/>
                    <a:pt x="21387" y="2237"/>
                  </a:cubicBezTo>
                  <a:cubicBezTo>
                    <a:pt x="21375" y="2031"/>
                    <a:pt x="21293" y="1620"/>
                    <a:pt x="21015" y="1311"/>
                  </a:cubicBezTo>
                  <a:cubicBezTo>
                    <a:pt x="20737" y="1003"/>
                    <a:pt x="20264" y="797"/>
                    <a:pt x="19797" y="694"/>
                  </a:cubicBezTo>
                  <a:cubicBezTo>
                    <a:pt x="19330" y="591"/>
                    <a:pt x="18869" y="591"/>
                    <a:pt x="18384" y="591"/>
                  </a:cubicBezTo>
                  <a:cubicBezTo>
                    <a:pt x="17900" y="591"/>
                    <a:pt x="17391" y="591"/>
                    <a:pt x="16900" y="591"/>
                  </a:cubicBezTo>
                  <a:cubicBezTo>
                    <a:pt x="16410" y="591"/>
                    <a:pt x="15937" y="591"/>
                    <a:pt x="15500" y="694"/>
                  </a:cubicBezTo>
                  <a:cubicBezTo>
                    <a:pt x="15062" y="797"/>
                    <a:pt x="14660" y="1003"/>
                    <a:pt x="14258" y="1208"/>
                  </a:cubicBezTo>
                  <a:cubicBezTo>
                    <a:pt x="13856" y="1414"/>
                    <a:pt x="13454" y="1620"/>
                    <a:pt x="13034" y="1825"/>
                  </a:cubicBezTo>
                  <a:cubicBezTo>
                    <a:pt x="12615" y="2031"/>
                    <a:pt x="12177" y="2237"/>
                    <a:pt x="11758" y="2545"/>
                  </a:cubicBezTo>
                  <a:cubicBezTo>
                    <a:pt x="11338" y="2854"/>
                    <a:pt x="10936" y="3265"/>
                    <a:pt x="10534" y="3677"/>
                  </a:cubicBezTo>
                  <a:cubicBezTo>
                    <a:pt x="10132" y="4088"/>
                    <a:pt x="9730" y="4500"/>
                    <a:pt x="9275" y="5014"/>
                  </a:cubicBezTo>
                  <a:cubicBezTo>
                    <a:pt x="8820" y="5528"/>
                    <a:pt x="8311" y="6145"/>
                    <a:pt x="7838" y="6865"/>
                  </a:cubicBezTo>
                  <a:cubicBezTo>
                    <a:pt x="7366" y="7585"/>
                    <a:pt x="6928" y="8408"/>
                    <a:pt x="6502" y="9128"/>
                  </a:cubicBezTo>
                  <a:cubicBezTo>
                    <a:pt x="6077" y="9848"/>
                    <a:pt x="5663" y="10465"/>
                    <a:pt x="5220" y="11288"/>
                  </a:cubicBezTo>
                  <a:cubicBezTo>
                    <a:pt x="4776" y="12111"/>
                    <a:pt x="4303" y="13140"/>
                    <a:pt x="3819" y="14168"/>
                  </a:cubicBezTo>
                  <a:cubicBezTo>
                    <a:pt x="3334" y="15197"/>
                    <a:pt x="2837" y="16225"/>
                    <a:pt x="2400" y="17254"/>
                  </a:cubicBezTo>
                  <a:cubicBezTo>
                    <a:pt x="1963" y="18283"/>
                    <a:pt x="1584" y="19311"/>
                    <a:pt x="1354" y="20031"/>
                  </a:cubicBezTo>
                  <a:cubicBezTo>
                    <a:pt x="1123" y="20751"/>
                    <a:pt x="1040" y="21163"/>
                    <a:pt x="1029" y="21368"/>
                  </a:cubicBezTo>
                  <a:cubicBezTo>
                    <a:pt x="1017" y="21574"/>
                    <a:pt x="1076" y="21574"/>
                    <a:pt x="1318" y="21265"/>
                  </a:cubicBezTo>
                  <a:cubicBezTo>
                    <a:pt x="1561" y="20957"/>
                    <a:pt x="1986" y="20340"/>
                    <a:pt x="2441" y="19825"/>
                  </a:cubicBezTo>
                  <a:cubicBezTo>
                    <a:pt x="2897" y="19311"/>
                    <a:pt x="3381" y="18900"/>
                    <a:pt x="3848" y="18488"/>
                  </a:cubicBezTo>
                  <a:cubicBezTo>
                    <a:pt x="4315" y="18077"/>
                    <a:pt x="4765" y="17665"/>
                    <a:pt x="5232" y="17254"/>
                  </a:cubicBezTo>
                  <a:cubicBezTo>
                    <a:pt x="5699" y="16843"/>
                    <a:pt x="6183" y="16431"/>
                    <a:pt x="6638" y="16123"/>
                  </a:cubicBezTo>
                  <a:cubicBezTo>
                    <a:pt x="7094" y="15814"/>
                    <a:pt x="7519" y="15608"/>
                    <a:pt x="7957" y="15300"/>
                  </a:cubicBezTo>
                  <a:cubicBezTo>
                    <a:pt x="8394" y="14991"/>
                    <a:pt x="8843" y="14580"/>
                    <a:pt x="9299" y="14271"/>
                  </a:cubicBezTo>
                  <a:cubicBezTo>
                    <a:pt x="9754" y="13963"/>
                    <a:pt x="10215" y="13757"/>
                    <a:pt x="10688" y="13654"/>
                  </a:cubicBezTo>
                  <a:cubicBezTo>
                    <a:pt x="11161" y="13551"/>
                    <a:pt x="11645" y="13551"/>
                    <a:pt x="12112" y="13551"/>
                  </a:cubicBezTo>
                  <a:cubicBezTo>
                    <a:pt x="12579" y="13551"/>
                    <a:pt x="13029" y="13551"/>
                    <a:pt x="13460" y="13654"/>
                  </a:cubicBezTo>
                  <a:cubicBezTo>
                    <a:pt x="13892" y="13757"/>
                    <a:pt x="14305" y="13963"/>
                    <a:pt x="14725" y="14168"/>
                  </a:cubicBezTo>
                  <a:cubicBezTo>
                    <a:pt x="15145" y="14374"/>
                    <a:pt x="15570" y="14580"/>
                    <a:pt x="16032" y="14683"/>
                  </a:cubicBezTo>
                  <a:cubicBezTo>
                    <a:pt x="16493" y="14785"/>
                    <a:pt x="16989" y="14785"/>
                    <a:pt x="17462" y="14580"/>
                  </a:cubicBezTo>
                  <a:cubicBezTo>
                    <a:pt x="17935" y="14374"/>
                    <a:pt x="18384" y="13963"/>
                    <a:pt x="18828" y="13551"/>
                  </a:cubicBezTo>
                  <a:cubicBezTo>
                    <a:pt x="19271" y="13140"/>
                    <a:pt x="19708" y="12728"/>
                    <a:pt x="20146" y="12420"/>
                  </a:cubicBezTo>
                  <a:cubicBezTo>
                    <a:pt x="20583" y="12111"/>
                    <a:pt x="21021" y="11905"/>
                    <a:pt x="21275" y="11803"/>
                  </a:cubicBezTo>
                  <a:cubicBezTo>
                    <a:pt x="21529" y="11700"/>
                    <a:pt x="21600" y="11700"/>
                    <a:pt x="21594" y="11803"/>
                  </a:cubicBezTo>
                  <a:cubicBezTo>
                    <a:pt x="21588" y="11905"/>
                    <a:pt x="21505" y="12111"/>
                    <a:pt x="21239" y="12008"/>
                  </a:cubicBezTo>
                  <a:cubicBezTo>
                    <a:pt x="20973" y="11905"/>
                    <a:pt x="20524" y="11494"/>
                    <a:pt x="20063" y="10980"/>
                  </a:cubicBezTo>
                  <a:cubicBezTo>
                    <a:pt x="19602" y="10465"/>
                    <a:pt x="19129" y="9848"/>
                    <a:pt x="18674" y="9231"/>
                  </a:cubicBezTo>
                  <a:cubicBezTo>
                    <a:pt x="18219" y="8614"/>
                    <a:pt x="17781" y="7997"/>
                    <a:pt x="17314" y="7380"/>
                  </a:cubicBezTo>
                  <a:cubicBezTo>
                    <a:pt x="16847" y="6763"/>
                    <a:pt x="16351" y="6145"/>
                    <a:pt x="15913" y="5734"/>
                  </a:cubicBezTo>
                  <a:cubicBezTo>
                    <a:pt x="15476" y="5323"/>
                    <a:pt x="15098" y="5117"/>
                    <a:pt x="14701" y="4911"/>
                  </a:cubicBezTo>
                  <a:cubicBezTo>
                    <a:pt x="14305" y="4705"/>
                    <a:pt x="13892" y="4500"/>
                    <a:pt x="13478" y="4397"/>
                  </a:cubicBezTo>
                  <a:cubicBezTo>
                    <a:pt x="13064" y="4294"/>
                    <a:pt x="12650" y="4294"/>
                    <a:pt x="12219" y="4397"/>
                  </a:cubicBezTo>
                  <a:cubicBezTo>
                    <a:pt x="11787" y="4500"/>
                    <a:pt x="11338" y="4705"/>
                    <a:pt x="10912" y="5014"/>
                  </a:cubicBezTo>
                  <a:cubicBezTo>
                    <a:pt x="10487" y="5323"/>
                    <a:pt x="10085" y="5734"/>
                    <a:pt x="9635" y="6248"/>
                  </a:cubicBezTo>
                  <a:cubicBezTo>
                    <a:pt x="9186" y="6763"/>
                    <a:pt x="8690" y="7380"/>
                    <a:pt x="8211" y="8100"/>
                  </a:cubicBezTo>
                  <a:cubicBezTo>
                    <a:pt x="7732" y="8820"/>
                    <a:pt x="7271" y="9643"/>
                    <a:pt x="6822" y="10363"/>
                  </a:cubicBezTo>
                  <a:cubicBezTo>
                    <a:pt x="6372" y="11083"/>
                    <a:pt x="5935" y="11700"/>
                    <a:pt x="5474" y="12420"/>
                  </a:cubicBezTo>
                  <a:cubicBezTo>
                    <a:pt x="5013" y="13140"/>
                    <a:pt x="4528" y="13963"/>
                    <a:pt x="4108" y="14683"/>
                  </a:cubicBezTo>
                  <a:cubicBezTo>
                    <a:pt x="3689" y="15403"/>
                    <a:pt x="3334" y="16020"/>
                    <a:pt x="3062" y="16637"/>
                  </a:cubicBezTo>
                  <a:cubicBezTo>
                    <a:pt x="2790" y="17254"/>
                    <a:pt x="2601" y="17871"/>
                    <a:pt x="2477" y="18488"/>
                  </a:cubicBezTo>
                  <a:cubicBezTo>
                    <a:pt x="2353" y="19105"/>
                    <a:pt x="2294" y="19723"/>
                    <a:pt x="2323" y="20031"/>
                  </a:cubicBezTo>
                  <a:cubicBezTo>
                    <a:pt x="2353" y="20340"/>
                    <a:pt x="2471" y="20340"/>
                    <a:pt x="2755" y="19928"/>
                  </a:cubicBezTo>
                  <a:cubicBezTo>
                    <a:pt x="3038" y="19517"/>
                    <a:pt x="3488" y="18694"/>
                    <a:pt x="3943" y="17768"/>
                  </a:cubicBezTo>
                  <a:cubicBezTo>
                    <a:pt x="4398" y="16843"/>
                    <a:pt x="4859" y="15814"/>
                    <a:pt x="5314" y="14888"/>
                  </a:cubicBezTo>
                  <a:cubicBezTo>
                    <a:pt x="5769" y="13963"/>
                    <a:pt x="6219" y="13140"/>
                    <a:pt x="6621" y="12317"/>
                  </a:cubicBezTo>
                  <a:cubicBezTo>
                    <a:pt x="7023" y="11494"/>
                    <a:pt x="7377" y="10671"/>
                    <a:pt x="7744" y="10054"/>
                  </a:cubicBezTo>
                  <a:cubicBezTo>
                    <a:pt x="8110" y="9437"/>
                    <a:pt x="8489" y="9025"/>
                    <a:pt x="8861" y="8614"/>
                  </a:cubicBezTo>
                  <a:cubicBezTo>
                    <a:pt x="9233" y="8203"/>
                    <a:pt x="9600" y="7791"/>
                    <a:pt x="9967" y="7483"/>
                  </a:cubicBezTo>
                  <a:cubicBezTo>
                    <a:pt x="10333" y="7174"/>
                    <a:pt x="10700" y="6968"/>
                    <a:pt x="11137" y="6865"/>
                  </a:cubicBezTo>
                  <a:cubicBezTo>
                    <a:pt x="11574" y="6763"/>
                    <a:pt x="12083" y="6763"/>
                    <a:pt x="12585" y="6763"/>
                  </a:cubicBezTo>
                  <a:cubicBezTo>
                    <a:pt x="13088" y="6763"/>
                    <a:pt x="13584" y="6763"/>
                    <a:pt x="14057" y="6660"/>
                  </a:cubicBezTo>
                  <a:cubicBezTo>
                    <a:pt x="14530" y="6557"/>
                    <a:pt x="14979" y="6351"/>
                    <a:pt x="15423" y="6248"/>
                  </a:cubicBezTo>
                  <a:cubicBezTo>
                    <a:pt x="15866" y="6145"/>
                    <a:pt x="16303" y="6145"/>
                    <a:pt x="16835" y="6145"/>
                  </a:cubicBezTo>
                  <a:cubicBezTo>
                    <a:pt x="17367" y="6145"/>
                    <a:pt x="17994" y="6145"/>
                    <a:pt x="18526" y="6351"/>
                  </a:cubicBezTo>
                  <a:cubicBezTo>
                    <a:pt x="19058" y="6557"/>
                    <a:pt x="19496" y="6968"/>
                    <a:pt x="19933" y="7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1509924" y="5025938"/>
              <a:ext cx="238757" cy="24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0899" fill="norm" stroke="1" extrusionOk="0">
                  <a:moveTo>
                    <a:pt x="12201" y="4636"/>
                  </a:moveTo>
                  <a:cubicBezTo>
                    <a:pt x="12201" y="3729"/>
                    <a:pt x="12201" y="2821"/>
                    <a:pt x="12017" y="1914"/>
                  </a:cubicBezTo>
                  <a:cubicBezTo>
                    <a:pt x="11834" y="1006"/>
                    <a:pt x="11468" y="99"/>
                    <a:pt x="10278" y="8"/>
                  </a:cubicBezTo>
                  <a:cubicBezTo>
                    <a:pt x="9089" y="-83"/>
                    <a:pt x="7075" y="643"/>
                    <a:pt x="5062" y="2821"/>
                  </a:cubicBezTo>
                  <a:cubicBezTo>
                    <a:pt x="3048" y="4999"/>
                    <a:pt x="1034" y="8630"/>
                    <a:pt x="302" y="11625"/>
                  </a:cubicBezTo>
                  <a:cubicBezTo>
                    <a:pt x="-430" y="14620"/>
                    <a:pt x="119" y="16979"/>
                    <a:pt x="2499" y="18704"/>
                  </a:cubicBezTo>
                  <a:cubicBezTo>
                    <a:pt x="4878" y="20428"/>
                    <a:pt x="9089" y="21517"/>
                    <a:pt x="12567" y="20519"/>
                  </a:cubicBezTo>
                  <a:cubicBezTo>
                    <a:pt x="16045" y="19520"/>
                    <a:pt x="18790" y="16435"/>
                    <a:pt x="19980" y="13440"/>
                  </a:cubicBezTo>
                  <a:cubicBezTo>
                    <a:pt x="21170" y="10445"/>
                    <a:pt x="20804" y="7541"/>
                    <a:pt x="18607" y="5544"/>
                  </a:cubicBezTo>
                  <a:cubicBezTo>
                    <a:pt x="16411" y="3547"/>
                    <a:pt x="12384" y="2458"/>
                    <a:pt x="9729" y="2367"/>
                  </a:cubicBezTo>
                  <a:cubicBezTo>
                    <a:pt x="7075" y="2277"/>
                    <a:pt x="5794" y="3184"/>
                    <a:pt x="5153" y="4636"/>
                  </a:cubicBezTo>
                  <a:cubicBezTo>
                    <a:pt x="4512" y="6088"/>
                    <a:pt x="4512" y="8085"/>
                    <a:pt x="4512" y="10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1758950" y="5226050"/>
              <a:ext cx="1016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2152650" y="5003800"/>
              <a:ext cx="571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4547"/>
                    <a:pt x="6400" y="9095"/>
                    <a:pt x="10000" y="12695"/>
                  </a:cubicBezTo>
                  <a:cubicBezTo>
                    <a:pt x="13600" y="16295"/>
                    <a:pt x="17600" y="189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2273300" y="5232400"/>
              <a:ext cx="698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2451100" y="4958134"/>
              <a:ext cx="279400" cy="26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5200"/>
                  </a:moveTo>
                  <a:cubicBezTo>
                    <a:pt x="2127" y="3670"/>
                    <a:pt x="4255" y="2139"/>
                    <a:pt x="6218" y="1204"/>
                  </a:cubicBezTo>
                  <a:cubicBezTo>
                    <a:pt x="8182" y="268"/>
                    <a:pt x="9982" y="-72"/>
                    <a:pt x="11209" y="13"/>
                  </a:cubicBezTo>
                  <a:cubicBezTo>
                    <a:pt x="12436" y="98"/>
                    <a:pt x="13091" y="608"/>
                    <a:pt x="12682" y="3074"/>
                  </a:cubicBezTo>
                  <a:cubicBezTo>
                    <a:pt x="12273" y="5541"/>
                    <a:pt x="10800" y="9963"/>
                    <a:pt x="9573" y="12599"/>
                  </a:cubicBezTo>
                  <a:cubicBezTo>
                    <a:pt x="8345" y="15235"/>
                    <a:pt x="7364" y="16085"/>
                    <a:pt x="6627" y="17021"/>
                  </a:cubicBezTo>
                  <a:cubicBezTo>
                    <a:pt x="5891" y="17956"/>
                    <a:pt x="5400" y="18977"/>
                    <a:pt x="5482" y="19742"/>
                  </a:cubicBezTo>
                  <a:cubicBezTo>
                    <a:pt x="5564" y="20508"/>
                    <a:pt x="6218" y="21018"/>
                    <a:pt x="9000" y="21273"/>
                  </a:cubicBezTo>
                  <a:cubicBezTo>
                    <a:pt x="11782" y="21528"/>
                    <a:pt x="16691" y="21528"/>
                    <a:pt x="2160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2895600" y="4837477"/>
              <a:ext cx="157068" cy="52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564" fill="norm" stroke="1" extrusionOk="0">
                  <a:moveTo>
                    <a:pt x="2525" y="310"/>
                  </a:moveTo>
                  <a:cubicBezTo>
                    <a:pt x="5610" y="137"/>
                    <a:pt x="8696" y="-36"/>
                    <a:pt x="10940" y="7"/>
                  </a:cubicBezTo>
                  <a:cubicBezTo>
                    <a:pt x="13184" y="50"/>
                    <a:pt x="14587" y="310"/>
                    <a:pt x="15429" y="871"/>
                  </a:cubicBezTo>
                  <a:cubicBezTo>
                    <a:pt x="16270" y="1433"/>
                    <a:pt x="16551" y="2297"/>
                    <a:pt x="15429" y="3334"/>
                  </a:cubicBezTo>
                  <a:cubicBezTo>
                    <a:pt x="14306" y="4370"/>
                    <a:pt x="11782" y="5580"/>
                    <a:pt x="9818" y="6746"/>
                  </a:cubicBezTo>
                  <a:cubicBezTo>
                    <a:pt x="7855" y="7913"/>
                    <a:pt x="6452" y="9036"/>
                    <a:pt x="6732" y="9900"/>
                  </a:cubicBezTo>
                  <a:cubicBezTo>
                    <a:pt x="7013" y="10764"/>
                    <a:pt x="8977" y="11369"/>
                    <a:pt x="11642" y="12406"/>
                  </a:cubicBezTo>
                  <a:cubicBezTo>
                    <a:pt x="14306" y="13442"/>
                    <a:pt x="17673" y="14911"/>
                    <a:pt x="19496" y="15991"/>
                  </a:cubicBezTo>
                  <a:cubicBezTo>
                    <a:pt x="21319" y="17071"/>
                    <a:pt x="21600" y="17762"/>
                    <a:pt x="18094" y="18626"/>
                  </a:cubicBezTo>
                  <a:cubicBezTo>
                    <a:pt x="14587" y="19490"/>
                    <a:pt x="7294" y="20527"/>
                    <a:pt x="0" y="21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4251661" y="6110924"/>
              <a:ext cx="288726" cy="278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188" fill="norm" stroke="1" extrusionOk="0">
                  <a:moveTo>
                    <a:pt x="11778" y="2249"/>
                  </a:moveTo>
                  <a:cubicBezTo>
                    <a:pt x="11315" y="1443"/>
                    <a:pt x="10853" y="637"/>
                    <a:pt x="10235" y="234"/>
                  </a:cubicBezTo>
                  <a:cubicBezTo>
                    <a:pt x="9618" y="-169"/>
                    <a:pt x="8847" y="-169"/>
                    <a:pt x="7227" y="1201"/>
                  </a:cubicBezTo>
                  <a:cubicBezTo>
                    <a:pt x="5607" y="2571"/>
                    <a:pt x="3138" y="5312"/>
                    <a:pt x="1673" y="8374"/>
                  </a:cubicBezTo>
                  <a:cubicBezTo>
                    <a:pt x="207" y="11437"/>
                    <a:pt x="-256" y="14822"/>
                    <a:pt x="130" y="17159"/>
                  </a:cubicBezTo>
                  <a:cubicBezTo>
                    <a:pt x="515" y="19497"/>
                    <a:pt x="1750" y="20786"/>
                    <a:pt x="4295" y="21109"/>
                  </a:cubicBezTo>
                  <a:cubicBezTo>
                    <a:pt x="6841" y="21431"/>
                    <a:pt x="10698" y="20786"/>
                    <a:pt x="13784" y="19013"/>
                  </a:cubicBezTo>
                  <a:cubicBezTo>
                    <a:pt x="16870" y="17240"/>
                    <a:pt x="19184" y="14338"/>
                    <a:pt x="20264" y="11921"/>
                  </a:cubicBezTo>
                  <a:cubicBezTo>
                    <a:pt x="21344" y="9503"/>
                    <a:pt x="21190" y="7568"/>
                    <a:pt x="20495" y="5956"/>
                  </a:cubicBezTo>
                  <a:cubicBezTo>
                    <a:pt x="19801" y="4344"/>
                    <a:pt x="18567" y="3055"/>
                    <a:pt x="16484" y="2652"/>
                  </a:cubicBezTo>
                  <a:cubicBezTo>
                    <a:pt x="14401" y="2249"/>
                    <a:pt x="11470" y="2732"/>
                    <a:pt x="9310" y="3538"/>
                  </a:cubicBezTo>
                  <a:cubicBezTo>
                    <a:pt x="7150" y="4344"/>
                    <a:pt x="5761" y="5473"/>
                    <a:pt x="4373" y="6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4048905" y="5905499"/>
              <a:ext cx="649573" cy="559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95" fill="norm" stroke="1" extrusionOk="0">
                  <a:moveTo>
                    <a:pt x="14920" y="4594"/>
                  </a:moveTo>
                  <a:cubicBezTo>
                    <a:pt x="14781" y="3788"/>
                    <a:pt x="14642" y="2982"/>
                    <a:pt x="14328" y="2217"/>
                  </a:cubicBezTo>
                  <a:cubicBezTo>
                    <a:pt x="14015" y="1451"/>
                    <a:pt x="13527" y="726"/>
                    <a:pt x="12621" y="323"/>
                  </a:cubicBezTo>
                  <a:cubicBezTo>
                    <a:pt x="11715" y="-80"/>
                    <a:pt x="10391" y="-161"/>
                    <a:pt x="8754" y="403"/>
                  </a:cubicBezTo>
                  <a:cubicBezTo>
                    <a:pt x="7116" y="967"/>
                    <a:pt x="5165" y="2176"/>
                    <a:pt x="3633" y="3506"/>
                  </a:cubicBezTo>
                  <a:cubicBezTo>
                    <a:pt x="2100" y="4836"/>
                    <a:pt x="985" y="6287"/>
                    <a:pt x="427" y="7939"/>
                  </a:cubicBezTo>
                  <a:cubicBezTo>
                    <a:pt x="-130" y="9591"/>
                    <a:pt x="-130" y="11445"/>
                    <a:pt x="358" y="13420"/>
                  </a:cubicBezTo>
                  <a:cubicBezTo>
                    <a:pt x="845" y="15394"/>
                    <a:pt x="1821" y="17490"/>
                    <a:pt x="3075" y="18900"/>
                  </a:cubicBezTo>
                  <a:cubicBezTo>
                    <a:pt x="4329" y="20311"/>
                    <a:pt x="5862" y="21036"/>
                    <a:pt x="7918" y="21238"/>
                  </a:cubicBezTo>
                  <a:cubicBezTo>
                    <a:pt x="9973" y="21439"/>
                    <a:pt x="12551" y="21117"/>
                    <a:pt x="14781" y="20149"/>
                  </a:cubicBezTo>
                  <a:cubicBezTo>
                    <a:pt x="17011" y="19182"/>
                    <a:pt x="18892" y="17570"/>
                    <a:pt x="20007" y="15636"/>
                  </a:cubicBezTo>
                  <a:cubicBezTo>
                    <a:pt x="21122" y="13702"/>
                    <a:pt x="21470" y="11445"/>
                    <a:pt x="21365" y="9309"/>
                  </a:cubicBezTo>
                  <a:cubicBezTo>
                    <a:pt x="21261" y="7173"/>
                    <a:pt x="20704" y="5158"/>
                    <a:pt x="19763" y="3667"/>
                  </a:cubicBezTo>
                  <a:cubicBezTo>
                    <a:pt x="18822" y="2176"/>
                    <a:pt x="17498" y="1209"/>
                    <a:pt x="15965" y="806"/>
                  </a:cubicBezTo>
                  <a:cubicBezTo>
                    <a:pt x="14433" y="403"/>
                    <a:pt x="12691" y="564"/>
                    <a:pt x="11541" y="806"/>
                  </a:cubicBezTo>
                  <a:cubicBezTo>
                    <a:pt x="10391" y="1048"/>
                    <a:pt x="9834" y="1370"/>
                    <a:pt x="9276" y="1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6432550" y="6108700"/>
              <a:ext cx="63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6227351" y="5914209"/>
              <a:ext cx="438360" cy="49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295" fill="norm" stroke="1" extrusionOk="0">
                  <a:moveTo>
                    <a:pt x="13303" y="2085"/>
                  </a:moveTo>
                  <a:cubicBezTo>
                    <a:pt x="12279" y="1356"/>
                    <a:pt x="11255" y="627"/>
                    <a:pt x="10078" y="263"/>
                  </a:cubicBezTo>
                  <a:cubicBezTo>
                    <a:pt x="8901" y="-102"/>
                    <a:pt x="7570" y="-102"/>
                    <a:pt x="6290" y="354"/>
                  </a:cubicBezTo>
                  <a:cubicBezTo>
                    <a:pt x="5011" y="809"/>
                    <a:pt x="3782" y="1721"/>
                    <a:pt x="2656" y="3088"/>
                  </a:cubicBezTo>
                  <a:cubicBezTo>
                    <a:pt x="1530" y="4455"/>
                    <a:pt x="507" y="6278"/>
                    <a:pt x="148" y="8511"/>
                  </a:cubicBezTo>
                  <a:cubicBezTo>
                    <a:pt x="-210" y="10744"/>
                    <a:pt x="97" y="13387"/>
                    <a:pt x="916" y="15437"/>
                  </a:cubicBezTo>
                  <a:cubicBezTo>
                    <a:pt x="1735" y="17488"/>
                    <a:pt x="3066" y="18946"/>
                    <a:pt x="4960" y="19949"/>
                  </a:cubicBezTo>
                  <a:cubicBezTo>
                    <a:pt x="6854" y="20951"/>
                    <a:pt x="9310" y="21498"/>
                    <a:pt x="11716" y="21225"/>
                  </a:cubicBezTo>
                  <a:cubicBezTo>
                    <a:pt x="14122" y="20951"/>
                    <a:pt x="16476" y="19857"/>
                    <a:pt x="18114" y="18536"/>
                  </a:cubicBezTo>
                  <a:cubicBezTo>
                    <a:pt x="19752" y="17214"/>
                    <a:pt x="20673" y="15665"/>
                    <a:pt x="21032" y="13751"/>
                  </a:cubicBezTo>
                  <a:cubicBezTo>
                    <a:pt x="21390" y="11837"/>
                    <a:pt x="21185" y="9559"/>
                    <a:pt x="20366" y="7554"/>
                  </a:cubicBezTo>
                  <a:cubicBezTo>
                    <a:pt x="19547" y="5549"/>
                    <a:pt x="18114" y="3817"/>
                    <a:pt x="16220" y="2814"/>
                  </a:cubicBezTo>
                  <a:cubicBezTo>
                    <a:pt x="14326" y="1812"/>
                    <a:pt x="11972" y="1539"/>
                    <a:pt x="10539" y="1447"/>
                  </a:cubicBezTo>
                  <a:cubicBezTo>
                    <a:pt x="9106" y="1356"/>
                    <a:pt x="8594" y="1447"/>
                    <a:pt x="8082" y="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8203753" y="6073602"/>
              <a:ext cx="292547" cy="218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67" fill="norm" stroke="1" extrusionOk="0">
                  <a:moveTo>
                    <a:pt x="1421" y="6497"/>
                  </a:moveTo>
                  <a:cubicBezTo>
                    <a:pt x="1575" y="5468"/>
                    <a:pt x="1730" y="4439"/>
                    <a:pt x="3427" y="3205"/>
                  </a:cubicBezTo>
                  <a:cubicBezTo>
                    <a:pt x="5124" y="1971"/>
                    <a:pt x="8364" y="531"/>
                    <a:pt x="10293" y="119"/>
                  </a:cubicBezTo>
                  <a:cubicBezTo>
                    <a:pt x="12221" y="-292"/>
                    <a:pt x="12838" y="325"/>
                    <a:pt x="12607" y="2485"/>
                  </a:cubicBezTo>
                  <a:cubicBezTo>
                    <a:pt x="12375" y="4645"/>
                    <a:pt x="11295" y="8348"/>
                    <a:pt x="9213" y="11434"/>
                  </a:cubicBezTo>
                  <a:cubicBezTo>
                    <a:pt x="7130" y="14519"/>
                    <a:pt x="4044" y="16988"/>
                    <a:pt x="2193" y="18531"/>
                  </a:cubicBezTo>
                  <a:cubicBezTo>
                    <a:pt x="341" y="20074"/>
                    <a:pt x="-276" y="20691"/>
                    <a:pt x="110" y="20999"/>
                  </a:cubicBezTo>
                  <a:cubicBezTo>
                    <a:pt x="495" y="21308"/>
                    <a:pt x="1884" y="21308"/>
                    <a:pt x="5587" y="21205"/>
                  </a:cubicBezTo>
                  <a:cubicBezTo>
                    <a:pt x="9290" y="21102"/>
                    <a:pt x="15307" y="20897"/>
                    <a:pt x="21324" y="20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8011268" y="5905576"/>
              <a:ext cx="664949" cy="49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05" fill="norm" stroke="1" extrusionOk="0">
                  <a:moveTo>
                    <a:pt x="15919" y="4409"/>
                  </a:moveTo>
                  <a:cubicBezTo>
                    <a:pt x="15233" y="3306"/>
                    <a:pt x="14548" y="2203"/>
                    <a:pt x="13348" y="1422"/>
                  </a:cubicBezTo>
                  <a:cubicBezTo>
                    <a:pt x="12148" y="640"/>
                    <a:pt x="10433" y="181"/>
                    <a:pt x="8788" y="43"/>
                  </a:cubicBezTo>
                  <a:cubicBezTo>
                    <a:pt x="7142" y="-95"/>
                    <a:pt x="5565" y="89"/>
                    <a:pt x="4193" y="778"/>
                  </a:cubicBezTo>
                  <a:cubicBezTo>
                    <a:pt x="2822" y="1468"/>
                    <a:pt x="1656" y="2662"/>
                    <a:pt x="936" y="4501"/>
                  </a:cubicBezTo>
                  <a:cubicBezTo>
                    <a:pt x="216" y="6339"/>
                    <a:pt x="-58" y="8821"/>
                    <a:pt x="11" y="10843"/>
                  </a:cubicBezTo>
                  <a:cubicBezTo>
                    <a:pt x="79" y="12865"/>
                    <a:pt x="491" y="14428"/>
                    <a:pt x="1588" y="15944"/>
                  </a:cubicBezTo>
                  <a:cubicBezTo>
                    <a:pt x="2685" y="17461"/>
                    <a:pt x="4468" y="18931"/>
                    <a:pt x="6525" y="19942"/>
                  </a:cubicBezTo>
                  <a:cubicBezTo>
                    <a:pt x="8582" y="20954"/>
                    <a:pt x="10913" y="21505"/>
                    <a:pt x="12833" y="21505"/>
                  </a:cubicBezTo>
                  <a:cubicBezTo>
                    <a:pt x="14753" y="21505"/>
                    <a:pt x="16262" y="20954"/>
                    <a:pt x="17462" y="20126"/>
                  </a:cubicBezTo>
                  <a:cubicBezTo>
                    <a:pt x="18662" y="19299"/>
                    <a:pt x="19553" y="18196"/>
                    <a:pt x="20273" y="16266"/>
                  </a:cubicBezTo>
                  <a:cubicBezTo>
                    <a:pt x="20993" y="14336"/>
                    <a:pt x="21542" y="11578"/>
                    <a:pt x="21542" y="9188"/>
                  </a:cubicBezTo>
                  <a:cubicBezTo>
                    <a:pt x="21542" y="6799"/>
                    <a:pt x="20993" y="4776"/>
                    <a:pt x="20102" y="3306"/>
                  </a:cubicBezTo>
                  <a:cubicBezTo>
                    <a:pt x="19211" y="1835"/>
                    <a:pt x="17976" y="916"/>
                    <a:pt x="16845" y="548"/>
                  </a:cubicBezTo>
                  <a:cubicBezTo>
                    <a:pt x="15713" y="181"/>
                    <a:pt x="14685" y="365"/>
                    <a:pt x="13656" y="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4597399" y="5457977"/>
              <a:ext cx="3422651" cy="536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21551"/>
                  </a:moveTo>
                  <a:cubicBezTo>
                    <a:pt x="294" y="20105"/>
                    <a:pt x="588" y="18660"/>
                    <a:pt x="882" y="17342"/>
                  </a:cubicBezTo>
                  <a:cubicBezTo>
                    <a:pt x="1176" y="16023"/>
                    <a:pt x="1469" y="14833"/>
                    <a:pt x="1763" y="13685"/>
                  </a:cubicBezTo>
                  <a:cubicBezTo>
                    <a:pt x="2057" y="12537"/>
                    <a:pt x="2351" y="11431"/>
                    <a:pt x="2638" y="10411"/>
                  </a:cubicBezTo>
                  <a:cubicBezTo>
                    <a:pt x="2925" y="9390"/>
                    <a:pt x="3206" y="8455"/>
                    <a:pt x="3493" y="7690"/>
                  </a:cubicBezTo>
                  <a:cubicBezTo>
                    <a:pt x="3780" y="6924"/>
                    <a:pt x="4074" y="6329"/>
                    <a:pt x="4361" y="5776"/>
                  </a:cubicBezTo>
                  <a:cubicBezTo>
                    <a:pt x="4649" y="5223"/>
                    <a:pt x="4929" y="4713"/>
                    <a:pt x="5190" y="4245"/>
                  </a:cubicBezTo>
                  <a:cubicBezTo>
                    <a:pt x="5450" y="3778"/>
                    <a:pt x="5691" y="3353"/>
                    <a:pt x="5978" y="2927"/>
                  </a:cubicBezTo>
                  <a:cubicBezTo>
                    <a:pt x="6265" y="2502"/>
                    <a:pt x="6599" y="2077"/>
                    <a:pt x="7026" y="1609"/>
                  </a:cubicBezTo>
                  <a:cubicBezTo>
                    <a:pt x="7454" y="1142"/>
                    <a:pt x="7975" y="631"/>
                    <a:pt x="8469" y="376"/>
                  </a:cubicBezTo>
                  <a:cubicBezTo>
                    <a:pt x="8963" y="121"/>
                    <a:pt x="9431" y="121"/>
                    <a:pt x="9952" y="79"/>
                  </a:cubicBezTo>
                  <a:cubicBezTo>
                    <a:pt x="10473" y="36"/>
                    <a:pt x="11047" y="-49"/>
                    <a:pt x="11528" y="36"/>
                  </a:cubicBezTo>
                  <a:cubicBezTo>
                    <a:pt x="12009" y="121"/>
                    <a:pt x="12396" y="376"/>
                    <a:pt x="12784" y="716"/>
                  </a:cubicBezTo>
                  <a:cubicBezTo>
                    <a:pt x="13171" y="1057"/>
                    <a:pt x="13558" y="1482"/>
                    <a:pt x="13919" y="1949"/>
                  </a:cubicBezTo>
                  <a:cubicBezTo>
                    <a:pt x="14280" y="2417"/>
                    <a:pt x="14614" y="2927"/>
                    <a:pt x="15001" y="3565"/>
                  </a:cubicBezTo>
                  <a:cubicBezTo>
                    <a:pt x="15388" y="4203"/>
                    <a:pt x="15829" y="4968"/>
                    <a:pt x="16237" y="5691"/>
                  </a:cubicBezTo>
                  <a:cubicBezTo>
                    <a:pt x="16644" y="6414"/>
                    <a:pt x="17018" y="7094"/>
                    <a:pt x="17339" y="7817"/>
                  </a:cubicBezTo>
                  <a:cubicBezTo>
                    <a:pt x="17659" y="8540"/>
                    <a:pt x="17927" y="9305"/>
                    <a:pt x="18227" y="9901"/>
                  </a:cubicBezTo>
                  <a:cubicBezTo>
                    <a:pt x="18528" y="10496"/>
                    <a:pt x="18862" y="10921"/>
                    <a:pt x="19196" y="11601"/>
                  </a:cubicBezTo>
                  <a:cubicBezTo>
                    <a:pt x="19529" y="12282"/>
                    <a:pt x="19863" y="13217"/>
                    <a:pt x="20177" y="14323"/>
                  </a:cubicBezTo>
                  <a:cubicBezTo>
                    <a:pt x="20491" y="15428"/>
                    <a:pt x="20785" y="16704"/>
                    <a:pt x="20992" y="17597"/>
                  </a:cubicBezTo>
                  <a:cubicBezTo>
                    <a:pt x="21199" y="18490"/>
                    <a:pt x="21319" y="19000"/>
                    <a:pt x="21406" y="19382"/>
                  </a:cubicBezTo>
                  <a:cubicBezTo>
                    <a:pt x="21493" y="19765"/>
                    <a:pt x="21547" y="20020"/>
                    <a:pt x="21573" y="20360"/>
                  </a:cubicBezTo>
                  <a:cubicBezTo>
                    <a:pt x="21600" y="20701"/>
                    <a:pt x="21600" y="21126"/>
                    <a:pt x="21600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7767817" y="5740400"/>
              <a:ext cx="303034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14624" y="0"/>
                  </a:moveTo>
                  <a:cubicBezTo>
                    <a:pt x="14475" y="706"/>
                    <a:pt x="14326" y="1412"/>
                    <a:pt x="14847" y="2329"/>
                  </a:cubicBezTo>
                  <a:cubicBezTo>
                    <a:pt x="15368" y="3247"/>
                    <a:pt x="16560" y="4376"/>
                    <a:pt x="17752" y="6000"/>
                  </a:cubicBezTo>
                  <a:cubicBezTo>
                    <a:pt x="18944" y="7624"/>
                    <a:pt x="20135" y="9741"/>
                    <a:pt x="20731" y="11153"/>
                  </a:cubicBezTo>
                  <a:cubicBezTo>
                    <a:pt x="21327" y="12565"/>
                    <a:pt x="21327" y="13271"/>
                    <a:pt x="21327" y="13976"/>
                  </a:cubicBezTo>
                  <a:cubicBezTo>
                    <a:pt x="21327" y="14682"/>
                    <a:pt x="21327" y="15388"/>
                    <a:pt x="20955" y="15882"/>
                  </a:cubicBezTo>
                  <a:cubicBezTo>
                    <a:pt x="20582" y="16376"/>
                    <a:pt x="19837" y="16659"/>
                    <a:pt x="17305" y="17082"/>
                  </a:cubicBezTo>
                  <a:cubicBezTo>
                    <a:pt x="14773" y="17506"/>
                    <a:pt x="10453" y="18071"/>
                    <a:pt x="7846" y="18424"/>
                  </a:cubicBezTo>
                  <a:cubicBezTo>
                    <a:pt x="5239" y="18776"/>
                    <a:pt x="4345" y="18918"/>
                    <a:pt x="3153" y="19059"/>
                  </a:cubicBezTo>
                  <a:cubicBezTo>
                    <a:pt x="1961" y="19200"/>
                    <a:pt x="472" y="19341"/>
                    <a:pt x="99" y="19765"/>
                  </a:cubicBezTo>
                  <a:cubicBezTo>
                    <a:pt x="-273" y="20188"/>
                    <a:pt x="472" y="20894"/>
                    <a:pt x="12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7255027" y="5207000"/>
              <a:ext cx="15723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20055" y="0"/>
                  </a:moveTo>
                  <a:cubicBezTo>
                    <a:pt x="11955" y="702"/>
                    <a:pt x="3855" y="1405"/>
                    <a:pt x="1155" y="3424"/>
                  </a:cubicBezTo>
                  <a:cubicBezTo>
                    <a:pt x="-1545" y="5444"/>
                    <a:pt x="1155" y="8780"/>
                    <a:pt x="2505" y="12029"/>
                  </a:cubicBezTo>
                  <a:cubicBezTo>
                    <a:pt x="3855" y="15278"/>
                    <a:pt x="3855" y="18439"/>
                    <a:pt x="38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6522074" y="6375400"/>
              <a:ext cx="1663077" cy="518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29" fill="norm" stroke="1" extrusionOk="0">
                  <a:moveTo>
                    <a:pt x="74" y="0"/>
                  </a:moveTo>
                  <a:cubicBezTo>
                    <a:pt x="47" y="2107"/>
                    <a:pt x="19" y="4215"/>
                    <a:pt x="6" y="5927"/>
                  </a:cubicBezTo>
                  <a:cubicBezTo>
                    <a:pt x="-8" y="7639"/>
                    <a:pt x="-8" y="8956"/>
                    <a:pt x="143" y="10449"/>
                  </a:cubicBezTo>
                  <a:cubicBezTo>
                    <a:pt x="294" y="11941"/>
                    <a:pt x="597" y="13610"/>
                    <a:pt x="1077" y="15059"/>
                  </a:cubicBezTo>
                  <a:cubicBezTo>
                    <a:pt x="1558" y="16507"/>
                    <a:pt x="2218" y="17737"/>
                    <a:pt x="2960" y="18702"/>
                  </a:cubicBezTo>
                  <a:cubicBezTo>
                    <a:pt x="3702" y="19668"/>
                    <a:pt x="4526" y="20371"/>
                    <a:pt x="5419" y="20854"/>
                  </a:cubicBezTo>
                  <a:cubicBezTo>
                    <a:pt x="6313" y="21337"/>
                    <a:pt x="7274" y="21600"/>
                    <a:pt x="8250" y="21512"/>
                  </a:cubicBezTo>
                  <a:cubicBezTo>
                    <a:pt x="9226" y="21424"/>
                    <a:pt x="10215" y="20985"/>
                    <a:pt x="11122" y="20415"/>
                  </a:cubicBezTo>
                  <a:cubicBezTo>
                    <a:pt x="12029" y="19844"/>
                    <a:pt x="12853" y="19141"/>
                    <a:pt x="13691" y="18088"/>
                  </a:cubicBezTo>
                  <a:cubicBezTo>
                    <a:pt x="14529" y="17034"/>
                    <a:pt x="15381" y="15629"/>
                    <a:pt x="16110" y="14356"/>
                  </a:cubicBezTo>
                  <a:cubicBezTo>
                    <a:pt x="16838" y="13083"/>
                    <a:pt x="17442" y="11941"/>
                    <a:pt x="17937" y="10668"/>
                  </a:cubicBezTo>
                  <a:cubicBezTo>
                    <a:pt x="18432" y="9395"/>
                    <a:pt x="18816" y="7990"/>
                    <a:pt x="19091" y="6893"/>
                  </a:cubicBezTo>
                  <a:cubicBezTo>
                    <a:pt x="19366" y="5795"/>
                    <a:pt x="19531" y="5005"/>
                    <a:pt x="19627" y="4390"/>
                  </a:cubicBezTo>
                  <a:cubicBezTo>
                    <a:pt x="19723" y="3776"/>
                    <a:pt x="19751" y="3337"/>
                    <a:pt x="19806" y="2898"/>
                  </a:cubicBezTo>
                  <a:cubicBezTo>
                    <a:pt x="19861" y="2459"/>
                    <a:pt x="19943" y="2020"/>
                    <a:pt x="19916" y="1756"/>
                  </a:cubicBezTo>
                  <a:cubicBezTo>
                    <a:pt x="19888" y="1493"/>
                    <a:pt x="19751" y="1405"/>
                    <a:pt x="19448" y="1712"/>
                  </a:cubicBezTo>
                  <a:cubicBezTo>
                    <a:pt x="19146" y="2020"/>
                    <a:pt x="18679" y="2722"/>
                    <a:pt x="18322" y="3249"/>
                  </a:cubicBezTo>
                  <a:cubicBezTo>
                    <a:pt x="17965" y="3776"/>
                    <a:pt x="17717" y="4127"/>
                    <a:pt x="17662" y="4171"/>
                  </a:cubicBezTo>
                  <a:cubicBezTo>
                    <a:pt x="17607" y="4215"/>
                    <a:pt x="17745" y="3951"/>
                    <a:pt x="18102" y="3468"/>
                  </a:cubicBezTo>
                  <a:cubicBezTo>
                    <a:pt x="18459" y="2985"/>
                    <a:pt x="19036" y="2283"/>
                    <a:pt x="19394" y="1888"/>
                  </a:cubicBezTo>
                  <a:cubicBezTo>
                    <a:pt x="19751" y="1493"/>
                    <a:pt x="19888" y="1405"/>
                    <a:pt x="20039" y="1361"/>
                  </a:cubicBezTo>
                  <a:cubicBezTo>
                    <a:pt x="20190" y="1317"/>
                    <a:pt x="20355" y="1317"/>
                    <a:pt x="20479" y="1493"/>
                  </a:cubicBezTo>
                  <a:cubicBezTo>
                    <a:pt x="20603" y="1668"/>
                    <a:pt x="20685" y="2020"/>
                    <a:pt x="20864" y="3380"/>
                  </a:cubicBezTo>
                  <a:cubicBezTo>
                    <a:pt x="21042" y="4741"/>
                    <a:pt x="21317" y="7112"/>
                    <a:pt x="21592" y="9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7544840" y="6877049"/>
              <a:ext cx="196361" cy="412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64" fill="norm" stroke="1" extrusionOk="0">
                  <a:moveTo>
                    <a:pt x="5402" y="6612"/>
                  </a:moveTo>
                  <a:cubicBezTo>
                    <a:pt x="4713" y="10359"/>
                    <a:pt x="4023" y="14106"/>
                    <a:pt x="3449" y="16420"/>
                  </a:cubicBezTo>
                  <a:cubicBezTo>
                    <a:pt x="2874" y="18735"/>
                    <a:pt x="2415" y="19616"/>
                    <a:pt x="2070" y="20333"/>
                  </a:cubicBezTo>
                  <a:cubicBezTo>
                    <a:pt x="1725" y="21049"/>
                    <a:pt x="1496" y="21600"/>
                    <a:pt x="1151" y="21435"/>
                  </a:cubicBezTo>
                  <a:cubicBezTo>
                    <a:pt x="806" y="21269"/>
                    <a:pt x="347" y="20388"/>
                    <a:pt x="117" y="18294"/>
                  </a:cubicBezTo>
                  <a:cubicBezTo>
                    <a:pt x="-113" y="16200"/>
                    <a:pt x="-113" y="12894"/>
                    <a:pt x="1151" y="9808"/>
                  </a:cubicBezTo>
                  <a:cubicBezTo>
                    <a:pt x="2415" y="6722"/>
                    <a:pt x="4942" y="3857"/>
                    <a:pt x="6666" y="2259"/>
                  </a:cubicBezTo>
                  <a:cubicBezTo>
                    <a:pt x="8389" y="661"/>
                    <a:pt x="9308" y="331"/>
                    <a:pt x="10457" y="165"/>
                  </a:cubicBezTo>
                  <a:cubicBezTo>
                    <a:pt x="11606" y="0"/>
                    <a:pt x="12985" y="0"/>
                    <a:pt x="14249" y="0"/>
                  </a:cubicBezTo>
                  <a:cubicBezTo>
                    <a:pt x="15513" y="0"/>
                    <a:pt x="16661" y="0"/>
                    <a:pt x="17696" y="220"/>
                  </a:cubicBezTo>
                  <a:cubicBezTo>
                    <a:pt x="18730" y="441"/>
                    <a:pt x="19649" y="882"/>
                    <a:pt x="20338" y="1433"/>
                  </a:cubicBezTo>
                  <a:cubicBezTo>
                    <a:pt x="21027" y="1984"/>
                    <a:pt x="21487" y="2645"/>
                    <a:pt x="21257" y="3196"/>
                  </a:cubicBezTo>
                  <a:cubicBezTo>
                    <a:pt x="21027" y="3747"/>
                    <a:pt x="20108" y="4188"/>
                    <a:pt x="17466" y="4794"/>
                  </a:cubicBezTo>
                  <a:cubicBezTo>
                    <a:pt x="14823" y="5400"/>
                    <a:pt x="10457" y="6171"/>
                    <a:pt x="7930" y="6778"/>
                  </a:cubicBezTo>
                  <a:cubicBezTo>
                    <a:pt x="5402" y="7384"/>
                    <a:pt x="4713" y="7824"/>
                    <a:pt x="4023" y="8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6302096" y="5524600"/>
              <a:ext cx="342320" cy="40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83" fill="norm" stroke="1" extrusionOk="0">
                  <a:moveTo>
                    <a:pt x="2981" y="21483"/>
                  </a:moveTo>
                  <a:cubicBezTo>
                    <a:pt x="2191" y="20476"/>
                    <a:pt x="1400" y="19468"/>
                    <a:pt x="808" y="18125"/>
                  </a:cubicBezTo>
                  <a:cubicBezTo>
                    <a:pt x="215" y="16782"/>
                    <a:pt x="-180" y="15104"/>
                    <a:pt x="83" y="12977"/>
                  </a:cubicBezTo>
                  <a:cubicBezTo>
                    <a:pt x="347" y="10851"/>
                    <a:pt x="1269" y="8277"/>
                    <a:pt x="3047" y="6094"/>
                  </a:cubicBezTo>
                  <a:cubicBezTo>
                    <a:pt x="4825" y="3912"/>
                    <a:pt x="7459" y="2121"/>
                    <a:pt x="9764" y="1114"/>
                  </a:cubicBezTo>
                  <a:cubicBezTo>
                    <a:pt x="12069" y="107"/>
                    <a:pt x="14044" y="-117"/>
                    <a:pt x="15691" y="51"/>
                  </a:cubicBezTo>
                  <a:cubicBezTo>
                    <a:pt x="17337" y="219"/>
                    <a:pt x="18654" y="778"/>
                    <a:pt x="19576" y="1674"/>
                  </a:cubicBezTo>
                  <a:cubicBezTo>
                    <a:pt x="20498" y="2569"/>
                    <a:pt x="21025" y="3800"/>
                    <a:pt x="21222" y="5367"/>
                  </a:cubicBezTo>
                  <a:cubicBezTo>
                    <a:pt x="21420" y="6934"/>
                    <a:pt x="21288" y="8836"/>
                    <a:pt x="20300" y="10907"/>
                  </a:cubicBezTo>
                  <a:cubicBezTo>
                    <a:pt x="19313" y="12977"/>
                    <a:pt x="17469" y="15216"/>
                    <a:pt x="15888" y="17006"/>
                  </a:cubicBezTo>
                  <a:cubicBezTo>
                    <a:pt x="14308" y="18797"/>
                    <a:pt x="12991" y="20140"/>
                    <a:pt x="11674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6464857" y="5772149"/>
              <a:ext cx="221693" cy="15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57" fill="norm" stroke="1" extrusionOk="0">
                  <a:moveTo>
                    <a:pt x="3032" y="0"/>
                  </a:moveTo>
                  <a:cubicBezTo>
                    <a:pt x="2209" y="2700"/>
                    <a:pt x="1386" y="5400"/>
                    <a:pt x="872" y="8250"/>
                  </a:cubicBezTo>
                  <a:cubicBezTo>
                    <a:pt x="357" y="11100"/>
                    <a:pt x="152" y="14100"/>
                    <a:pt x="49" y="16350"/>
                  </a:cubicBezTo>
                  <a:cubicBezTo>
                    <a:pt x="-54" y="18600"/>
                    <a:pt x="-54" y="20100"/>
                    <a:pt x="666" y="20850"/>
                  </a:cubicBezTo>
                  <a:cubicBezTo>
                    <a:pt x="1386" y="21600"/>
                    <a:pt x="2826" y="21600"/>
                    <a:pt x="6426" y="21150"/>
                  </a:cubicBezTo>
                  <a:cubicBezTo>
                    <a:pt x="10026" y="20700"/>
                    <a:pt x="15786" y="19800"/>
                    <a:pt x="21546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6829143" y="5721350"/>
              <a:ext cx="980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431"/>
                    <a:pt x="-1585" y="8862"/>
                    <a:pt x="575" y="12462"/>
                  </a:cubicBezTo>
                  <a:cubicBezTo>
                    <a:pt x="2735" y="16062"/>
                    <a:pt x="11375" y="18831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6857999" y="580390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7048863" y="5728758"/>
              <a:ext cx="167288" cy="277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41" fill="norm" stroke="1" extrusionOk="0">
                  <a:moveTo>
                    <a:pt x="8054" y="3354"/>
                  </a:moveTo>
                  <a:cubicBezTo>
                    <a:pt x="7244" y="6136"/>
                    <a:pt x="6434" y="8918"/>
                    <a:pt x="5354" y="11536"/>
                  </a:cubicBezTo>
                  <a:cubicBezTo>
                    <a:pt x="4274" y="14154"/>
                    <a:pt x="2924" y="16609"/>
                    <a:pt x="1979" y="18409"/>
                  </a:cubicBezTo>
                  <a:cubicBezTo>
                    <a:pt x="1034" y="20209"/>
                    <a:pt x="494" y="21354"/>
                    <a:pt x="224" y="21436"/>
                  </a:cubicBezTo>
                  <a:cubicBezTo>
                    <a:pt x="-46" y="21518"/>
                    <a:pt x="-46" y="20536"/>
                    <a:pt x="89" y="17754"/>
                  </a:cubicBezTo>
                  <a:cubicBezTo>
                    <a:pt x="224" y="14973"/>
                    <a:pt x="494" y="10391"/>
                    <a:pt x="1439" y="7445"/>
                  </a:cubicBezTo>
                  <a:cubicBezTo>
                    <a:pt x="2384" y="4500"/>
                    <a:pt x="4004" y="3191"/>
                    <a:pt x="6029" y="2209"/>
                  </a:cubicBezTo>
                  <a:cubicBezTo>
                    <a:pt x="8054" y="1227"/>
                    <a:pt x="10484" y="573"/>
                    <a:pt x="12509" y="245"/>
                  </a:cubicBezTo>
                  <a:cubicBezTo>
                    <a:pt x="14534" y="-82"/>
                    <a:pt x="16154" y="-82"/>
                    <a:pt x="17504" y="245"/>
                  </a:cubicBezTo>
                  <a:cubicBezTo>
                    <a:pt x="18854" y="573"/>
                    <a:pt x="19934" y="1227"/>
                    <a:pt x="20609" y="1963"/>
                  </a:cubicBezTo>
                  <a:cubicBezTo>
                    <a:pt x="21284" y="2700"/>
                    <a:pt x="21554" y="3518"/>
                    <a:pt x="21149" y="4173"/>
                  </a:cubicBezTo>
                  <a:cubicBezTo>
                    <a:pt x="20744" y="4827"/>
                    <a:pt x="19664" y="5318"/>
                    <a:pt x="16964" y="5809"/>
                  </a:cubicBezTo>
                  <a:cubicBezTo>
                    <a:pt x="14264" y="6300"/>
                    <a:pt x="9944" y="6791"/>
                    <a:pt x="5624" y="7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07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880100" y="6178549"/>
              <a:ext cx="368300" cy="169718"/>
            </a:xfrm>
            <a:prstGeom prst="rect">
              <a:avLst/>
            </a:prstGeom>
            <a:effectLst/>
          </p:spPr>
        </p:pic>
        <p:pic>
          <p:nvPicPr>
            <p:cNvPr id="307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089400" y="5626100"/>
              <a:ext cx="514350" cy="206935"/>
            </a:xfrm>
            <a:prstGeom prst="rect">
              <a:avLst/>
            </a:prstGeom>
            <a:effectLst/>
          </p:spPr>
        </p:pic>
        <p:sp>
          <p:nvSpPr>
            <p:cNvPr id="3077" name="Line"/>
            <p:cNvSpPr/>
            <p:nvPr/>
          </p:nvSpPr>
          <p:spPr>
            <a:xfrm>
              <a:off x="6731000" y="6204313"/>
              <a:ext cx="1273646" cy="9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18" fill="norm" stroke="1" extrusionOk="0">
                  <a:moveTo>
                    <a:pt x="0" y="21518"/>
                  </a:moveTo>
                  <a:cubicBezTo>
                    <a:pt x="824" y="21518"/>
                    <a:pt x="1648" y="21518"/>
                    <a:pt x="2740" y="20558"/>
                  </a:cubicBezTo>
                  <a:cubicBezTo>
                    <a:pt x="3833" y="19598"/>
                    <a:pt x="5194" y="17678"/>
                    <a:pt x="6537" y="15758"/>
                  </a:cubicBezTo>
                  <a:cubicBezTo>
                    <a:pt x="7881" y="13838"/>
                    <a:pt x="9206" y="11918"/>
                    <a:pt x="10513" y="10478"/>
                  </a:cubicBezTo>
                  <a:cubicBezTo>
                    <a:pt x="11821" y="9038"/>
                    <a:pt x="13110" y="8078"/>
                    <a:pt x="14400" y="6878"/>
                  </a:cubicBezTo>
                  <a:cubicBezTo>
                    <a:pt x="15690" y="5678"/>
                    <a:pt x="16979" y="4238"/>
                    <a:pt x="18107" y="3038"/>
                  </a:cubicBezTo>
                  <a:cubicBezTo>
                    <a:pt x="19236" y="1838"/>
                    <a:pt x="20203" y="878"/>
                    <a:pt x="20794" y="398"/>
                  </a:cubicBezTo>
                  <a:cubicBezTo>
                    <a:pt x="21385" y="-82"/>
                    <a:pt x="21600" y="-82"/>
                    <a:pt x="21546" y="158"/>
                  </a:cubicBezTo>
                  <a:cubicBezTo>
                    <a:pt x="21493" y="398"/>
                    <a:pt x="21170" y="878"/>
                    <a:pt x="20848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6802583" y="6172200"/>
              <a:ext cx="258618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1456" y="0"/>
                  </a:moveTo>
                  <a:cubicBezTo>
                    <a:pt x="16012" y="3600"/>
                    <a:pt x="10568" y="7200"/>
                    <a:pt x="7319" y="9112"/>
                  </a:cubicBezTo>
                  <a:cubicBezTo>
                    <a:pt x="4071" y="11025"/>
                    <a:pt x="3017" y="11250"/>
                    <a:pt x="2051" y="11700"/>
                  </a:cubicBezTo>
                  <a:cubicBezTo>
                    <a:pt x="1085" y="12150"/>
                    <a:pt x="207" y="12825"/>
                    <a:pt x="32" y="13612"/>
                  </a:cubicBezTo>
                  <a:cubicBezTo>
                    <a:pt x="-144" y="14400"/>
                    <a:pt x="383" y="15300"/>
                    <a:pt x="2227" y="16312"/>
                  </a:cubicBezTo>
                  <a:cubicBezTo>
                    <a:pt x="4071" y="17325"/>
                    <a:pt x="7232" y="18450"/>
                    <a:pt x="10393" y="19350"/>
                  </a:cubicBezTo>
                  <a:cubicBezTo>
                    <a:pt x="13554" y="20250"/>
                    <a:pt x="16715" y="20925"/>
                    <a:pt x="198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7397750" y="6345766"/>
              <a:ext cx="14592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600" fill="norm" stroke="1" extrusionOk="0">
                  <a:moveTo>
                    <a:pt x="5476" y="4856"/>
                  </a:moveTo>
                  <a:cubicBezTo>
                    <a:pt x="4868" y="7535"/>
                    <a:pt x="4259" y="10214"/>
                    <a:pt x="3651" y="12726"/>
                  </a:cubicBezTo>
                  <a:cubicBezTo>
                    <a:pt x="3042" y="15237"/>
                    <a:pt x="2434" y="17581"/>
                    <a:pt x="1977" y="19172"/>
                  </a:cubicBezTo>
                  <a:cubicBezTo>
                    <a:pt x="1521" y="20763"/>
                    <a:pt x="1217" y="21600"/>
                    <a:pt x="1065" y="21600"/>
                  </a:cubicBezTo>
                  <a:cubicBezTo>
                    <a:pt x="913" y="21600"/>
                    <a:pt x="913" y="20763"/>
                    <a:pt x="1065" y="18167"/>
                  </a:cubicBezTo>
                  <a:cubicBezTo>
                    <a:pt x="1217" y="15572"/>
                    <a:pt x="1521" y="11219"/>
                    <a:pt x="1977" y="8121"/>
                  </a:cubicBezTo>
                  <a:cubicBezTo>
                    <a:pt x="2434" y="5023"/>
                    <a:pt x="3042" y="3181"/>
                    <a:pt x="4868" y="1926"/>
                  </a:cubicBezTo>
                  <a:cubicBezTo>
                    <a:pt x="6693" y="670"/>
                    <a:pt x="9735" y="0"/>
                    <a:pt x="12625" y="0"/>
                  </a:cubicBezTo>
                  <a:cubicBezTo>
                    <a:pt x="15515" y="0"/>
                    <a:pt x="18254" y="670"/>
                    <a:pt x="19775" y="1423"/>
                  </a:cubicBezTo>
                  <a:cubicBezTo>
                    <a:pt x="21296" y="2177"/>
                    <a:pt x="21600" y="3014"/>
                    <a:pt x="19318" y="3935"/>
                  </a:cubicBezTo>
                  <a:cubicBezTo>
                    <a:pt x="17037" y="4856"/>
                    <a:pt x="12169" y="5860"/>
                    <a:pt x="8518" y="6614"/>
                  </a:cubicBezTo>
                  <a:cubicBezTo>
                    <a:pt x="4868" y="7367"/>
                    <a:pt x="2434" y="7870"/>
                    <a:pt x="0" y="8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4050139" y="6451600"/>
              <a:ext cx="4477978" cy="1345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90" fill="norm" stroke="1" extrusionOk="0">
                  <a:moveTo>
                    <a:pt x="21514" y="0"/>
                  </a:moveTo>
                  <a:cubicBezTo>
                    <a:pt x="21524" y="577"/>
                    <a:pt x="21534" y="1155"/>
                    <a:pt x="21549" y="1987"/>
                  </a:cubicBezTo>
                  <a:cubicBezTo>
                    <a:pt x="21565" y="2819"/>
                    <a:pt x="21585" y="3906"/>
                    <a:pt x="21570" y="4925"/>
                  </a:cubicBezTo>
                  <a:cubicBezTo>
                    <a:pt x="21554" y="5943"/>
                    <a:pt x="21503" y="6894"/>
                    <a:pt x="21432" y="7828"/>
                  </a:cubicBezTo>
                  <a:cubicBezTo>
                    <a:pt x="21361" y="8762"/>
                    <a:pt x="21269" y="9679"/>
                    <a:pt x="21182" y="10426"/>
                  </a:cubicBezTo>
                  <a:cubicBezTo>
                    <a:pt x="21095" y="11174"/>
                    <a:pt x="21014" y="11751"/>
                    <a:pt x="20856" y="12447"/>
                  </a:cubicBezTo>
                  <a:cubicBezTo>
                    <a:pt x="20698" y="13143"/>
                    <a:pt x="20463" y="13958"/>
                    <a:pt x="20208" y="14655"/>
                  </a:cubicBezTo>
                  <a:cubicBezTo>
                    <a:pt x="19953" y="15351"/>
                    <a:pt x="19678" y="15928"/>
                    <a:pt x="19382" y="16438"/>
                  </a:cubicBezTo>
                  <a:cubicBezTo>
                    <a:pt x="19086" y="16947"/>
                    <a:pt x="18770" y="17389"/>
                    <a:pt x="18439" y="17796"/>
                  </a:cubicBezTo>
                  <a:cubicBezTo>
                    <a:pt x="18107" y="18204"/>
                    <a:pt x="17761" y="18577"/>
                    <a:pt x="17414" y="18917"/>
                  </a:cubicBezTo>
                  <a:cubicBezTo>
                    <a:pt x="17067" y="19257"/>
                    <a:pt x="16720" y="19562"/>
                    <a:pt x="16348" y="19851"/>
                  </a:cubicBezTo>
                  <a:cubicBezTo>
                    <a:pt x="15976" y="20140"/>
                    <a:pt x="15578" y="20411"/>
                    <a:pt x="15170" y="20632"/>
                  </a:cubicBezTo>
                  <a:cubicBezTo>
                    <a:pt x="14762" y="20853"/>
                    <a:pt x="14344" y="21023"/>
                    <a:pt x="13957" y="21142"/>
                  </a:cubicBezTo>
                  <a:cubicBezTo>
                    <a:pt x="13569" y="21260"/>
                    <a:pt x="13212" y="21328"/>
                    <a:pt x="12850" y="21396"/>
                  </a:cubicBezTo>
                  <a:cubicBezTo>
                    <a:pt x="12488" y="21464"/>
                    <a:pt x="12121" y="21532"/>
                    <a:pt x="11713" y="21566"/>
                  </a:cubicBezTo>
                  <a:cubicBezTo>
                    <a:pt x="11305" y="21600"/>
                    <a:pt x="10856" y="21600"/>
                    <a:pt x="10448" y="21549"/>
                  </a:cubicBezTo>
                  <a:cubicBezTo>
                    <a:pt x="10041" y="21498"/>
                    <a:pt x="9673" y="21396"/>
                    <a:pt x="9301" y="21294"/>
                  </a:cubicBezTo>
                  <a:cubicBezTo>
                    <a:pt x="8929" y="21192"/>
                    <a:pt x="8552" y="21091"/>
                    <a:pt x="8149" y="20938"/>
                  </a:cubicBezTo>
                  <a:cubicBezTo>
                    <a:pt x="7746" y="20785"/>
                    <a:pt x="7318" y="20581"/>
                    <a:pt x="6899" y="20326"/>
                  </a:cubicBezTo>
                  <a:cubicBezTo>
                    <a:pt x="6481" y="20072"/>
                    <a:pt x="6073" y="19766"/>
                    <a:pt x="5691" y="19426"/>
                  </a:cubicBezTo>
                  <a:cubicBezTo>
                    <a:pt x="5309" y="19087"/>
                    <a:pt x="4952" y="18713"/>
                    <a:pt x="4625" y="18323"/>
                  </a:cubicBezTo>
                  <a:cubicBezTo>
                    <a:pt x="4299" y="17932"/>
                    <a:pt x="4003" y="17525"/>
                    <a:pt x="3682" y="17100"/>
                  </a:cubicBezTo>
                  <a:cubicBezTo>
                    <a:pt x="3361" y="16675"/>
                    <a:pt x="3014" y="16234"/>
                    <a:pt x="2688" y="15775"/>
                  </a:cubicBezTo>
                  <a:cubicBezTo>
                    <a:pt x="2361" y="15317"/>
                    <a:pt x="2055" y="14842"/>
                    <a:pt x="1805" y="14332"/>
                  </a:cubicBezTo>
                  <a:cubicBezTo>
                    <a:pt x="1556" y="13823"/>
                    <a:pt x="1362" y="13279"/>
                    <a:pt x="1209" y="12515"/>
                  </a:cubicBezTo>
                  <a:cubicBezTo>
                    <a:pt x="1056" y="11751"/>
                    <a:pt x="944" y="10766"/>
                    <a:pt x="882" y="9679"/>
                  </a:cubicBezTo>
                  <a:cubicBezTo>
                    <a:pt x="821" y="8592"/>
                    <a:pt x="811" y="7404"/>
                    <a:pt x="806" y="6708"/>
                  </a:cubicBezTo>
                  <a:cubicBezTo>
                    <a:pt x="801" y="6011"/>
                    <a:pt x="801" y="5808"/>
                    <a:pt x="801" y="5621"/>
                  </a:cubicBezTo>
                  <a:cubicBezTo>
                    <a:pt x="801" y="5434"/>
                    <a:pt x="801" y="5264"/>
                    <a:pt x="791" y="5281"/>
                  </a:cubicBezTo>
                  <a:cubicBezTo>
                    <a:pt x="780" y="5298"/>
                    <a:pt x="760" y="5502"/>
                    <a:pt x="694" y="6079"/>
                  </a:cubicBezTo>
                  <a:cubicBezTo>
                    <a:pt x="627" y="6657"/>
                    <a:pt x="515" y="7608"/>
                    <a:pt x="434" y="8219"/>
                  </a:cubicBezTo>
                  <a:cubicBezTo>
                    <a:pt x="352" y="8830"/>
                    <a:pt x="301" y="9102"/>
                    <a:pt x="250" y="9306"/>
                  </a:cubicBezTo>
                  <a:cubicBezTo>
                    <a:pt x="199" y="9509"/>
                    <a:pt x="148" y="9645"/>
                    <a:pt x="107" y="9611"/>
                  </a:cubicBezTo>
                  <a:cubicBezTo>
                    <a:pt x="67" y="9577"/>
                    <a:pt x="36" y="9374"/>
                    <a:pt x="16" y="8830"/>
                  </a:cubicBezTo>
                  <a:cubicBezTo>
                    <a:pt x="-5" y="8287"/>
                    <a:pt x="-15" y="7404"/>
                    <a:pt x="46" y="6657"/>
                  </a:cubicBezTo>
                  <a:cubicBezTo>
                    <a:pt x="107" y="5909"/>
                    <a:pt x="240" y="5298"/>
                    <a:pt x="362" y="4958"/>
                  </a:cubicBezTo>
                  <a:cubicBezTo>
                    <a:pt x="485" y="4619"/>
                    <a:pt x="597" y="4551"/>
                    <a:pt x="806" y="4568"/>
                  </a:cubicBezTo>
                  <a:cubicBezTo>
                    <a:pt x="1015" y="4585"/>
                    <a:pt x="1321" y="4687"/>
                    <a:pt x="1525" y="4772"/>
                  </a:cubicBezTo>
                  <a:cubicBezTo>
                    <a:pt x="1729" y="4857"/>
                    <a:pt x="1831" y="4925"/>
                    <a:pt x="1933" y="4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8409516" y="7397750"/>
              <a:ext cx="4235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929"/>
                    <a:pt x="0" y="11859"/>
                    <a:pt x="0" y="15459"/>
                  </a:cubicBezTo>
                  <a:cubicBezTo>
                    <a:pt x="0" y="19059"/>
                    <a:pt x="10800" y="203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8477250" y="7496905"/>
              <a:ext cx="1206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516" y="12582"/>
                    <a:pt x="3032" y="4867"/>
                    <a:pt x="6632" y="1782"/>
                  </a:cubicBezTo>
                  <a:cubicBezTo>
                    <a:pt x="10232" y="-1304"/>
                    <a:pt x="15916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8664293" y="7326100"/>
              <a:ext cx="169202" cy="418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337" fill="norm" stroke="1" extrusionOk="0">
                  <a:moveTo>
                    <a:pt x="5171" y="6572"/>
                  </a:moveTo>
                  <a:cubicBezTo>
                    <a:pt x="4118" y="10244"/>
                    <a:pt x="3064" y="13916"/>
                    <a:pt x="2405" y="16022"/>
                  </a:cubicBezTo>
                  <a:cubicBezTo>
                    <a:pt x="1747" y="18128"/>
                    <a:pt x="1483" y="18668"/>
                    <a:pt x="1220" y="19424"/>
                  </a:cubicBezTo>
                  <a:cubicBezTo>
                    <a:pt x="957" y="20180"/>
                    <a:pt x="693" y="21152"/>
                    <a:pt x="430" y="21314"/>
                  </a:cubicBezTo>
                  <a:cubicBezTo>
                    <a:pt x="166" y="21476"/>
                    <a:pt x="-97" y="20828"/>
                    <a:pt x="35" y="18722"/>
                  </a:cubicBezTo>
                  <a:cubicBezTo>
                    <a:pt x="166" y="16616"/>
                    <a:pt x="693" y="13052"/>
                    <a:pt x="1615" y="10028"/>
                  </a:cubicBezTo>
                  <a:cubicBezTo>
                    <a:pt x="2537" y="7004"/>
                    <a:pt x="3854" y="4520"/>
                    <a:pt x="6093" y="2900"/>
                  </a:cubicBezTo>
                  <a:cubicBezTo>
                    <a:pt x="8332" y="1280"/>
                    <a:pt x="11493" y="524"/>
                    <a:pt x="13732" y="200"/>
                  </a:cubicBezTo>
                  <a:cubicBezTo>
                    <a:pt x="15971" y="-124"/>
                    <a:pt x="17288" y="-16"/>
                    <a:pt x="18342" y="254"/>
                  </a:cubicBezTo>
                  <a:cubicBezTo>
                    <a:pt x="19396" y="524"/>
                    <a:pt x="20186" y="956"/>
                    <a:pt x="20713" y="1550"/>
                  </a:cubicBezTo>
                  <a:cubicBezTo>
                    <a:pt x="21240" y="2144"/>
                    <a:pt x="21503" y="2900"/>
                    <a:pt x="18869" y="3818"/>
                  </a:cubicBezTo>
                  <a:cubicBezTo>
                    <a:pt x="16235" y="4736"/>
                    <a:pt x="10703" y="5816"/>
                    <a:pt x="5171" y="6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08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928673" y="5818990"/>
              <a:ext cx="942581" cy="676531"/>
            </a:xfrm>
            <a:prstGeom prst="rect">
              <a:avLst/>
            </a:prstGeom>
            <a:effectLst/>
          </p:spPr>
        </p:pic>
        <p:pic>
          <p:nvPicPr>
            <p:cNvPr id="308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047975" y="5118100"/>
              <a:ext cx="641876" cy="2984500"/>
            </a:xfrm>
            <a:prstGeom prst="rect">
              <a:avLst/>
            </a:prstGeom>
            <a:effectLst/>
          </p:spPr>
        </p:pic>
        <p:pic>
          <p:nvPicPr>
            <p:cNvPr id="308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054599" y="5054600"/>
              <a:ext cx="361225" cy="2907305"/>
            </a:xfrm>
            <a:prstGeom prst="rect">
              <a:avLst/>
            </a:prstGeom>
            <a:effectLst/>
          </p:spPr>
        </p:pic>
        <p:pic>
          <p:nvPicPr>
            <p:cNvPr id="309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337800" y="5778500"/>
              <a:ext cx="165100" cy="457200"/>
            </a:xfrm>
            <a:prstGeom prst="rect">
              <a:avLst/>
            </a:prstGeom>
            <a:effectLst/>
          </p:spPr>
        </p:pic>
        <p:pic>
          <p:nvPicPr>
            <p:cNvPr id="309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509199" y="5797549"/>
              <a:ext cx="76251" cy="425451"/>
            </a:xfrm>
            <a:prstGeom prst="rect">
              <a:avLst/>
            </a:prstGeom>
            <a:effectLst/>
          </p:spPr>
        </p:pic>
        <p:pic>
          <p:nvPicPr>
            <p:cNvPr id="309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207535" y="5772150"/>
              <a:ext cx="517616" cy="165100"/>
            </a:xfrm>
            <a:prstGeom prst="rect">
              <a:avLst/>
            </a:prstGeom>
            <a:effectLst/>
          </p:spPr>
        </p:pic>
        <p:pic>
          <p:nvPicPr>
            <p:cNvPr id="309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677650" y="6192951"/>
              <a:ext cx="191434" cy="128276"/>
            </a:xfrm>
            <a:prstGeom prst="rect">
              <a:avLst/>
            </a:prstGeom>
            <a:effectLst/>
          </p:spPr>
        </p:pic>
        <p:pic>
          <p:nvPicPr>
            <p:cNvPr id="309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976705" y="5988050"/>
              <a:ext cx="218346" cy="82550"/>
            </a:xfrm>
            <a:prstGeom prst="rect">
              <a:avLst/>
            </a:prstGeom>
            <a:effectLst/>
          </p:spPr>
        </p:pic>
        <p:pic>
          <p:nvPicPr>
            <p:cNvPr id="310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1006866" y="6102350"/>
              <a:ext cx="162784" cy="69850"/>
            </a:xfrm>
            <a:prstGeom prst="rect">
              <a:avLst/>
            </a:prstGeom>
            <a:effectLst/>
          </p:spPr>
        </p:pic>
        <p:pic>
          <p:nvPicPr>
            <p:cNvPr id="310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412411" y="5714683"/>
              <a:ext cx="210505" cy="349567"/>
            </a:xfrm>
            <a:prstGeom prst="rect">
              <a:avLst/>
            </a:prstGeom>
            <a:effectLst/>
          </p:spPr>
        </p:pic>
        <p:pic>
          <p:nvPicPr>
            <p:cNvPr id="310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439435" y="6255255"/>
              <a:ext cx="139056" cy="81134"/>
            </a:xfrm>
            <a:prstGeom prst="rect">
              <a:avLst/>
            </a:prstGeom>
            <a:effectLst/>
          </p:spPr>
        </p:pic>
      </p:grpSp>
      <p:grpSp>
        <p:nvGrpSpPr>
          <p:cNvPr id="3142" name="Drawing"/>
          <p:cNvGrpSpPr/>
          <p:nvPr/>
        </p:nvGrpSpPr>
        <p:grpSpPr>
          <a:xfrm>
            <a:off x="7517179" y="1612900"/>
            <a:ext cx="5214950" cy="2182327"/>
            <a:chOff x="0" y="0"/>
            <a:chExt cx="5214949" cy="2182326"/>
          </a:xfrm>
        </p:grpSpPr>
        <p:sp>
          <p:nvSpPr>
            <p:cNvPr id="3107" name="Line"/>
            <p:cNvSpPr/>
            <p:nvPr/>
          </p:nvSpPr>
          <p:spPr>
            <a:xfrm>
              <a:off x="0" y="116141"/>
              <a:ext cx="138077" cy="60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500" fill="norm" stroke="1" extrusionOk="0">
                  <a:moveTo>
                    <a:pt x="6853" y="5765"/>
                  </a:moveTo>
                  <a:cubicBezTo>
                    <a:pt x="6536" y="8007"/>
                    <a:pt x="6218" y="10249"/>
                    <a:pt x="6218" y="12753"/>
                  </a:cubicBezTo>
                  <a:cubicBezTo>
                    <a:pt x="6218" y="15257"/>
                    <a:pt x="6536" y="18022"/>
                    <a:pt x="6694" y="19592"/>
                  </a:cubicBezTo>
                  <a:cubicBezTo>
                    <a:pt x="6853" y="21161"/>
                    <a:pt x="6853" y="21535"/>
                    <a:pt x="6694" y="21498"/>
                  </a:cubicBezTo>
                  <a:cubicBezTo>
                    <a:pt x="6536" y="21460"/>
                    <a:pt x="6218" y="21012"/>
                    <a:pt x="5424" y="19442"/>
                  </a:cubicBezTo>
                  <a:cubicBezTo>
                    <a:pt x="4630" y="17873"/>
                    <a:pt x="3359" y="15182"/>
                    <a:pt x="2247" y="12454"/>
                  </a:cubicBezTo>
                  <a:cubicBezTo>
                    <a:pt x="1136" y="9726"/>
                    <a:pt x="183" y="6961"/>
                    <a:pt x="24" y="5017"/>
                  </a:cubicBezTo>
                  <a:cubicBezTo>
                    <a:pt x="-135" y="3074"/>
                    <a:pt x="500" y="1953"/>
                    <a:pt x="1453" y="1243"/>
                  </a:cubicBezTo>
                  <a:cubicBezTo>
                    <a:pt x="2406" y="533"/>
                    <a:pt x="3677" y="234"/>
                    <a:pt x="5265" y="84"/>
                  </a:cubicBezTo>
                  <a:cubicBezTo>
                    <a:pt x="6853" y="-65"/>
                    <a:pt x="8759" y="-65"/>
                    <a:pt x="11618" y="496"/>
                  </a:cubicBezTo>
                  <a:cubicBezTo>
                    <a:pt x="14477" y="1056"/>
                    <a:pt x="18289" y="2177"/>
                    <a:pt x="19877" y="3448"/>
                  </a:cubicBezTo>
                  <a:cubicBezTo>
                    <a:pt x="21465" y="4718"/>
                    <a:pt x="20830" y="6138"/>
                    <a:pt x="17812" y="7334"/>
                  </a:cubicBezTo>
                  <a:cubicBezTo>
                    <a:pt x="14794" y="8530"/>
                    <a:pt x="9394" y="9502"/>
                    <a:pt x="6218" y="10174"/>
                  </a:cubicBezTo>
                  <a:cubicBezTo>
                    <a:pt x="3041" y="10847"/>
                    <a:pt x="2089" y="11221"/>
                    <a:pt x="1136" y="11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159970" y="438150"/>
              <a:ext cx="114301" cy="209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7776"/>
                  </a:moveTo>
                  <a:cubicBezTo>
                    <a:pt x="1200" y="6912"/>
                    <a:pt x="2400" y="6048"/>
                    <a:pt x="4000" y="5940"/>
                  </a:cubicBezTo>
                  <a:cubicBezTo>
                    <a:pt x="5600" y="5832"/>
                    <a:pt x="7600" y="6480"/>
                    <a:pt x="10000" y="8316"/>
                  </a:cubicBezTo>
                  <a:cubicBezTo>
                    <a:pt x="12400" y="10152"/>
                    <a:pt x="15200" y="13176"/>
                    <a:pt x="16600" y="15444"/>
                  </a:cubicBezTo>
                  <a:cubicBezTo>
                    <a:pt x="18000" y="17712"/>
                    <a:pt x="18000" y="19224"/>
                    <a:pt x="17000" y="20196"/>
                  </a:cubicBezTo>
                  <a:cubicBezTo>
                    <a:pt x="16000" y="21168"/>
                    <a:pt x="14000" y="21600"/>
                    <a:pt x="12400" y="21276"/>
                  </a:cubicBezTo>
                  <a:cubicBezTo>
                    <a:pt x="10800" y="20952"/>
                    <a:pt x="9600" y="19872"/>
                    <a:pt x="8800" y="17604"/>
                  </a:cubicBezTo>
                  <a:cubicBezTo>
                    <a:pt x="8000" y="15336"/>
                    <a:pt x="7600" y="11880"/>
                    <a:pt x="9800" y="8748"/>
                  </a:cubicBezTo>
                  <a:cubicBezTo>
                    <a:pt x="12000" y="5616"/>
                    <a:pt x="16800" y="28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398674" y="215899"/>
              <a:ext cx="135947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21019" y="3086"/>
                  </a:moveTo>
                  <a:cubicBezTo>
                    <a:pt x="20037" y="2263"/>
                    <a:pt x="19055" y="1440"/>
                    <a:pt x="17910" y="874"/>
                  </a:cubicBezTo>
                  <a:cubicBezTo>
                    <a:pt x="16764" y="309"/>
                    <a:pt x="15455" y="0"/>
                    <a:pt x="14146" y="0"/>
                  </a:cubicBezTo>
                  <a:cubicBezTo>
                    <a:pt x="12837" y="0"/>
                    <a:pt x="11528" y="309"/>
                    <a:pt x="9074" y="1954"/>
                  </a:cubicBezTo>
                  <a:cubicBezTo>
                    <a:pt x="6619" y="3600"/>
                    <a:pt x="3019" y="6583"/>
                    <a:pt x="1219" y="9566"/>
                  </a:cubicBezTo>
                  <a:cubicBezTo>
                    <a:pt x="-581" y="12549"/>
                    <a:pt x="-581" y="15531"/>
                    <a:pt x="2528" y="17537"/>
                  </a:cubicBezTo>
                  <a:cubicBezTo>
                    <a:pt x="5637" y="19543"/>
                    <a:pt x="11855" y="20571"/>
                    <a:pt x="180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540970" y="410938"/>
              <a:ext cx="107951" cy="177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3229"/>
                  </a:moveTo>
                  <a:cubicBezTo>
                    <a:pt x="0" y="1973"/>
                    <a:pt x="0" y="718"/>
                    <a:pt x="1059" y="215"/>
                  </a:cubicBezTo>
                  <a:cubicBezTo>
                    <a:pt x="2118" y="-287"/>
                    <a:pt x="4235" y="-36"/>
                    <a:pt x="7835" y="2350"/>
                  </a:cubicBezTo>
                  <a:cubicBezTo>
                    <a:pt x="11435" y="4736"/>
                    <a:pt x="16518" y="9257"/>
                    <a:pt x="19059" y="12146"/>
                  </a:cubicBezTo>
                  <a:cubicBezTo>
                    <a:pt x="21600" y="15034"/>
                    <a:pt x="21600" y="16290"/>
                    <a:pt x="21388" y="17546"/>
                  </a:cubicBezTo>
                  <a:cubicBezTo>
                    <a:pt x="21176" y="18801"/>
                    <a:pt x="20753" y="20057"/>
                    <a:pt x="19482" y="20685"/>
                  </a:cubicBezTo>
                  <a:cubicBezTo>
                    <a:pt x="18212" y="21313"/>
                    <a:pt x="16094" y="21313"/>
                    <a:pt x="14612" y="19680"/>
                  </a:cubicBezTo>
                  <a:cubicBezTo>
                    <a:pt x="13129" y="18048"/>
                    <a:pt x="12282" y="14783"/>
                    <a:pt x="12494" y="11894"/>
                  </a:cubicBezTo>
                  <a:cubicBezTo>
                    <a:pt x="12706" y="9006"/>
                    <a:pt x="13976" y="6494"/>
                    <a:pt x="15671" y="4987"/>
                  </a:cubicBezTo>
                  <a:cubicBezTo>
                    <a:pt x="17365" y="3480"/>
                    <a:pt x="19482" y="2978"/>
                    <a:pt x="21600" y="2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689947" y="423333"/>
              <a:ext cx="143124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600" fill="norm" stroke="1" extrusionOk="0">
                  <a:moveTo>
                    <a:pt x="16471" y="2842"/>
                  </a:moveTo>
                  <a:cubicBezTo>
                    <a:pt x="14280" y="1421"/>
                    <a:pt x="12089" y="0"/>
                    <a:pt x="9584" y="0"/>
                  </a:cubicBezTo>
                  <a:cubicBezTo>
                    <a:pt x="7080" y="0"/>
                    <a:pt x="4263" y="1421"/>
                    <a:pt x="2384" y="3553"/>
                  </a:cubicBezTo>
                  <a:cubicBezTo>
                    <a:pt x="506" y="5684"/>
                    <a:pt x="-433" y="8526"/>
                    <a:pt x="193" y="11084"/>
                  </a:cubicBezTo>
                  <a:cubicBezTo>
                    <a:pt x="819" y="13642"/>
                    <a:pt x="3010" y="15916"/>
                    <a:pt x="4889" y="16911"/>
                  </a:cubicBezTo>
                  <a:cubicBezTo>
                    <a:pt x="6767" y="17905"/>
                    <a:pt x="8332" y="17621"/>
                    <a:pt x="9584" y="16911"/>
                  </a:cubicBezTo>
                  <a:cubicBezTo>
                    <a:pt x="10837" y="16200"/>
                    <a:pt x="11776" y="15063"/>
                    <a:pt x="12715" y="13500"/>
                  </a:cubicBezTo>
                  <a:cubicBezTo>
                    <a:pt x="13654" y="11937"/>
                    <a:pt x="14593" y="9947"/>
                    <a:pt x="15063" y="9663"/>
                  </a:cubicBezTo>
                  <a:cubicBezTo>
                    <a:pt x="15532" y="9379"/>
                    <a:pt x="15532" y="10800"/>
                    <a:pt x="15532" y="12221"/>
                  </a:cubicBezTo>
                  <a:cubicBezTo>
                    <a:pt x="15532" y="13642"/>
                    <a:pt x="15532" y="15063"/>
                    <a:pt x="16471" y="16626"/>
                  </a:cubicBezTo>
                  <a:cubicBezTo>
                    <a:pt x="17410" y="18189"/>
                    <a:pt x="19289" y="19895"/>
                    <a:pt x="211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883870" y="46990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883870" y="35560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928320" y="406400"/>
              <a:ext cx="1016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" y="4708"/>
                    <a:pt x="900" y="9415"/>
                    <a:pt x="1125" y="12462"/>
                  </a:cubicBezTo>
                  <a:cubicBezTo>
                    <a:pt x="1350" y="15508"/>
                    <a:pt x="1350" y="16892"/>
                    <a:pt x="1575" y="16754"/>
                  </a:cubicBezTo>
                  <a:cubicBezTo>
                    <a:pt x="1800" y="16615"/>
                    <a:pt x="2250" y="14954"/>
                    <a:pt x="2925" y="13431"/>
                  </a:cubicBezTo>
                  <a:cubicBezTo>
                    <a:pt x="3600" y="11908"/>
                    <a:pt x="4500" y="10523"/>
                    <a:pt x="6075" y="9000"/>
                  </a:cubicBezTo>
                  <a:cubicBezTo>
                    <a:pt x="7650" y="7477"/>
                    <a:pt x="9900" y="5815"/>
                    <a:pt x="11700" y="5954"/>
                  </a:cubicBezTo>
                  <a:cubicBezTo>
                    <a:pt x="13500" y="6092"/>
                    <a:pt x="14850" y="8031"/>
                    <a:pt x="16425" y="10938"/>
                  </a:cubicBezTo>
                  <a:cubicBezTo>
                    <a:pt x="18000" y="13846"/>
                    <a:pt x="19800" y="177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1099770" y="196850"/>
              <a:ext cx="103982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0" y="0"/>
                  </a:moveTo>
                  <a:cubicBezTo>
                    <a:pt x="6353" y="2434"/>
                    <a:pt x="12706" y="4868"/>
                    <a:pt x="16518" y="7707"/>
                  </a:cubicBezTo>
                  <a:cubicBezTo>
                    <a:pt x="20329" y="10546"/>
                    <a:pt x="21600" y="13792"/>
                    <a:pt x="20329" y="16175"/>
                  </a:cubicBezTo>
                  <a:cubicBezTo>
                    <a:pt x="19059" y="18558"/>
                    <a:pt x="15247" y="20079"/>
                    <a:pt x="114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1607770" y="450850"/>
              <a:ext cx="95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1639520" y="571500"/>
              <a:ext cx="12065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1895" y="14400"/>
                    <a:pt x="3789" y="21600"/>
                    <a:pt x="7389" y="20400"/>
                  </a:cubicBezTo>
                  <a:cubicBezTo>
                    <a:pt x="10989" y="19200"/>
                    <a:pt x="16295" y="9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1963370" y="419777"/>
              <a:ext cx="163366" cy="558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74" fill="norm" stroke="1" extrusionOk="0">
                  <a:moveTo>
                    <a:pt x="0" y="3656"/>
                  </a:moveTo>
                  <a:cubicBezTo>
                    <a:pt x="831" y="6274"/>
                    <a:pt x="1662" y="8892"/>
                    <a:pt x="2215" y="11715"/>
                  </a:cubicBezTo>
                  <a:cubicBezTo>
                    <a:pt x="2769" y="14538"/>
                    <a:pt x="3046" y="17565"/>
                    <a:pt x="3185" y="19324"/>
                  </a:cubicBezTo>
                  <a:cubicBezTo>
                    <a:pt x="3323" y="21083"/>
                    <a:pt x="3323" y="21574"/>
                    <a:pt x="3185" y="21574"/>
                  </a:cubicBezTo>
                  <a:cubicBezTo>
                    <a:pt x="3046" y="21574"/>
                    <a:pt x="2769" y="21083"/>
                    <a:pt x="2354" y="19365"/>
                  </a:cubicBezTo>
                  <a:cubicBezTo>
                    <a:pt x="1938" y="17647"/>
                    <a:pt x="1385" y="14701"/>
                    <a:pt x="1523" y="11919"/>
                  </a:cubicBezTo>
                  <a:cubicBezTo>
                    <a:pt x="1662" y="9138"/>
                    <a:pt x="2492" y="6519"/>
                    <a:pt x="4015" y="4556"/>
                  </a:cubicBezTo>
                  <a:cubicBezTo>
                    <a:pt x="5538" y="2592"/>
                    <a:pt x="7754" y="1283"/>
                    <a:pt x="9554" y="629"/>
                  </a:cubicBezTo>
                  <a:cubicBezTo>
                    <a:pt x="11354" y="-26"/>
                    <a:pt x="12738" y="-26"/>
                    <a:pt x="14123" y="15"/>
                  </a:cubicBezTo>
                  <a:cubicBezTo>
                    <a:pt x="15508" y="56"/>
                    <a:pt x="16892" y="138"/>
                    <a:pt x="18277" y="547"/>
                  </a:cubicBezTo>
                  <a:cubicBezTo>
                    <a:pt x="19662" y="956"/>
                    <a:pt x="21046" y="1692"/>
                    <a:pt x="21323" y="2510"/>
                  </a:cubicBezTo>
                  <a:cubicBezTo>
                    <a:pt x="21600" y="3329"/>
                    <a:pt x="20769" y="4229"/>
                    <a:pt x="17723" y="4965"/>
                  </a:cubicBezTo>
                  <a:cubicBezTo>
                    <a:pt x="14677" y="5701"/>
                    <a:pt x="9415" y="6274"/>
                    <a:pt x="4154" y="6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2973962" y="28839"/>
              <a:ext cx="101543" cy="45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538" fill="norm" stroke="1" extrusionOk="0">
                  <a:moveTo>
                    <a:pt x="10176" y="6408"/>
                  </a:moveTo>
                  <a:cubicBezTo>
                    <a:pt x="10176" y="10390"/>
                    <a:pt x="10176" y="14371"/>
                    <a:pt x="10176" y="16661"/>
                  </a:cubicBezTo>
                  <a:cubicBezTo>
                    <a:pt x="10176" y="18950"/>
                    <a:pt x="10176" y="19547"/>
                    <a:pt x="9744" y="20194"/>
                  </a:cubicBezTo>
                  <a:cubicBezTo>
                    <a:pt x="9312" y="20841"/>
                    <a:pt x="8448" y="21538"/>
                    <a:pt x="7368" y="21538"/>
                  </a:cubicBezTo>
                  <a:cubicBezTo>
                    <a:pt x="6288" y="21538"/>
                    <a:pt x="4992" y="20841"/>
                    <a:pt x="3480" y="18950"/>
                  </a:cubicBezTo>
                  <a:cubicBezTo>
                    <a:pt x="1968" y="17059"/>
                    <a:pt x="240" y="13973"/>
                    <a:pt x="24" y="10887"/>
                  </a:cubicBezTo>
                  <a:cubicBezTo>
                    <a:pt x="-192" y="7802"/>
                    <a:pt x="1104" y="4716"/>
                    <a:pt x="2400" y="2924"/>
                  </a:cubicBezTo>
                  <a:cubicBezTo>
                    <a:pt x="3696" y="1132"/>
                    <a:pt x="4992" y="635"/>
                    <a:pt x="7152" y="336"/>
                  </a:cubicBezTo>
                  <a:cubicBezTo>
                    <a:pt x="9312" y="38"/>
                    <a:pt x="12336" y="-62"/>
                    <a:pt x="14712" y="38"/>
                  </a:cubicBezTo>
                  <a:cubicBezTo>
                    <a:pt x="17088" y="137"/>
                    <a:pt x="18816" y="436"/>
                    <a:pt x="19896" y="1182"/>
                  </a:cubicBezTo>
                  <a:cubicBezTo>
                    <a:pt x="20976" y="1929"/>
                    <a:pt x="21408" y="3123"/>
                    <a:pt x="18600" y="4616"/>
                  </a:cubicBezTo>
                  <a:cubicBezTo>
                    <a:pt x="15792" y="6109"/>
                    <a:pt x="9744" y="7901"/>
                    <a:pt x="3696" y="9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3074620" y="209550"/>
              <a:ext cx="114301" cy="17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11571"/>
                  </a:moveTo>
                  <a:cubicBezTo>
                    <a:pt x="800" y="9514"/>
                    <a:pt x="1600" y="7457"/>
                    <a:pt x="3000" y="6300"/>
                  </a:cubicBezTo>
                  <a:cubicBezTo>
                    <a:pt x="4400" y="5143"/>
                    <a:pt x="6400" y="4886"/>
                    <a:pt x="8200" y="5400"/>
                  </a:cubicBezTo>
                  <a:cubicBezTo>
                    <a:pt x="10000" y="5914"/>
                    <a:pt x="11600" y="7200"/>
                    <a:pt x="13000" y="9386"/>
                  </a:cubicBezTo>
                  <a:cubicBezTo>
                    <a:pt x="14400" y="11571"/>
                    <a:pt x="15600" y="14657"/>
                    <a:pt x="16200" y="16843"/>
                  </a:cubicBezTo>
                  <a:cubicBezTo>
                    <a:pt x="16800" y="19029"/>
                    <a:pt x="16800" y="20314"/>
                    <a:pt x="15800" y="20957"/>
                  </a:cubicBezTo>
                  <a:cubicBezTo>
                    <a:pt x="14800" y="21600"/>
                    <a:pt x="12800" y="21600"/>
                    <a:pt x="11400" y="20571"/>
                  </a:cubicBezTo>
                  <a:cubicBezTo>
                    <a:pt x="10000" y="19543"/>
                    <a:pt x="9200" y="17486"/>
                    <a:pt x="11000" y="13886"/>
                  </a:cubicBezTo>
                  <a:cubicBezTo>
                    <a:pt x="12800" y="10286"/>
                    <a:pt x="17200" y="51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3303220" y="92732"/>
              <a:ext cx="114301" cy="29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2498"/>
                  </a:moveTo>
                  <a:cubicBezTo>
                    <a:pt x="20400" y="1726"/>
                    <a:pt x="19200" y="955"/>
                    <a:pt x="17400" y="492"/>
                  </a:cubicBezTo>
                  <a:cubicBezTo>
                    <a:pt x="15600" y="29"/>
                    <a:pt x="13200" y="-125"/>
                    <a:pt x="11000" y="106"/>
                  </a:cubicBezTo>
                  <a:cubicBezTo>
                    <a:pt x="8800" y="338"/>
                    <a:pt x="6800" y="955"/>
                    <a:pt x="4600" y="2729"/>
                  </a:cubicBezTo>
                  <a:cubicBezTo>
                    <a:pt x="2400" y="4504"/>
                    <a:pt x="0" y="7435"/>
                    <a:pt x="0" y="10521"/>
                  </a:cubicBezTo>
                  <a:cubicBezTo>
                    <a:pt x="0" y="13606"/>
                    <a:pt x="2400" y="16846"/>
                    <a:pt x="5000" y="18698"/>
                  </a:cubicBezTo>
                  <a:cubicBezTo>
                    <a:pt x="7600" y="20549"/>
                    <a:pt x="10400" y="21012"/>
                    <a:pt x="13200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3449270" y="209549"/>
              <a:ext cx="95251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760" y="0"/>
                  </a:moveTo>
                  <a:cubicBezTo>
                    <a:pt x="3840" y="6214"/>
                    <a:pt x="1920" y="12427"/>
                    <a:pt x="960" y="16274"/>
                  </a:cubicBezTo>
                  <a:cubicBezTo>
                    <a:pt x="0" y="20121"/>
                    <a:pt x="0" y="21600"/>
                    <a:pt x="0" y="21600"/>
                  </a:cubicBezTo>
                  <a:cubicBezTo>
                    <a:pt x="0" y="21600"/>
                    <a:pt x="0" y="20121"/>
                    <a:pt x="720" y="17014"/>
                  </a:cubicBezTo>
                  <a:cubicBezTo>
                    <a:pt x="1440" y="13907"/>
                    <a:pt x="2880" y="9173"/>
                    <a:pt x="4560" y="6214"/>
                  </a:cubicBezTo>
                  <a:cubicBezTo>
                    <a:pt x="6240" y="3255"/>
                    <a:pt x="8160" y="2071"/>
                    <a:pt x="10080" y="2071"/>
                  </a:cubicBezTo>
                  <a:cubicBezTo>
                    <a:pt x="12000" y="2071"/>
                    <a:pt x="13920" y="3255"/>
                    <a:pt x="15840" y="6510"/>
                  </a:cubicBezTo>
                  <a:cubicBezTo>
                    <a:pt x="17760" y="9764"/>
                    <a:pt x="19680" y="15090"/>
                    <a:pt x="21600" y="20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3609343" y="241300"/>
              <a:ext cx="87520" cy="11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126" fill="norm" stroke="1" extrusionOk="0">
                  <a:moveTo>
                    <a:pt x="7221" y="0"/>
                  </a:moveTo>
                  <a:cubicBezTo>
                    <a:pt x="4709" y="1200"/>
                    <a:pt x="2198" y="2400"/>
                    <a:pt x="942" y="4000"/>
                  </a:cubicBezTo>
                  <a:cubicBezTo>
                    <a:pt x="-314" y="5600"/>
                    <a:pt x="-314" y="7600"/>
                    <a:pt x="942" y="10600"/>
                  </a:cubicBezTo>
                  <a:cubicBezTo>
                    <a:pt x="2198" y="13600"/>
                    <a:pt x="4709" y="17600"/>
                    <a:pt x="7221" y="19600"/>
                  </a:cubicBezTo>
                  <a:cubicBezTo>
                    <a:pt x="9733" y="21600"/>
                    <a:pt x="12244" y="21600"/>
                    <a:pt x="14756" y="19800"/>
                  </a:cubicBezTo>
                  <a:cubicBezTo>
                    <a:pt x="17267" y="18000"/>
                    <a:pt x="19779" y="14400"/>
                    <a:pt x="20533" y="11600"/>
                  </a:cubicBezTo>
                  <a:cubicBezTo>
                    <a:pt x="21286" y="8800"/>
                    <a:pt x="20281" y="6800"/>
                    <a:pt x="17016" y="6200"/>
                  </a:cubicBezTo>
                  <a:cubicBezTo>
                    <a:pt x="13751" y="5600"/>
                    <a:pt x="8226" y="6400"/>
                    <a:pt x="2700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3969970" y="215900"/>
              <a:ext cx="171451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56"/>
                  </a:moveTo>
                  <a:cubicBezTo>
                    <a:pt x="1333" y="1456"/>
                    <a:pt x="2667" y="1456"/>
                    <a:pt x="5067" y="3762"/>
                  </a:cubicBezTo>
                  <a:cubicBezTo>
                    <a:pt x="7467" y="6067"/>
                    <a:pt x="10933" y="10679"/>
                    <a:pt x="12667" y="13712"/>
                  </a:cubicBezTo>
                  <a:cubicBezTo>
                    <a:pt x="14400" y="16746"/>
                    <a:pt x="14400" y="18202"/>
                    <a:pt x="13867" y="19416"/>
                  </a:cubicBezTo>
                  <a:cubicBezTo>
                    <a:pt x="13333" y="20629"/>
                    <a:pt x="12267" y="21600"/>
                    <a:pt x="11333" y="21600"/>
                  </a:cubicBezTo>
                  <a:cubicBezTo>
                    <a:pt x="10400" y="21600"/>
                    <a:pt x="9600" y="20629"/>
                    <a:pt x="9333" y="17717"/>
                  </a:cubicBezTo>
                  <a:cubicBezTo>
                    <a:pt x="9067" y="14804"/>
                    <a:pt x="9333" y="9951"/>
                    <a:pt x="10533" y="6674"/>
                  </a:cubicBezTo>
                  <a:cubicBezTo>
                    <a:pt x="11733" y="3398"/>
                    <a:pt x="13867" y="1699"/>
                    <a:pt x="15867" y="849"/>
                  </a:cubicBezTo>
                  <a:cubicBezTo>
                    <a:pt x="17867" y="0"/>
                    <a:pt x="1973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4113705" y="245372"/>
              <a:ext cx="199166" cy="115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319" fill="norm" stroke="1" extrusionOk="0">
                  <a:moveTo>
                    <a:pt x="12527" y="1518"/>
                  </a:moveTo>
                  <a:cubicBezTo>
                    <a:pt x="11617" y="401"/>
                    <a:pt x="10708" y="-716"/>
                    <a:pt x="8661" y="587"/>
                  </a:cubicBezTo>
                  <a:cubicBezTo>
                    <a:pt x="6615" y="1891"/>
                    <a:pt x="3432" y="5615"/>
                    <a:pt x="1727" y="8408"/>
                  </a:cubicBezTo>
                  <a:cubicBezTo>
                    <a:pt x="21" y="11201"/>
                    <a:pt x="-206" y="13063"/>
                    <a:pt x="135" y="14553"/>
                  </a:cubicBezTo>
                  <a:cubicBezTo>
                    <a:pt x="476" y="16043"/>
                    <a:pt x="1386" y="17160"/>
                    <a:pt x="2522" y="17346"/>
                  </a:cubicBezTo>
                  <a:cubicBezTo>
                    <a:pt x="3659" y="17532"/>
                    <a:pt x="5023" y="16787"/>
                    <a:pt x="6047" y="15670"/>
                  </a:cubicBezTo>
                  <a:cubicBezTo>
                    <a:pt x="7070" y="14553"/>
                    <a:pt x="7752" y="13063"/>
                    <a:pt x="8434" y="11574"/>
                  </a:cubicBezTo>
                  <a:cubicBezTo>
                    <a:pt x="9116" y="10084"/>
                    <a:pt x="9798" y="8594"/>
                    <a:pt x="10253" y="8781"/>
                  </a:cubicBezTo>
                  <a:cubicBezTo>
                    <a:pt x="10708" y="8967"/>
                    <a:pt x="10935" y="10829"/>
                    <a:pt x="11049" y="13250"/>
                  </a:cubicBezTo>
                  <a:cubicBezTo>
                    <a:pt x="11162" y="15670"/>
                    <a:pt x="11162" y="18650"/>
                    <a:pt x="11731" y="19767"/>
                  </a:cubicBezTo>
                  <a:cubicBezTo>
                    <a:pt x="12299" y="20884"/>
                    <a:pt x="13436" y="20139"/>
                    <a:pt x="14459" y="19022"/>
                  </a:cubicBezTo>
                  <a:cubicBezTo>
                    <a:pt x="15482" y="17905"/>
                    <a:pt x="16392" y="16415"/>
                    <a:pt x="17415" y="14181"/>
                  </a:cubicBezTo>
                  <a:cubicBezTo>
                    <a:pt x="18438" y="11946"/>
                    <a:pt x="19575" y="8967"/>
                    <a:pt x="20143" y="8594"/>
                  </a:cubicBezTo>
                  <a:cubicBezTo>
                    <a:pt x="20712" y="8222"/>
                    <a:pt x="20712" y="10456"/>
                    <a:pt x="20826" y="12505"/>
                  </a:cubicBezTo>
                  <a:cubicBezTo>
                    <a:pt x="20939" y="14553"/>
                    <a:pt x="21167" y="16415"/>
                    <a:pt x="21394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4319220" y="209550"/>
              <a:ext cx="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4376795" y="196646"/>
              <a:ext cx="89039" cy="165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086" fill="norm" stroke="1" extrusionOk="0">
                  <a:moveTo>
                    <a:pt x="4420" y="4076"/>
                  </a:moveTo>
                  <a:cubicBezTo>
                    <a:pt x="3415" y="6776"/>
                    <a:pt x="2411" y="9476"/>
                    <a:pt x="1657" y="11636"/>
                  </a:cubicBezTo>
                  <a:cubicBezTo>
                    <a:pt x="904" y="13796"/>
                    <a:pt x="401" y="15416"/>
                    <a:pt x="150" y="15011"/>
                  </a:cubicBezTo>
                  <a:cubicBezTo>
                    <a:pt x="-101" y="14606"/>
                    <a:pt x="-101" y="12176"/>
                    <a:pt x="652" y="10016"/>
                  </a:cubicBezTo>
                  <a:cubicBezTo>
                    <a:pt x="1406" y="7856"/>
                    <a:pt x="2913" y="5966"/>
                    <a:pt x="4420" y="4346"/>
                  </a:cubicBezTo>
                  <a:cubicBezTo>
                    <a:pt x="5927" y="2726"/>
                    <a:pt x="7434" y="1376"/>
                    <a:pt x="9443" y="566"/>
                  </a:cubicBezTo>
                  <a:cubicBezTo>
                    <a:pt x="11452" y="-244"/>
                    <a:pt x="13964" y="-514"/>
                    <a:pt x="16225" y="2051"/>
                  </a:cubicBezTo>
                  <a:cubicBezTo>
                    <a:pt x="18485" y="4616"/>
                    <a:pt x="20494" y="10016"/>
                    <a:pt x="20997" y="13661"/>
                  </a:cubicBezTo>
                  <a:cubicBezTo>
                    <a:pt x="21499" y="17306"/>
                    <a:pt x="20494" y="19196"/>
                    <a:pt x="19490" y="21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4516070" y="0"/>
              <a:ext cx="84257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2" h="21600" fill="norm" stroke="1" extrusionOk="0">
                  <a:moveTo>
                    <a:pt x="3086" y="0"/>
                  </a:moveTo>
                  <a:cubicBezTo>
                    <a:pt x="8229" y="1827"/>
                    <a:pt x="13371" y="3654"/>
                    <a:pt x="16714" y="5910"/>
                  </a:cubicBezTo>
                  <a:cubicBezTo>
                    <a:pt x="20057" y="8167"/>
                    <a:pt x="21600" y="10854"/>
                    <a:pt x="19543" y="13379"/>
                  </a:cubicBezTo>
                  <a:cubicBezTo>
                    <a:pt x="17486" y="15904"/>
                    <a:pt x="11829" y="18269"/>
                    <a:pt x="7971" y="19612"/>
                  </a:cubicBezTo>
                  <a:cubicBezTo>
                    <a:pt x="4114" y="20955"/>
                    <a:pt x="2057" y="212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4674820" y="26670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4681170" y="323850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4827220" y="184150"/>
              <a:ext cx="381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600"/>
                    <a:pt x="9600" y="7200"/>
                    <a:pt x="6000" y="10800"/>
                  </a:cubicBezTo>
                  <a:cubicBezTo>
                    <a:pt x="2400" y="14400"/>
                    <a:pt x="12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4903420" y="317500"/>
              <a:ext cx="139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4400"/>
                    <a:pt x="1309" y="7200"/>
                    <a:pt x="4909" y="3600"/>
                  </a:cubicBezTo>
                  <a:cubicBezTo>
                    <a:pt x="8509" y="0"/>
                    <a:pt x="1505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5035547" y="179324"/>
              <a:ext cx="179403" cy="40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16" fill="norm" stroke="1" extrusionOk="0">
                  <a:moveTo>
                    <a:pt x="9826" y="5347"/>
                  </a:moveTo>
                  <a:cubicBezTo>
                    <a:pt x="8336" y="6252"/>
                    <a:pt x="6847" y="7157"/>
                    <a:pt x="5605" y="9023"/>
                  </a:cubicBezTo>
                  <a:cubicBezTo>
                    <a:pt x="4364" y="10889"/>
                    <a:pt x="3371" y="13716"/>
                    <a:pt x="2626" y="15695"/>
                  </a:cubicBezTo>
                  <a:cubicBezTo>
                    <a:pt x="1881" y="17674"/>
                    <a:pt x="1385" y="18805"/>
                    <a:pt x="888" y="19766"/>
                  </a:cubicBezTo>
                  <a:cubicBezTo>
                    <a:pt x="392" y="20727"/>
                    <a:pt x="-105" y="21519"/>
                    <a:pt x="19" y="21406"/>
                  </a:cubicBezTo>
                  <a:cubicBezTo>
                    <a:pt x="143" y="21293"/>
                    <a:pt x="888" y="20275"/>
                    <a:pt x="2005" y="18183"/>
                  </a:cubicBezTo>
                  <a:cubicBezTo>
                    <a:pt x="3123" y="16091"/>
                    <a:pt x="4612" y="12924"/>
                    <a:pt x="5978" y="9927"/>
                  </a:cubicBezTo>
                  <a:cubicBezTo>
                    <a:pt x="7343" y="6931"/>
                    <a:pt x="8585" y="4103"/>
                    <a:pt x="9702" y="2464"/>
                  </a:cubicBezTo>
                  <a:cubicBezTo>
                    <a:pt x="10819" y="824"/>
                    <a:pt x="11812" y="371"/>
                    <a:pt x="13178" y="145"/>
                  </a:cubicBezTo>
                  <a:cubicBezTo>
                    <a:pt x="14543" y="-81"/>
                    <a:pt x="16281" y="-81"/>
                    <a:pt x="17647" y="428"/>
                  </a:cubicBezTo>
                  <a:cubicBezTo>
                    <a:pt x="19012" y="937"/>
                    <a:pt x="20005" y="1955"/>
                    <a:pt x="20626" y="2916"/>
                  </a:cubicBezTo>
                  <a:cubicBezTo>
                    <a:pt x="21247" y="3877"/>
                    <a:pt x="21495" y="4782"/>
                    <a:pt x="19012" y="5913"/>
                  </a:cubicBezTo>
                  <a:cubicBezTo>
                    <a:pt x="16529" y="7044"/>
                    <a:pt x="11316" y="8401"/>
                    <a:pt x="6102" y="9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1195020" y="1713872"/>
              <a:ext cx="279401" cy="430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4457"/>
                  </a:moveTo>
                  <a:cubicBezTo>
                    <a:pt x="0" y="3930"/>
                    <a:pt x="0" y="3403"/>
                    <a:pt x="1227" y="2613"/>
                  </a:cubicBezTo>
                  <a:cubicBezTo>
                    <a:pt x="2455" y="1823"/>
                    <a:pt x="4909" y="769"/>
                    <a:pt x="7036" y="295"/>
                  </a:cubicBezTo>
                  <a:cubicBezTo>
                    <a:pt x="9164" y="-179"/>
                    <a:pt x="10964" y="-74"/>
                    <a:pt x="12109" y="559"/>
                  </a:cubicBezTo>
                  <a:cubicBezTo>
                    <a:pt x="13255" y="1191"/>
                    <a:pt x="13745" y="2350"/>
                    <a:pt x="12764" y="4615"/>
                  </a:cubicBezTo>
                  <a:cubicBezTo>
                    <a:pt x="11782" y="6881"/>
                    <a:pt x="9327" y="10252"/>
                    <a:pt x="7364" y="12781"/>
                  </a:cubicBezTo>
                  <a:cubicBezTo>
                    <a:pt x="5400" y="15310"/>
                    <a:pt x="3927" y="16996"/>
                    <a:pt x="3109" y="18102"/>
                  </a:cubicBezTo>
                  <a:cubicBezTo>
                    <a:pt x="2291" y="19208"/>
                    <a:pt x="2127" y="19735"/>
                    <a:pt x="2536" y="20157"/>
                  </a:cubicBezTo>
                  <a:cubicBezTo>
                    <a:pt x="2945" y="20578"/>
                    <a:pt x="3927" y="20894"/>
                    <a:pt x="6382" y="21105"/>
                  </a:cubicBezTo>
                  <a:cubicBezTo>
                    <a:pt x="8836" y="21316"/>
                    <a:pt x="12764" y="21421"/>
                    <a:pt x="15545" y="21421"/>
                  </a:cubicBezTo>
                  <a:cubicBezTo>
                    <a:pt x="18327" y="21421"/>
                    <a:pt x="19964" y="21316"/>
                    <a:pt x="21600" y="21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1973159" y="1936750"/>
              <a:ext cx="180712" cy="245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19" fill="norm" stroke="1" extrusionOk="0">
                  <a:moveTo>
                    <a:pt x="4113" y="0"/>
                  </a:moveTo>
                  <a:cubicBezTo>
                    <a:pt x="2857" y="2031"/>
                    <a:pt x="1601" y="4062"/>
                    <a:pt x="848" y="7200"/>
                  </a:cubicBezTo>
                  <a:cubicBezTo>
                    <a:pt x="94" y="10338"/>
                    <a:pt x="-157" y="14585"/>
                    <a:pt x="94" y="17169"/>
                  </a:cubicBezTo>
                  <a:cubicBezTo>
                    <a:pt x="345" y="19754"/>
                    <a:pt x="1099" y="20677"/>
                    <a:pt x="2103" y="21138"/>
                  </a:cubicBezTo>
                  <a:cubicBezTo>
                    <a:pt x="3108" y="21600"/>
                    <a:pt x="4364" y="21600"/>
                    <a:pt x="5996" y="20308"/>
                  </a:cubicBezTo>
                  <a:cubicBezTo>
                    <a:pt x="7629" y="19015"/>
                    <a:pt x="9638" y="16431"/>
                    <a:pt x="10894" y="14400"/>
                  </a:cubicBezTo>
                  <a:cubicBezTo>
                    <a:pt x="12150" y="12369"/>
                    <a:pt x="12652" y="10892"/>
                    <a:pt x="13155" y="9600"/>
                  </a:cubicBezTo>
                  <a:cubicBezTo>
                    <a:pt x="13657" y="8308"/>
                    <a:pt x="14159" y="7200"/>
                    <a:pt x="14536" y="7108"/>
                  </a:cubicBezTo>
                  <a:cubicBezTo>
                    <a:pt x="14913" y="7015"/>
                    <a:pt x="15164" y="7938"/>
                    <a:pt x="15415" y="9508"/>
                  </a:cubicBezTo>
                  <a:cubicBezTo>
                    <a:pt x="15666" y="11077"/>
                    <a:pt x="15917" y="13292"/>
                    <a:pt x="16294" y="14862"/>
                  </a:cubicBezTo>
                  <a:cubicBezTo>
                    <a:pt x="16671" y="16431"/>
                    <a:pt x="17173" y="17354"/>
                    <a:pt x="18052" y="17815"/>
                  </a:cubicBezTo>
                  <a:cubicBezTo>
                    <a:pt x="18931" y="18277"/>
                    <a:pt x="20187" y="18277"/>
                    <a:pt x="21443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2185620" y="1987550"/>
              <a:ext cx="1587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0"/>
                  </a:moveTo>
                  <a:cubicBezTo>
                    <a:pt x="576" y="5666"/>
                    <a:pt x="1152" y="11331"/>
                    <a:pt x="1440" y="15226"/>
                  </a:cubicBezTo>
                  <a:cubicBezTo>
                    <a:pt x="1728" y="19121"/>
                    <a:pt x="1728" y="21246"/>
                    <a:pt x="1584" y="21246"/>
                  </a:cubicBezTo>
                  <a:cubicBezTo>
                    <a:pt x="1440" y="21246"/>
                    <a:pt x="1152" y="19121"/>
                    <a:pt x="1008" y="17174"/>
                  </a:cubicBezTo>
                  <a:cubicBezTo>
                    <a:pt x="864" y="15226"/>
                    <a:pt x="864" y="13456"/>
                    <a:pt x="1152" y="11685"/>
                  </a:cubicBezTo>
                  <a:cubicBezTo>
                    <a:pt x="1440" y="9915"/>
                    <a:pt x="2016" y="8144"/>
                    <a:pt x="3024" y="7259"/>
                  </a:cubicBezTo>
                  <a:cubicBezTo>
                    <a:pt x="4032" y="6374"/>
                    <a:pt x="5472" y="6374"/>
                    <a:pt x="6192" y="7259"/>
                  </a:cubicBezTo>
                  <a:cubicBezTo>
                    <a:pt x="6912" y="8144"/>
                    <a:pt x="6912" y="9915"/>
                    <a:pt x="6912" y="12216"/>
                  </a:cubicBezTo>
                  <a:cubicBezTo>
                    <a:pt x="6912" y="14518"/>
                    <a:pt x="6912" y="17351"/>
                    <a:pt x="7056" y="17351"/>
                  </a:cubicBezTo>
                  <a:cubicBezTo>
                    <a:pt x="7200" y="17351"/>
                    <a:pt x="7488" y="14518"/>
                    <a:pt x="8352" y="11331"/>
                  </a:cubicBezTo>
                  <a:cubicBezTo>
                    <a:pt x="9216" y="8144"/>
                    <a:pt x="10656" y="4603"/>
                    <a:pt x="12096" y="2479"/>
                  </a:cubicBezTo>
                  <a:cubicBezTo>
                    <a:pt x="13536" y="354"/>
                    <a:pt x="14976" y="-354"/>
                    <a:pt x="15840" y="177"/>
                  </a:cubicBezTo>
                  <a:cubicBezTo>
                    <a:pt x="16704" y="708"/>
                    <a:pt x="16992" y="2479"/>
                    <a:pt x="17280" y="5312"/>
                  </a:cubicBezTo>
                  <a:cubicBezTo>
                    <a:pt x="17568" y="8144"/>
                    <a:pt x="17856" y="12039"/>
                    <a:pt x="18576" y="14518"/>
                  </a:cubicBezTo>
                  <a:cubicBezTo>
                    <a:pt x="19296" y="16997"/>
                    <a:pt x="20448" y="18059"/>
                    <a:pt x="21600" y="19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2427864" y="1752600"/>
              <a:ext cx="113896" cy="37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563" fill="norm" stroke="1" extrusionOk="0">
                  <a:moveTo>
                    <a:pt x="3360" y="0"/>
                  </a:moveTo>
                  <a:cubicBezTo>
                    <a:pt x="3360" y="4759"/>
                    <a:pt x="3360" y="9519"/>
                    <a:pt x="3360" y="12386"/>
                  </a:cubicBezTo>
                  <a:cubicBezTo>
                    <a:pt x="3360" y="15254"/>
                    <a:pt x="3360" y="16231"/>
                    <a:pt x="3752" y="16353"/>
                  </a:cubicBezTo>
                  <a:cubicBezTo>
                    <a:pt x="4145" y="16475"/>
                    <a:pt x="4930" y="15742"/>
                    <a:pt x="6109" y="15132"/>
                  </a:cubicBezTo>
                  <a:cubicBezTo>
                    <a:pt x="7287" y="14522"/>
                    <a:pt x="8858" y="14034"/>
                    <a:pt x="10821" y="14034"/>
                  </a:cubicBezTo>
                  <a:cubicBezTo>
                    <a:pt x="12785" y="14034"/>
                    <a:pt x="15141" y="14522"/>
                    <a:pt x="17105" y="15376"/>
                  </a:cubicBezTo>
                  <a:cubicBezTo>
                    <a:pt x="19069" y="16231"/>
                    <a:pt x="20640" y="17451"/>
                    <a:pt x="21032" y="18427"/>
                  </a:cubicBezTo>
                  <a:cubicBezTo>
                    <a:pt x="21425" y="19403"/>
                    <a:pt x="20640" y="20136"/>
                    <a:pt x="19069" y="20624"/>
                  </a:cubicBezTo>
                  <a:cubicBezTo>
                    <a:pt x="17498" y="21112"/>
                    <a:pt x="15141" y="21356"/>
                    <a:pt x="12392" y="21478"/>
                  </a:cubicBezTo>
                  <a:cubicBezTo>
                    <a:pt x="9643" y="21600"/>
                    <a:pt x="6501" y="21600"/>
                    <a:pt x="4145" y="21417"/>
                  </a:cubicBezTo>
                  <a:cubicBezTo>
                    <a:pt x="1789" y="21234"/>
                    <a:pt x="218" y="20868"/>
                    <a:pt x="21" y="20441"/>
                  </a:cubicBezTo>
                  <a:cubicBezTo>
                    <a:pt x="-175" y="20014"/>
                    <a:pt x="1003" y="19525"/>
                    <a:pt x="3163" y="19037"/>
                  </a:cubicBezTo>
                  <a:cubicBezTo>
                    <a:pt x="5323" y="18549"/>
                    <a:pt x="8465" y="18061"/>
                    <a:pt x="11607" y="17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2560270" y="1959005"/>
              <a:ext cx="146051" cy="144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5" fill="norm" stroke="1" extrusionOk="0">
                  <a:moveTo>
                    <a:pt x="0" y="4103"/>
                  </a:moveTo>
                  <a:cubicBezTo>
                    <a:pt x="939" y="2886"/>
                    <a:pt x="1878" y="1669"/>
                    <a:pt x="3287" y="756"/>
                  </a:cubicBezTo>
                  <a:cubicBezTo>
                    <a:pt x="4696" y="-157"/>
                    <a:pt x="6574" y="-765"/>
                    <a:pt x="8452" y="2125"/>
                  </a:cubicBezTo>
                  <a:cubicBezTo>
                    <a:pt x="10330" y="5015"/>
                    <a:pt x="12209" y="11404"/>
                    <a:pt x="12991" y="15359"/>
                  </a:cubicBezTo>
                  <a:cubicBezTo>
                    <a:pt x="13774" y="19314"/>
                    <a:pt x="13461" y="20835"/>
                    <a:pt x="12835" y="20835"/>
                  </a:cubicBezTo>
                  <a:cubicBezTo>
                    <a:pt x="12209" y="20835"/>
                    <a:pt x="11270" y="19314"/>
                    <a:pt x="10957" y="16880"/>
                  </a:cubicBezTo>
                  <a:cubicBezTo>
                    <a:pt x="10643" y="14446"/>
                    <a:pt x="10957" y="11100"/>
                    <a:pt x="12835" y="8362"/>
                  </a:cubicBezTo>
                  <a:cubicBezTo>
                    <a:pt x="14713" y="5624"/>
                    <a:pt x="18157" y="3494"/>
                    <a:pt x="21600" y="1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2709254" y="1743945"/>
              <a:ext cx="492367" cy="410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241" fill="norm" stroke="1" extrusionOk="0">
                  <a:moveTo>
                    <a:pt x="1262" y="12947"/>
                  </a:moveTo>
                  <a:cubicBezTo>
                    <a:pt x="1633" y="13276"/>
                    <a:pt x="2003" y="13605"/>
                    <a:pt x="2374" y="13550"/>
                  </a:cubicBezTo>
                  <a:cubicBezTo>
                    <a:pt x="2745" y="13496"/>
                    <a:pt x="3116" y="13057"/>
                    <a:pt x="3440" y="12509"/>
                  </a:cubicBezTo>
                  <a:cubicBezTo>
                    <a:pt x="3765" y="11961"/>
                    <a:pt x="4043" y="11303"/>
                    <a:pt x="4182" y="10645"/>
                  </a:cubicBezTo>
                  <a:cubicBezTo>
                    <a:pt x="4321" y="9987"/>
                    <a:pt x="4321" y="9329"/>
                    <a:pt x="4089" y="9110"/>
                  </a:cubicBezTo>
                  <a:cubicBezTo>
                    <a:pt x="3858" y="8891"/>
                    <a:pt x="3394" y="9110"/>
                    <a:pt x="2699" y="10316"/>
                  </a:cubicBezTo>
                  <a:cubicBezTo>
                    <a:pt x="2003" y="11522"/>
                    <a:pt x="1076" y="13715"/>
                    <a:pt x="567" y="15414"/>
                  </a:cubicBezTo>
                  <a:cubicBezTo>
                    <a:pt x="57" y="17114"/>
                    <a:pt x="-36" y="18320"/>
                    <a:pt x="10" y="19197"/>
                  </a:cubicBezTo>
                  <a:cubicBezTo>
                    <a:pt x="57" y="20074"/>
                    <a:pt x="242" y="20622"/>
                    <a:pt x="567" y="20951"/>
                  </a:cubicBezTo>
                  <a:cubicBezTo>
                    <a:pt x="891" y="21280"/>
                    <a:pt x="1355" y="21390"/>
                    <a:pt x="2143" y="20951"/>
                  </a:cubicBezTo>
                  <a:cubicBezTo>
                    <a:pt x="2931" y="20513"/>
                    <a:pt x="4043" y="19526"/>
                    <a:pt x="5248" y="17443"/>
                  </a:cubicBezTo>
                  <a:cubicBezTo>
                    <a:pt x="6453" y="15360"/>
                    <a:pt x="7751" y="12180"/>
                    <a:pt x="8678" y="9494"/>
                  </a:cubicBezTo>
                  <a:cubicBezTo>
                    <a:pt x="9605" y="6807"/>
                    <a:pt x="10161" y="4614"/>
                    <a:pt x="10486" y="3025"/>
                  </a:cubicBezTo>
                  <a:cubicBezTo>
                    <a:pt x="10810" y="1435"/>
                    <a:pt x="10903" y="448"/>
                    <a:pt x="10764" y="119"/>
                  </a:cubicBezTo>
                  <a:cubicBezTo>
                    <a:pt x="10625" y="-210"/>
                    <a:pt x="10254" y="119"/>
                    <a:pt x="9744" y="1380"/>
                  </a:cubicBezTo>
                  <a:cubicBezTo>
                    <a:pt x="9234" y="2641"/>
                    <a:pt x="8585" y="4834"/>
                    <a:pt x="8215" y="7410"/>
                  </a:cubicBezTo>
                  <a:cubicBezTo>
                    <a:pt x="7844" y="9987"/>
                    <a:pt x="7751" y="12947"/>
                    <a:pt x="7705" y="14756"/>
                  </a:cubicBezTo>
                  <a:cubicBezTo>
                    <a:pt x="7658" y="16566"/>
                    <a:pt x="7658" y="17224"/>
                    <a:pt x="7844" y="17772"/>
                  </a:cubicBezTo>
                  <a:cubicBezTo>
                    <a:pt x="8029" y="18320"/>
                    <a:pt x="8400" y="18759"/>
                    <a:pt x="8817" y="18868"/>
                  </a:cubicBezTo>
                  <a:cubicBezTo>
                    <a:pt x="9234" y="18978"/>
                    <a:pt x="9698" y="18759"/>
                    <a:pt x="10532" y="17004"/>
                  </a:cubicBezTo>
                  <a:cubicBezTo>
                    <a:pt x="11367" y="15250"/>
                    <a:pt x="12572" y="11961"/>
                    <a:pt x="13313" y="9713"/>
                  </a:cubicBezTo>
                  <a:cubicBezTo>
                    <a:pt x="14055" y="7465"/>
                    <a:pt x="14333" y="6259"/>
                    <a:pt x="14565" y="5163"/>
                  </a:cubicBezTo>
                  <a:cubicBezTo>
                    <a:pt x="14797" y="4066"/>
                    <a:pt x="14982" y="3079"/>
                    <a:pt x="14982" y="2860"/>
                  </a:cubicBezTo>
                  <a:cubicBezTo>
                    <a:pt x="14982" y="2641"/>
                    <a:pt x="14797" y="3189"/>
                    <a:pt x="14519" y="4779"/>
                  </a:cubicBezTo>
                  <a:cubicBezTo>
                    <a:pt x="14240" y="6369"/>
                    <a:pt x="13870" y="9000"/>
                    <a:pt x="14055" y="11029"/>
                  </a:cubicBezTo>
                  <a:cubicBezTo>
                    <a:pt x="14240" y="13057"/>
                    <a:pt x="14982" y="14482"/>
                    <a:pt x="15585" y="15250"/>
                  </a:cubicBezTo>
                  <a:cubicBezTo>
                    <a:pt x="16187" y="16017"/>
                    <a:pt x="16651" y="16127"/>
                    <a:pt x="17022" y="15908"/>
                  </a:cubicBezTo>
                  <a:cubicBezTo>
                    <a:pt x="17392" y="15688"/>
                    <a:pt x="17670" y="15140"/>
                    <a:pt x="17856" y="14592"/>
                  </a:cubicBezTo>
                  <a:cubicBezTo>
                    <a:pt x="18041" y="14044"/>
                    <a:pt x="18134" y="13496"/>
                    <a:pt x="17949" y="13331"/>
                  </a:cubicBezTo>
                  <a:cubicBezTo>
                    <a:pt x="17763" y="13167"/>
                    <a:pt x="17300" y="13386"/>
                    <a:pt x="16975" y="13770"/>
                  </a:cubicBezTo>
                  <a:cubicBezTo>
                    <a:pt x="16651" y="14153"/>
                    <a:pt x="16465" y="14702"/>
                    <a:pt x="16604" y="15031"/>
                  </a:cubicBezTo>
                  <a:cubicBezTo>
                    <a:pt x="16743" y="15360"/>
                    <a:pt x="17207" y="15469"/>
                    <a:pt x="17717" y="15195"/>
                  </a:cubicBezTo>
                  <a:cubicBezTo>
                    <a:pt x="18227" y="14921"/>
                    <a:pt x="18783" y="14263"/>
                    <a:pt x="19061" y="14208"/>
                  </a:cubicBezTo>
                  <a:cubicBezTo>
                    <a:pt x="19339" y="14153"/>
                    <a:pt x="19339" y="14702"/>
                    <a:pt x="19478" y="15250"/>
                  </a:cubicBezTo>
                  <a:cubicBezTo>
                    <a:pt x="19617" y="15798"/>
                    <a:pt x="19895" y="16346"/>
                    <a:pt x="20266" y="16566"/>
                  </a:cubicBezTo>
                  <a:cubicBezTo>
                    <a:pt x="20637" y="16785"/>
                    <a:pt x="21100" y="16675"/>
                    <a:pt x="21564" y="16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3214320" y="1856177"/>
              <a:ext cx="80535" cy="264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40" fill="norm" stroke="1" extrusionOk="0">
                  <a:moveTo>
                    <a:pt x="0" y="16297"/>
                  </a:moveTo>
                  <a:cubicBezTo>
                    <a:pt x="7200" y="12011"/>
                    <a:pt x="14400" y="7726"/>
                    <a:pt x="18000" y="4983"/>
                  </a:cubicBezTo>
                  <a:cubicBezTo>
                    <a:pt x="21600" y="2240"/>
                    <a:pt x="21600" y="1040"/>
                    <a:pt x="20215" y="440"/>
                  </a:cubicBezTo>
                  <a:cubicBezTo>
                    <a:pt x="18831" y="-160"/>
                    <a:pt x="16062" y="-160"/>
                    <a:pt x="12462" y="526"/>
                  </a:cubicBezTo>
                  <a:cubicBezTo>
                    <a:pt x="8862" y="1211"/>
                    <a:pt x="4431" y="2583"/>
                    <a:pt x="2492" y="4297"/>
                  </a:cubicBezTo>
                  <a:cubicBezTo>
                    <a:pt x="554" y="6011"/>
                    <a:pt x="1108" y="8069"/>
                    <a:pt x="4431" y="10126"/>
                  </a:cubicBezTo>
                  <a:cubicBezTo>
                    <a:pt x="7754" y="12183"/>
                    <a:pt x="13846" y="14240"/>
                    <a:pt x="14954" y="16126"/>
                  </a:cubicBezTo>
                  <a:cubicBezTo>
                    <a:pt x="16062" y="18011"/>
                    <a:pt x="12185" y="19726"/>
                    <a:pt x="8308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2452320" y="2038350"/>
              <a:ext cx="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0" name="Drawing"/>
          <p:cNvGrpSpPr/>
          <p:nvPr/>
        </p:nvGrpSpPr>
        <p:grpSpPr>
          <a:xfrm>
            <a:off x="425450" y="2275746"/>
            <a:ext cx="12382500" cy="7496904"/>
            <a:chOff x="0" y="0"/>
            <a:chExt cx="12382499" cy="7496903"/>
          </a:xfrm>
        </p:grpSpPr>
        <p:sp>
          <p:nvSpPr>
            <p:cNvPr id="454" name="Line"/>
            <p:cNvSpPr/>
            <p:nvPr/>
          </p:nvSpPr>
          <p:spPr>
            <a:xfrm>
              <a:off x="609599" y="480153"/>
              <a:ext cx="285751" cy="429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480" y="4765"/>
                  </a:moveTo>
                  <a:cubicBezTo>
                    <a:pt x="640" y="7518"/>
                    <a:pt x="800" y="10271"/>
                    <a:pt x="1040" y="12706"/>
                  </a:cubicBezTo>
                  <a:cubicBezTo>
                    <a:pt x="1280" y="15141"/>
                    <a:pt x="1600" y="17259"/>
                    <a:pt x="1840" y="18794"/>
                  </a:cubicBezTo>
                  <a:cubicBezTo>
                    <a:pt x="2080" y="20329"/>
                    <a:pt x="2240" y="21282"/>
                    <a:pt x="2320" y="21441"/>
                  </a:cubicBezTo>
                  <a:cubicBezTo>
                    <a:pt x="2400" y="21600"/>
                    <a:pt x="2400" y="20965"/>
                    <a:pt x="2160" y="19324"/>
                  </a:cubicBezTo>
                  <a:cubicBezTo>
                    <a:pt x="1920" y="17682"/>
                    <a:pt x="1440" y="15035"/>
                    <a:pt x="1040" y="12335"/>
                  </a:cubicBezTo>
                  <a:cubicBezTo>
                    <a:pt x="640" y="9635"/>
                    <a:pt x="320" y="6882"/>
                    <a:pt x="160" y="5241"/>
                  </a:cubicBezTo>
                  <a:cubicBezTo>
                    <a:pt x="0" y="3600"/>
                    <a:pt x="0" y="3071"/>
                    <a:pt x="0" y="2488"/>
                  </a:cubicBezTo>
                  <a:cubicBezTo>
                    <a:pt x="0" y="1906"/>
                    <a:pt x="0" y="1271"/>
                    <a:pt x="320" y="794"/>
                  </a:cubicBezTo>
                  <a:cubicBezTo>
                    <a:pt x="640" y="318"/>
                    <a:pt x="1280" y="0"/>
                    <a:pt x="1840" y="53"/>
                  </a:cubicBezTo>
                  <a:cubicBezTo>
                    <a:pt x="2400" y="106"/>
                    <a:pt x="2880" y="529"/>
                    <a:pt x="3520" y="1376"/>
                  </a:cubicBezTo>
                  <a:cubicBezTo>
                    <a:pt x="4160" y="2224"/>
                    <a:pt x="4960" y="3494"/>
                    <a:pt x="5760" y="4447"/>
                  </a:cubicBezTo>
                  <a:cubicBezTo>
                    <a:pt x="6560" y="5400"/>
                    <a:pt x="7360" y="6035"/>
                    <a:pt x="8160" y="6406"/>
                  </a:cubicBezTo>
                  <a:cubicBezTo>
                    <a:pt x="8960" y="6776"/>
                    <a:pt x="9760" y="6882"/>
                    <a:pt x="10400" y="6671"/>
                  </a:cubicBezTo>
                  <a:cubicBezTo>
                    <a:pt x="11040" y="6459"/>
                    <a:pt x="11520" y="5929"/>
                    <a:pt x="12160" y="4976"/>
                  </a:cubicBezTo>
                  <a:cubicBezTo>
                    <a:pt x="12800" y="4024"/>
                    <a:pt x="13600" y="2647"/>
                    <a:pt x="14160" y="1641"/>
                  </a:cubicBezTo>
                  <a:cubicBezTo>
                    <a:pt x="14720" y="635"/>
                    <a:pt x="15040" y="0"/>
                    <a:pt x="15200" y="0"/>
                  </a:cubicBezTo>
                  <a:cubicBezTo>
                    <a:pt x="15360" y="0"/>
                    <a:pt x="15360" y="635"/>
                    <a:pt x="15600" y="2224"/>
                  </a:cubicBezTo>
                  <a:cubicBezTo>
                    <a:pt x="15840" y="3812"/>
                    <a:pt x="16320" y="6353"/>
                    <a:pt x="16960" y="8841"/>
                  </a:cubicBezTo>
                  <a:cubicBezTo>
                    <a:pt x="17600" y="11329"/>
                    <a:pt x="18400" y="13765"/>
                    <a:pt x="18800" y="15353"/>
                  </a:cubicBezTo>
                  <a:cubicBezTo>
                    <a:pt x="19200" y="16941"/>
                    <a:pt x="19200" y="17682"/>
                    <a:pt x="19600" y="17682"/>
                  </a:cubicBezTo>
                  <a:cubicBezTo>
                    <a:pt x="20000" y="17682"/>
                    <a:pt x="20800" y="16941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924131" y="664361"/>
              <a:ext cx="161719" cy="15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81" fill="norm" stroke="1" extrusionOk="0">
                  <a:moveTo>
                    <a:pt x="8809" y="7666"/>
                  </a:moveTo>
                  <a:cubicBezTo>
                    <a:pt x="8809" y="6245"/>
                    <a:pt x="8809" y="4824"/>
                    <a:pt x="8388" y="3403"/>
                  </a:cubicBezTo>
                  <a:cubicBezTo>
                    <a:pt x="7967" y="1982"/>
                    <a:pt x="7126" y="561"/>
                    <a:pt x="6003" y="134"/>
                  </a:cubicBezTo>
                  <a:cubicBezTo>
                    <a:pt x="4881" y="-292"/>
                    <a:pt x="3479" y="276"/>
                    <a:pt x="2497" y="2124"/>
                  </a:cubicBezTo>
                  <a:cubicBezTo>
                    <a:pt x="1515" y="3971"/>
                    <a:pt x="954" y="7097"/>
                    <a:pt x="533" y="10082"/>
                  </a:cubicBezTo>
                  <a:cubicBezTo>
                    <a:pt x="113" y="13066"/>
                    <a:pt x="-168" y="15908"/>
                    <a:pt x="113" y="17897"/>
                  </a:cubicBezTo>
                  <a:cubicBezTo>
                    <a:pt x="393" y="19887"/>
                    <a:pt x="1235" y="21024"/>
                    <a:pt x="2216" y="21166"/>
                  </a:cubicBezTo>
                  <a:cubicBezTo>
                    <a:pt x="3198" y="21308"/>
                    <a:pt x="4320" y="20455"/>
                    <a:pt x="5442" y="18182"/>
                  </a:cubicBezTo>
                  <a:cubicBezTo>
                    <a:pt x="6564" y="15908"/>
                    <a:pt x="7687" y="12213"/>
                    <a:pt x="8388" y="9655"/>
                  </a:cubicBezTo>
                  <a:cubicBezTo>
                    <a:pt x="9089" y="7097"/>
                    <a:pt x="9370" y="5676"/>
                    <a:pt x="9931" y="5819"/>
                  </a:cubicBezTo>
                  <a:cubicBezTo>
                    <a:pt x="10492" y="5961"/>
                    <a:pt x="11333" y="7666"/>
                    <a:pt x="12455" y="9797"/>
                  </a:cubicBezTo>
                  <a:cubicBezTo>
                    <a:pt x="13577" y="11929"/>
                    <a:pt x="14980" y="14487"/>
                    <a:pt x="16523" y="15624"/>
                  </a:cubicBezTo>
                  <a:cubicBezTo>
                    <a:pt x="18066" y="16761"/>
                    <a:pt x="19749" y="16476"/>
                    <a:pt x="21432" y="16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104900" y="594453"/>
              <a:ext cx="114300" cy="21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9072"/>
                  </a:moveTo>
                  <a:cubicBezTo>
                    <a:pt x="3600" y="10584"/>
                    <a:pt x="7200" y="12096"/>
                    <a:pt x="9200" y="13824"/>
                  </a:cubicBezTo>
                  <a:cubicBezTo>
                    <a:pt x="11200" y="15552"/>
                    <a:pt x="11600" y="17496"/>
                    <a:pt x="11600" y="19008"/>
                  </a:cubicBezTo>
                  <a:cubicBezTo>
                    <a:pt x="11600" y="20520"/>
                    <a:pt x="11200" y="21600"/>
                    <a:pt x="10800" y="21492"/>
                  </a:cubicBezTo>
                  <a:cubicBezTo>
                    <a:pt x="10400" y="21384"/>
                    <a:pt x="10000" y="20088"/>
                    <a:pt x="10400" y="16956"/>
                  </a:cubicBezTo>
                  <a:cubicBezTo>
                    <a:pt x="10800" y="13824"/>
                    <a:pt x="12000" y="8856"/>
                    <a:pt x="14000" y="5724"/>
                  </a:cubicBezTo>
                  <a:cubicBezTo>
                    <a:pt x="16000" y="2592"/>
                    <a:pt x="18800" y="129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270000" y="448403"/>
              <a:ext cx="63500" cy="34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0"/>
                  </a:moveTo>
                  <a:cubicBezTo>
                    <a:pt x="1440" y="2107"/>
                    <a:pt x="2880" y="4215"/>
                    <a:pt x="5040" y="7046"/>
                  </a:cubicBezTo>
                  <a:cubicBezTo>
                    <a:pt x="7200" y="9878"/>
                    <a:pt x="10080" y="13434"/>
                    <a:pt x="11880" y="15739"/>
                  </a:cubicBezTo>
                  <a:cubicBezTo>
                    <a:pt x="13680" y="18044"/>
                    <a:pt x="14400" y="19098"/>
                    <a:pt x="14760" y="19954"/>
                  </a:cubicBezTo>
                  <a:cubicBezTo>
                    <a:pt x="15120" y="20810"/>
                    <a:pt x="15120" y="21468"/>
                    <a:pt x="16200" y="21534"/>
                  </a:cubicBezTo>
                  <a:cubicBezTo>
                    <a:pt x="17280" y="21600"/>
                    <a:pt x="19440" y="21073"/>
                    <a:pt x="21600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319668" y="574840"/>
              <a:ext cx="109082" cy="17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13" fill="norm" stroke="1" extrusionOk="0">
                  <a:moveTo>
                    <a:pt x="15176" y="829"/>
                  </a:moveTo>
                  <a:cubicBezTo>
                    <a:pt x="13099" y="321"/>
                    <a:pt x="11022" y="-187"/>
                    <a:pt x="9153" y="67"/>
                  </a:cubicBezTo>
                  <a:cubicBezTo>
                    <a:pt x="7284" y="321"/>
                    <a:pt x="5622" y="1338"/>
                    <a:pt x="3753" y="3498"/>
                  </a:cubicBezTo>
                  <a:cubicBezTo>
                    <a:pt x="1884" y="5658"/>
                    <a:pt x="-193" y="8961"/>
                    <a:pt x="15" y="11757"/>
                  </a:cubicBezTo>
                  <a:cubicBezTo>
                    <a:pt x="222" y="14552"/>
                    <a:pt x="2715" y="16839"/>
                    <a:pt x="6661" y="18364"/>
                  </a:cubicBezTo>
                  <a:cubicBezTo>
                    <a:pt x="10607" y="19888"/>
                    <a:pt x="16007" y="20651"/>
                    <a:pt x="21407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489879" y="598359"/>
              <a:ext cx="90349" cy="14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0793" fill="norm" stroke="1" extrusionOk="0">
                  <a:moveTo>
                    <a:pt x="10618" y="346"/>
                  </a:moveTo>
                  <a:cubicBezTo>
                    <a:pt x="8218" y="46"/>
                    <a:pt x="5818" y="-254"/>
                    <a:pt x="4138" y="346"/>
                  </a:cubicBezTo>
                  <a:cubicBezTo>
                    <a:pt x="2458" y="946"/>
                    <a:pt x="1498" y="2446"/>
                    <a:pt x="778" y="4846"/>
                  </a:cubicBezTo>
                  <a:cubicBezTo>
                    <a:pt x="58" y="7246"/>
                    <a:pt x="-422" y="10546"/>
                    <a:pt x="538" y="13546"/>
                  </a:cubicBezTo>
                  <a:cubicBezTo>
                    <a:pt x="1498" y="16546"/>
                    <a:pt x="3898" y="19246"/>
                    <a:pt x="7258" y="20296"/>
                  </a:cubicBezTo>
                  <a:cubicBezTo>
                    <a:pt x="10618" y="21346"/>
                    <a:pt x="14938" y="20746"/>
                    <a:pt x="17578" y="18346"/>
                  </a:cubicBezTo>
                  <a:cubicBezTo>
                    <a:pt x="20218" y="15946"/>
                    <a:pt x="21178" y="11746"/>
                    <a:pt x="19978" y="8446"/>
                  </a:cubicBezTo>
                  <a:cubicBezTo>
                    <a:pt x="18778" y="5146"/>
                    <a:pt x="15418" y="2746"/>
                    <a:pt x="12058" y="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689100" y="537303"/>
              <a:ext cx="146050" cy="23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91" y="3632"/>
                    <a:pt x="4383" y="7264"/>
                    <a:pt x="6417" y="10609"/>
                  </a:cubicBezTo>
                  <a:cubicBezTo>
                    <a:pt x="8452" y="13954"/>
                    <a:pt x="10330" y="17012"/>
                    <a:pt x="11739" y="18924"/>
                  </a:cubicBezTo>
                  <a:cubicBezTo>
                    <a:pt x="13148" y="20835"/>
                    <a:pt x="14087" y="21600"/>
                    <a:pt x="15026" y="21600"/>
                  </a:cubicBezTo>
                  <a:cubicBezTo>
                    <a:pt x="15965" y="21600"/>
                    <a:pt x="16904" y="20835"/>
                    <a:pt x="17530" y="18542"/>
                  </a:cubicBezTo>
                  <a:cubicBezTo>
                    <a:pt x="18157" y="16248"/>
                    <a:pt x="18470" y="12425"/>
                    <a:pt x="19096" y="9844"/>
                  </a:cubicBezTo>
                  <a:cubicBezTo>
                    <a:pt x="19722" y="7264"/>
                    <a:pt x="20661" y="5926"/>
                    <a:pt x="21600" y="4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943100" y="562703"/>
              <a:ext cx="12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33"/>
                    <a:pt x="7200" y="9067"/>
                    <a:pt x="10800" y="12667"/>
                  </a:cubicBezTo>
                  <a:cubicBezTo>
                    <a:pt x="14400" y="16267"/>
                    <a:pt x="18000" y="189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1933262" y="453622"/>
              <a:ext cx="35239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0827" fill="norm" stroke="1" extrusionOk="0">
                  <a:moveTo>
                    <a:pt x="5577" y="15842"/>
                  </a:moveTo>
                  <a:cubicBezTo>
                    <a:pt x="1977" y="7535"/>
                    <a:pt x="-1623" y="-773"/>
                    <a:pt x="777" y="58"/>
                  </a:cubicBezTo>
                  <a:cubicBezTo>
                    <a:pt x="3177" y="889"/>
                    <a:pt x="11577" y="10858"/>
                    <a:pt x="19977" y="20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2048462" y="520937"/>
              <a:ext cx="135939" cy="175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842" fill="norm" stroke="1" extrusionOk="0">
                  <a:moveTo>
                    <a:pt x="13367" y="4956"/>
                  </a:moveTo>
                  <a:cubicBezTo>
                    <a:pt x="12037" y="3198"/>
                    <a:pt x="10708" y="1440"/>
                    <a:pt x="9047" y="561"/>
                  </a:cubicBezTo>
                  <a:cubicBezTo>
                    <a:pt x="7385" y="-318"/>
                    <a:pt x="5391" y="-318"/>
                    <a:pt x="3730" y="1691"/>
                  </a:cubicBezTo>
                  <a:cubicBezTo>
                    <a:pt x="2068" y="3701"/>
                    <a:pt x="739" y="7719"/>
                    <a:pt x="240" y="10984"/>
                  </a:cubicBezTo>
                  <a:cubicBezTo>
                    <a:pt x="-258" y="14249"/>
                    <a:pt x="74" y="16761"/>
                    <a:pt x="739" y="18519"/>
                  </a:cubicBezTo>
                  <a:cubicBezTo>
                    <a:pt x="1404" y="20277"/>
                    <a:pt x="2400" y="21282"/>
                    <a:pt x="4228" y="20654"/>
                  </a:cubicBezTo>
                  <a:cubicBezTo>
                    <a:pt x="6056" y="20026"/>
                    <a:pt x="8714" y="17766"/>
                    <a:pt x="10210" y="16384"/>
                  </a:cubicBezTo>
                  <a:cubicBezTo>
                    <a:pt x="11705" y="15003"/>
                    <a:pt x="12037" y="14501"/>
                    <a:pt x="13699" y="15254"/>
                  </a:cubicBezTo>
                  <a:cubicBezTo>
                    <a:pt x="15360" y="16008"/>
                    <a:pt x="18351" y="18017"/>
                    <a:pt x="21342" y="20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2229213" y="502498"/>
              <a:ext cx="152037" cy="187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226" fill="norm" stroke="1" extrusionOk="0">
                  <a:moveTo>
                    <a:pt x="837" y="8266"/>
                  </a:moveTo>
                  <a:cubicBezTo>
                    <a:pt x="245" y="13786"/>
                    <a:pt x="-347" y="19306"/>
                    <a:pt x="245" y="18826"/>
                  </a:cubicBezTo>
                  <a:cubicBezTo>
                    <a:pt x="837" y="18346"/>
                    <a:pt x="2612" y="11866"/>
                    <a:pt x="4535" y="7666"/>
                  </a:cubicBezTo>
                  <a:cubicBezTo>
                    <a:pt x="6458" y="3466"/>
                    <a:pt x="8530" y="1546"/>
                    <a:pt x="10305" y="586"/>
                  </a:cubicBezTo>
                  <a:cubicBezTo>
                    <a:pt x="12080" y="-374"/>
                    <a:pt x="13560" y="-374"/>
                    <a:pt x="15335" y="2266"/>
                  </a:cubicBezTo>
                  <a:cubicBezTo>
                    <a:pt x="17111" y="4906"/>
                    <a:pt x="19182" y="10186"/>
                    <a:pt x="20217" y="13786"/>
                  </a:cubicBezTo>
                  <a:cubicBezTo>
                    <a:pt x="21253" y="17386"/>
                    <a:pt x="21253" y="19306"/>
                    <a:pt x="21253" y="21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895349" y="1193169"/>
              <a:ext cx="104489" cy="58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465" fill="norm" stroke="1" extrusionOk="0">
                  <a:moveTo>
                    <a:pt x="0" y="6717"/>
                  </a:moveTo>
                  <a:cubicBezTo>
                    <a:pt x="2541" y="8901"/>
                    <a:pt x="5082" y="11084"/>
                    <a:pt x="7835" y="13345"/>
                  </a:cubicBezTo>
                  <a:cubicBezTo>
                    <a:pt x="10588" y="15607"/>
                    <a:pt x="13553" y="17946"/>
                    <a:pt x="15035" y="19389"/>
                  </a:cubicBezTo>
                  <a:cubicBezTo>
                    <a:pt x="16518" y="20831"/>
                    <a:pt x="16518" y="21377"/>
                    <a:pt x="15882" y="21455"/>
                  </a:cubicBezTo>
                  <a:cubicBezTo>
                    <a:pt x="15247" y="21533"/>
                    <a:pt x="13976" y="21143"/>
                    <a:pt x="12071" y="19739"/>
                  </a:cubicBezTo>
                  <a:cubicBezTo>
                    <a:pt x="10165" y="18336"/>
                    <a:pt x="7624" y="15919"/>
                    <a:pt x="5506" y="13306"/>
                  </a:cubicBezTo>
                  <a:cubicBezTo>
                    <a:pt x="3388" y="10694"/>
                    <a:pt x="1694" y="7887"/>
                    <a:pt x="1059" y="5820"/>
                  </a:cubicBezTo>
                  <a:cubicBezTo>
                    <a:pt x="424" y="3754"/>
                    <a:pt x="847" y="2428"/>
                    <a:pt x="1906" y="1571"/>
                  </a:cubicBezTo>
                  <a:cubicBezTo>
                    <a:pt x="2965" y="713"/>
                    <a:pt x="4659" y="323"/>
                    <a:pt x="6565" y="128"/>
                  </a:cubicBezTo>
                  <a:cubicBezTo>
                    <a:pt x="8471" y="-67"/>
                    <a:pt x="10588" y="-67"/>
                    <a:pt x="13341" y="323"/>
                  </a:cubicBezTo>
                  <a:cubicBezTo>
                    <a:pt x="16094" y="713"/>
                    <a:pt x="19482" y="1493"/>
                    <a:pt x="20541" y="2584"/>
                  </a:cubicBezTo>
                  <a:cubicBezTo>
                    <a:pt x="21600" y="3676"/>
                    <a:pt x="20329" y="5080"/>
                    <a:pt x="17153" y="6132"/>
                  </a:cubicBezTo>
                  <a:cubicBezTo>
                    <a:pt x="13976" y="7185"/>
                    <a:pt x="8894" y="7887"/>
                    <a:pt x="3812" y="8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009649" y="1178653"/>
              <a:ext cx="158751" cy="195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9755"/>
                  </a:moveTo>
                  <a:cubicBezTo>
                    <a:pt x="864" y="8361"/>
                    <a:pt x="1728" y="6968"/>
                    <a:pt x="2592" y="5806"/>
                  </a:cubicBezTo>
                  <a:cubicBezTo>
                    <a:pt x="3456" y="4645"/>
                    <a:pt x="4320" y="3716"/>
                    <a:pt x="5328" y="3600"/>
                  </a:cubicBezTo>
                  <a:cubicBezTo>
                    <a:pt x="6336" y="3484"/>
                    <a:pt x="7488" y="4181"/>
                    <a:pt x="9504" y="6271"/>
                  </a:cubicBezTo>
                  <a:cubicBezTo>
                    <a:pt x="11520" y="8361"/>
                    <a:pt x="14400" y="11845"/>
                    <a:pt x="16128" y="14168"/>
                  </a:cubicBezTo>
                  <a:cubicBezTo>
                    <a:pt x="17856" y="16490"/>
                    <a:pt x="18432" y="17652"/>
                    <a:pt x="18432" y="18813"/>
                  </a:cubicBezTo>
                  <a:cubicBezTo>
                    <a:pt x="18432" y="19974"/>
                    <a:pt x="17856" y="21135"/>
                    <a:pt x="16992" y="21368"/>
                  </a:cubicBezTo>
                  <a:cubicBezTo>
                    <a:pt x="16128" y="21600"/>
                    <a:pt x="14976" y="20903"/>
                    <a:pt x="13680" y="18232"/>
                  </a:cubicBezTo>
                  <a:cubicBezTo>
                    <a:pt x="12384" y="15561"/>
                    <a:pt x="10944" y="10916"/>
                    <a:pt x="10368" y="8013"/>
                  </a:cubicBezTo>
                  <a:cubicBezTo>
                    <a:pt x="9792" y="5110"/>
                    <a:pt x="10080" y="3948"/>
                    <a:pt x="12096" y="2903"/>
                  </a:cubicBezTo>
                  <a:cubicBezTo>
                    <a:pt x="14112" y="1858"/>
                    <a:pt x="17856" y="9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211229" y="1179599"/>
              <a:ext cx="104353" cy="17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0997" fill="norm" stroke="1" extrusionOk="0">
                  <a:moveTo>
                    <a:pt x="9218" y="2199"/>
                  </a:moveTo>
                  <a:cubicBezTo>
                    <a:pt x="7948" y="1171"/>
                    <a:pt x="6677" y="142"/>
                    <a:pt x="5195" y="14"/>
                  </a:cubicBezTo>
                  <a:cubicBezTo>
                    <a:pt x="3712" y="-115"/>
                    <a:pt x="2018" y="656"/>
                    <a:pt x="959" y="2714"/>
                  </a:cubicBezTo>
                  <a:cubicBezTo>
                    <a:pt x="-99" y="4771"/>
                    <a:pt x="-523" y="8114"/>
                    <a:pt x="959" y="11456"/>
                  </a:cubicBezTo>
                  <a:cubicBezTo>
                    <a:pt x="2442" y="14799"/>
                    <a:pt x="5830" y="18142"/>
                    <a:pt x="8795" y="19814"/>
                  </a:cubicBezTo>
                  <a:cubicBezTo>
                    <a:pt x="11759" y="21485"/>
                    <a:pt x="14301" y="21485"/>
                    <a:pt x="16630" y="19171"/>
                  </a:cubicBezTo>
                  <a:cubicBezTo>
                    <a:pt x="18959" y="16856"/>
                    <a:pt x="21077" y="12228"/>
                    <a:pt x="20865" y="8756"/>
                  </a:cubicBezTo>
                  <a:cubicBezTo>
                    <a:pt x="20653" y="5285"/>
                    <a:pt x="18112" y="2971"/>
                    <a:pt x="14936" y="1942"/>
                  </a:cubicBezTo>
                  <a:cubicBezTo>
                    <a:pt x="11759" y="914"/>
                    <a:pt x="7948" y="1171"/>
                    <a:pt x="6042" y="1942"/>
                  </a:cubicBezTo>
                  <a:cubicBezTo>
                    <a:pt x="4136" y="2714"/>
                    <a:pt x="4136" y="3999"/>
                    <a:pt x="4136" y="5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389430" y="1110086"/>
              <a:ext cx="80263" cy="54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76" fill="norm" stroke="1" extrusionOk="0">
                  <a:moveTo>
                    <a:pt x="1980" y="4171"/>
                  </a:moveTo>
                  <a:cubicBezTo>
                    <a:pt x="2534" y="6074"/>
                    <a:pt x="3088" y="7978"/>
                    <a:pt x="4750" y="10253"/>
                  </a:cubicBezTo>
                  <a:cubicBezTo>
                    <a:pt x="6411" y="12529"/>
                    <a:pt x="9180" y="15178"/>
                    <a:pt x="10842" y="16957"/>
                  </a:cubicBezTo>
                  <a:cubicBezTo>
                    <a:pt x="12503" y="18736"/>
                    <a:pt x="13057" y="19647"/>
                    <a:pt x="13334" y="20350"/>
                  </a:cubicBezTo>
                  <a:cubicBezTo>
                    <a:pt x="13611" y="21053"/>
                    <a:pt x="13611" y="21550"/>
                    <a:pt x="13057" y="21467"/>
                  </a:cubicBezTo>
                  <a:cubicBezTo>
                    <a:pt x="12503" y="21384"/>
                    <a:pt x="11396" y="20722"/>
                    <a:pt x="9457" y="18819"/>
                  </a:cubicBezTo>
                  <a:cubicBezTo>
                    <a:pt x="7519" y="16916"/>
                    <a:pt x="4750" y="13771"/>
                    <a:pt x="2811" y="11122"/>
                  </a:cubicBezTo>
                  <a:cubicBezTo>
                    <a:pt x="873" y="8474"/>
                    <a:pt x="-235" y="6322"/>
                    <a:pt x="42" y="4709"/>
                  </a:cubicBezTo>
                  <a:cubicBezTo>
                    <a:pt x="319" y="3095"/>
                    <a:pt x="1980" y="2019"/>
                    <a:pt x="3642" y="1316"/>
                  </a:cubicBezTo>
                  <a:cubicBezTo>
                    <a:pt x="5303" y="612"/>
                    <a:pt x="6965" y="281"/>
                    <a:pt x="9180" y="116"/>
                  </a:cubicBezTo>
                  <a:cubicBezTo>
                    <a:pt x="11396" y="-50"/>
                    <a:pt x="14165" y="-50"/>
                    <a:pt x="16380" y="198"/>
                  </a:cubicBezTo>
                  <a:cubicBezTo>
                    <a:pt x="18596" y="447"/>
                    <a:pt x="20257" y="943"/>
                    <a:pt x="20811" y="1812"/>
                  </a:cubicBezTo>
                  <a:cubicBezTo>
                    <a:pt x="21365" y="2681"/>
                    <a:pt x="20811" y="3922"/>
                    <a:pt x="17765" y="5040"/>
                  </a:cubicBezTo>
                  <a:cubicBezTo>
                    <a:pt x="14719" y="6157"/>
                    <a:pt x="9180" y="7150"/>
                    <a:pt x="3642" y="8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543050" y="1090699"/>
              <a:ext cx="127000" cy="174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3" fill="norm" stroke="1" extrusionOk="0">
                  <a:moveTo>
                    <a:pt x="1080" y="13608"/>
                  </a:moveTo>
                  <a:cubicBezTo>
                    <a:pt x="4320" y="12084"/>
                    <a:pt x="7560" y="10559"/>
                    <a:pt x="9180" y="8653"/>
                  </a:cubicBezTo>
                  <a:cubicBezTo>
                    <a:pt x="10800" y="6747"/>
                    <a:pt x="10800" y="4460"/>
                    <a:pt x="10080" y="2808"/>
                  </a:cubicBezTo>
                  <a:cubicBezTo>
                    <a:pt x="9360" y="1157"/>
                    <a:pt x="7920" y="140"/>
                    <a:pt x="6480" y="13"/>
                  </a:cubicBezTo>
                  <a:cubicBezTo>
                    <a:pt x="5040" y="-114"/>
                    <a:pt x="3600" y="648"/>
                    <a:pt x="2340" y="2681"/>
                  </a:cubicBezTo>
                  <a:cubicBezTo>
                    <a:pt x="1080" y="4714"/>
                    <a:pt x="0" y="8018"/>
                    <a:pt x="0" y="11194"/>
                  </a:cubicBezTo>
                  <a:cubicBezTo>
                    <a:pt x="0" y="14371"/>
                    <a:pt x="1080" y="17420"/>
                    <a:pt x="3420" y="19199"/>
                  </a:cubicBezTo>
                  <a:cubicBezTo>
                    <a:pt x="5760" y="20978"/>
                    <a:pt x="9360" y="21486"/>
                    <a:pt x="12600" y="20342"/>
                  </a:cubicBezTo>
                  <a:cubicBezTo>
                    <a:pt x="15840" y="19199"/>
                    <a:pt x="18720" y="16404"/>
                    <a:pt x="21600" y="13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682750" y="1026253"/>
              <a:ext cx="95250" cy="208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9072"/>
                  </a:moveTo>
                  <a:cubicBezTo>
                    <a:pt x="2400" y="9072"/>
                    <a:pt x="4800" y="9072"/>
                    <a:pt x="7440" y="10476"/>
                  </a:cubicBezTo>
                  <a:cubicBezTo>
                    <a:pt x="10080" y="11880"/>
                    <a:pt x="12960" y="14688"/>
                    <a:pt x="14400" y="16848"/>
                  </a:cubicBezTo>
                  <a:cubicBezTo>
                    <a:pt x="15840" y="19008"/>
                    <a:pt x="15840" y="20520"/>
                    <a:pt x="14640" y="21060"/>
                  </a:cubicBezTo>
                  <a:cubicBezTo>
                    <a:pt x="13440" y="21600"/>
                    <a:pt x="11040" y="21168"/>
                    <a:pt x="9120" y="19224"/>
                  </a:cubicBezTo>
                  <a:cubicBezTo>
                    <a:pt x="7200" y="17280"/>
                    <a:pt x="5760" y="13824"/>
                    <a:pt x="7920" y="10368"/>
                  </a:cubicBezTo>
                  <a:cubicBezTo>
                    <a:pt x="10080" y="6912"/>
                    <a:pt x="15840" y="345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1805286" y="899253"/>
              <a:ext cx="333597" cy="694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55" fill="norm" stroke="1" extrusionOk="0">
                  <a:moveTo>
                    <a:pt x="4770" y="0"/>
                  </a:moveTo>
                  <a:cubicBezTo>
                    <a:pt x="4498" y="1970"/>
                    <a:pt x="4226" y="3939"/>
                    <a:pt x="4090" y="5482"/>
                  </a:cubicBezTo>
                  <a:cubicBezTo>
                    <a:pt x="3954" y="7025"/>
                    <a:pt x="3954" y="8141"/>
                    <a:pt x="4022" y="8863"/>
                  </a:cubicBezTo>
                  <a:cubicBezTo>
                    <a:pt x="4090" y="9585"/>
                    <a:pt x="4226" y="9914"/>
                    <a:pt x="4634" y="10143"/>
                  </a:cubicBezTo>
                  <a:cubicBezTo>
                    <a:pt x="5041" y="10373"/>
                    <a:pt x="5721" y="10505"/>
                    <a:pt x="6128" y="10373"/>
                  </a:cubicBezTo>
                  <a:cubicBezTo>
                    <a:pt x="6536" y="10242"/>
                    <a:pt x="6671" y="9848"/>
                    <a:pt x="6536" y="9356"/>
                  </a:cubicBezTo>
                  <a:cubicBezTo>
                    <a:pt x="6400" y="8863"/>
                    <a:pt x="5992" y="8272"/>
                    <a:pt x="5245" y="7681"/>
                  </a:cubicBezTo>
                  <a:cubicBezTo>
                    <a:pt x="4498" y="7091"/>
                    <a:pt x="3411" y="6500"/>
                    <a:pt x="2324" y="6171"/>
                  </a:cubicBezTo>
                  <a:cubicBezTo>
                    <a:pt x="1237" y="5843"/>
                    <a:pt x="151" y="5778"/>
                    <a:pt x="15" y="5810"/>
                  </a:cubicBezTo>
                  <a:cubicBezTo>
                    <a:pt x="-121" y="5843"/>
                    <a:pt x="694" y="5974"/>
                    <a:pt x="1849" y="5942"/>
                  </a:cubicBezTo>
                  <a:cubicBezTo>
                    <a:pt x="3004" y="5909"/>
                    <a:pt x="4498" y="5712"/>
                    <a:pt x="5517" y="5515"/>
                  </a:cubicBezTo>
                  <a:cubicBezTo>
                    <a:pt x="6536" y="5318"/>
                    <a:pt x="7079" y="5121"/>
                    <a:pt x="7554" y="5154"/>
                  </a:cubicBezTo>
                  <a:cubicBezTo>
                    <a:pt x="8030" y="5187"/>
                    <a:pt x="8437" y="5449"/>
                    <a:pt x="8777" y="5942"/>
                  </a:cubicBezTo>
                  <a:cubicBezTo>
                    <a:pt x="9117" y="6434"/>
                    <a:pt x="9388" y="7156"/>
                    <a:pt x="9864" y="7649"/>
                  </a:cubicBezTo>
                  <a:cubicBezTo>
                    <a:pt x="10339" y="8141"/>
                    <a:pt x="11019" y="8404"/>
                    <a:pt x="11630" y="8436"/>
                  </a:cubicBezTo>
                  <a:cubicBezTo>
                    <a:pt x="12241" y="8469"/>
                    <a:pt x="12785" y="8272"/>
                    <a:pt x="13260" y="7977"/>
                  </a:cubicBezTo>
                  <a:cubicBezTo>
                    <a:pt x="13736" y="7681"/>
                    <a:pt x="14143" y="7288"/>
                    <a:pt x="14415" y="6926"/>
                  </a:cubicBezTo>
                  <a:cubicBezTo>
                    <a:pt x="14687" y="6565"/>
                    <a:pt x="14822" y="6237"/>
                    <a:pt x="14890" y="6303"/>
                  </a:cubicBezTo>
                  <a:cubicBezTo>
                    <a:pt x="14958" y="6368"/>
                    <a:pt x="14958" y="6828"/>
                    <a:pt x="15230" y="7813"/>
                  </a:cubicBezTo>
                  <a:cubicBezTo>
                    <a:pt x="15502" y="8798"/>
                    <a:pt x="16045" y="10308"/>
                    <a:pt x="17132" y="11916"/>
                  </a:cubicBezTo>
                  <a:cubicBezTo>
                    <a:pt x="18219" y="13525"/>
                    <a:pt x="19849" y="15232"/>
                    <a:pt x="20664" y="16610"/>
                  </a:cubicBezTo>
                  <a:cubicBezTo>
                    <a:pt x="21479" y="17989"/>
                    <a:pt x="21479" y="19040"/>
                    <a:pt x="21343" y="19729"/>
                  </a:cubicBezTo>
                  <a:cubicBezTo>
                    <a:pt x="21207" y="20418"/>
                    <a:pt x="20936" y="20747"/>
                    <a:pt x="20460" y="21009"/>
                  </a:cubicBezTo>
                  <a:cubicBezTo>
                    <a:pt x="19985" y="21272"/>
                    <a:pt x="19305" y="21469"/>
                    <a:pt x="18626" y="21534"/>
                  </a:cubicBezTo>
                  <a:cubicBezTo>
                    <a:pt x="17947" y="21600"/>
                    <a:pt x="17268" y="21534"/>
                    <a:pt x="16453" y="21009"/>
                  </a:cubicBezTo>
                  <a:cubicBezTo>
                    <a:pt x="15637" y="20484"/>
                    <a:pt x="14687" y="19499"/>
                    <a:pt x="13736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2717800" y="438638"/>
              <a:ext cx="163546" cy="999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62" fill="norm" stroke="1" extrusionOk="0">
                  <a:moveTo>
                    <a:pt x="0" y="210"/>
                  </a:moveTo>
                  <a:cubicBezTo>
                    <a:pt x="1385" y="119"/>
                    <a:pt x="2769" y="28"/>
                    <a:pt x="4154" y="5"/>
                  </a:cubicBezTo>
                  <a:cubicBezTo>
                    <a:pt x="5538" y="-18"/>
                    <a:pt x="6923" y="28"/>
                    <a:pt x="8723" y="279"/>
                  </a:cubicBezTo>
                  <a:cubicBezTo>
                    <a:pt x="10523" y="530"/>
                    <a:pt x="12738" y="987"/>
                    <a:pt x="13431" y="1694"/>
                  </a:cubicBezTo>
                  <a:cubicBezTo>
                    <a:pt x="14123" y="2402"/>
                    <a:pt x="13292" y="3361"/>
                    <a:pt x="11769" y="4366"/>
                  </a:cubicBezTo>
                  <a:cubicBezTo>
                    <a:pt x="10246" y="5371"/>
                    <a:pt x="8031" y="6421"/>
                    <a:pt x="7062" y="7357"/>
                  </a:cubicBezTo>
                  <a:cubicBezTo>
                    <a:pt x="6092" y="8293"/>
                    <a:pt x="6369" y="9115"/>
                    <a:pt x="7477" y="10006"/>
                  </a:cubicBezTo>
                  <a:cubicBezTo>
                    <a:pt x="8585" y="10896"/>
                    <a:pt x="10523" y="11855"/>
                    <a:pt x="12323" y="12974"/>
                  </a:cubicBezTo>
                  <a:cubicBezTo>
                    <a:pt x="14123" y="14093"/>
                    <a:pt x="15785" y="15371"/>
                    <a:pt x="17308" y="16650"/>
                  </a:cubicBezTo>
                  <a:cubicBezTo>
                    <a:pt x="18831" y="17929"/>
                    <a:pt x="20215" y="19207"/>
                    <a:pt x="20908" y="19984"/>
                  </a:cubicBezTo>
                  <a:cubicBezTo>
                    <a:pt x="21600" y="20760"/>
                    <a:pt x="21600" y="21034"/>
                    <a:pt x="20631" y="21240"/>
                  </a:cubicBezTo>
                  <a:cubicBezTo>
                    <a:pt x="19662" y="21445"/>
                    <a:pt x="17723" y="21582"/>
                    <a:pt x="16062" y="21559"/>
                  </a:cubicBezTo>
                  <a:cubicBezTo>
                    <a:pt x="14400" y="21536"/>
                    <a:pt x="13015" y="21354"/>
                    <a:pt x="11631" y="21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3435883" y="145329"/>
              <a:ext cx="164567" cy="573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34" fill="norm" stroke="1" extrusionOk="0">
                  <a:moveTo>
                    <a:pt x="1592" y="7293"/>
                  </a:moveTo>
                  <a:cubicBezTo>
                    <a:pt x="1592" y="10616"/>
                    <a:pt x="1592" y="13939"/>
                    <a:pt x="1592" y="16036"/>
                  </a:cubicBezTo>
                  <a:cubicBezTo>
                    <a:pt x="1592" y="18133"/>
                    <a:pt x="1592" y="19003"/>
                    <a:pt x="1453" y="19794"/>
                  </a:cubicBezTo>
                  <a:cubicBezTo>
                    <a:pt x="1315" y="20586"/>
                    <a:pt x="1038" y="21298"/>
                    <a:pt x="761" y="21416"/>
                  </a:cubicBezTo>
                  <a:cubicBezTo>
                    <a:pt x="484" y="21535"/>
                    <a:pt x="207" y="21060"/>
                    <a:pt x="68" y="19320"/>
                  </a:cubicBezTo>
                  <a:cubicBezTo>
                    <a:pt x="-70" y="17579"/>
                    <a:pt x="-70" y="14572"/>
                    <a:pt x="761" y="11764"/>
                  </a:cubicBezTo>
                  <a:cubicBezTo>
                    <a:pt x="1592" y="8955"/>
                    <a:pt x="3253" y="6344"/>
                    <a:pt x="5053" y="4484"/>
                  </a:cubicBezTo>
                  <a:cubicBezTo>
                    <a:pt x="6853" y="2625"/>
                    <a:pt x="8792" y="1517"/>
                    <a:pt x="10315" y="845"/>
                  </a:cubicBezTo>
                  <a:cubicBezTo>
                    <a:pt x="11838" y="172"/>
                    <a:pt x="12945" y="-65"/>
                    <a:pt x="13915" y="14"/>
                  </a:cubicBezTo>
                  <a:cubicBezTo>
                    <a:pt x="14884" y="93"/>
                    <a:pt x="15715" y="489"/>
                    <a:pt x="16268" y="1992"/>
                  </a:cubicBezTo>
                  <a:cubicBezTo>
                    <a:pt x="16822" y="3495"/>
                    <a:pt x="17099" y="6106"/>
                    <a:pt x="17515" y="8678"/>
                  </a:cubicBezTo>
                  <a:cubicBezTo>
                    <a:pt x="17930" y="11249"/>
                    <a:pt x="18484" y="13781"/>
                    <a:pt x="18899" y="15284"/>
                  </a:cubicBezTo>
                  <a:cubicBezTo>
                    <a:pt x="19315" y="16788"/>
                    <a:pt x="19592" y="17262"/>
                    <a:pt x="19868" y="17698"/>
                  </a:cubicBezTo>
                  <a:cubicBezTo>
                    <a:pt x="20145" y="18133"/>
                    <a:pt x="20422" y="18528"/>
                    <a:pt x="20699" y="18489"/>
                  </a:cubicBezTo>
                  <a:cubicBezTo>
                    <a:pt x="20976" y="18449"/>
                    <a:pt x="21253" y="17975"/>
                    <a:pt x="21530" y="17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3460750" y="461103"/>
              <a:ext cx="146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300"/>
                    <a:pt x="11270" y="9000"/>
                    <a:pt x="14870" y="5400"/>
                  </a:cubicBezTo>
                  <a:cubicBezTo>
                    <a:pt x="18470" y="1800"/>
                    <a:pt x="20035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4217041" y="137253"/>
              <a:ext cx="75559" cy="46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19" fill="norm" stroke="1" extrusionOk="0">
                  <a:moveTo>
                    <a:pt x="16018" y="0"/>
                  </a:moveTo>
                  <a:cubicBezTo>
                    <a:pt x="12418" y="2762"/>
                    <a:pt x="8818" y="5523"/>
                    <a:pt x="6118" y="8581"/>
                  </a:cubicBezTo>
                  <a:cubicBezTo>
                    <a:pt x="3418" y="11638"/>
                    <a:pt x="1618" y="14992"/>
                    <a:pt x="718" y="17014"/>
                  </a:cubicBezTo>
                  <a:cubicBezTo>
                    <a:pt x="-182" y="19036"/>
                    <a:pt x="-182" y="19726"/>
                    <a:pt x="418" y="20318"/>
                  </a:cubicBezTo>
                  <a:cubicBezTo>
                    <a:pt x="1018" y="20910"/>
                    <a:pt x="2218" y="21403"/>
                    <a:pt x="4318" y="21501"/>
                  </a:cubicBezTo>
                  <a:cubicBezTo>
                    <a:pt x="6418" y="21600"/>
                    <a:pt x="9418" y="21304"/>
                    <a:pt x="12418" y="20268"/>
                  </a:cubicBezTo>
                  <a:cubicBezTo>
                    <a:pt x="15418" y="19233"/>
                    <a:pt x="18418" y="17458"/>
                    <a:pt x="21418" y="15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4147492" y="364391"/>
              <a:ext cx="265758" cy="201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07" fill="norm" stroke="1" extrusionOk="0">
                  <a:moveTo>
                    <a:pt x="953" y="4831"/>
                  </a:moveTo>
                  <a:cubicBezTo>
                    <a:pt x="438" y="3940"/>
                    <a:pt x="-76" y="3049"/>
                    <a:pt x="10" y="2270"/>
                  </a:cubicBezTo>
                  <a:cubicBezTo>
                    <a:pt x="95" y="1490"/>
                    <a:pt x="781" y="822"/>
                    <a:pt x="1981" y="377"/>
                  </a:cubicBezTo>
                  <a:cubicBezTo>
                    <a:pt x="3181" y="-68"/>
                    <a:pt x="4895" y="-291"/>
                    <a:pt x="6953" y="711"/>
                  </a:cubicBezTo>
                  <a:cubicBezTo>
                    <a:pt x="9010" y="1713"/>
                    <a:pt x="11410" y="3940"/>
                    <a:pt x="12953" y="6723"/>
                  </a:cubicBezTo>
                  <a:cubicBezTo>
                    <a:pt x="14495" y="9507"/>
                    <a:pt x="15181" y="12847"/>
                    <a:pt x="15524" y="15074"/>
                  </a:cubicBezTo>
                  <a:cubicBezTo>
                    <a:pt x="15867" y="17301"/>
                    <a:pt x="15867" y="18414"/>
                    <a:pt x="15610" y="19416"/>
                  </a:cubicBezTo>
                  <a:cubicBezTo>
                    <a:pt x="15353" y="20418"/>
                    <a:pt x="14838" y="21309"/>
                    <a:pt x="14410" y="21198"/>
                  </a:cubicBezTo>
                  <a:cubicBezTo>
                    <a:pt x="13981" y="21086"/>
                    <a:pt x="13638" y="19973"/>
                    <a:pt x="13638" y="17078"/>
                  </a:cubicBezTo>
                  <a:cubicBezTo>
                    <a:pt x="13638" y="14183"/>
                    <a:pt x="13981" y="9507"/>
                    <a:pt x="15353" y="6389"/>
                  </a:cubicBezTo>
                  <a:cubicBezTo>
                    <a:pt x="16724" y="3272"/>
                    <a:pt x="19124" y="1713"/>
                    <a:pt x="21524" y="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4395050" y="390750"/>
              <a:ext cx="126151" cy="175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24" fill="norm" stroke="1" extrusionOk="0">
                  <a:moveTo>
                    <a:pt x="14975" y="2347"/>
                  </a:moveTo>
                  <a:cubicBezTo>
                    <a:pt x="13895" y="1331"/>
                    <a:pt x="12815" y="314"/>
                    <a:pt x="11375" y="60"/>
                  </a:cubicBezTo>
                  <a:cubicBezTo>
                    <a:pt x="9935" y="-194"/>
                    <a:pt x="8135" y="314"/>
                    <a:pt x="6155" y="2347"/>
                  </a:cubicBezTo>
                  <a:cubicBezTo>
                    <a:pt x="4175" y="4380"/>
                    <a:pt x="2015" y="7938"/>
                    <a:pt x="935" y="10733"/>
                  </a:cubicBezTo>
                  <a:cubicBezTo>
                    <a:pt x="-145" y="13528"/>
                    <a:pt x="-145" y="15561"/>
                    <a:pt x="215" y="17213"/>
                  </a:cubicBezTo>
                  <a:cubicBezTo>
                    <a:pt x="575" y="18865"/>
                    <a:pt x="1295" y="20135"/>
                    <a:pt x="2555" y="20771"/>
                  </a:cubicBezTo>
                  <a:cubicBezTo>
                    <a:pt x="3815" y="21406"/>
                    <a:pt x="5615" y="21406"/>
                    <a:pt x="7595" y="18865"/>
                  </a:cubicBezTo>
                  <a:cubicBezTo>
                    <a:pt x="9575" y="16324"/>
                    <a:pt x="11735" y="11241"/>
                    <a:pt x="12815" y="8065"/>
                  </a:cubicBezTo>
                  <a:cubicBezTo>
                    <a:pt x="13895" y="4888"/>
                    <a:pt x="13895" y="3618"/>
                    <a:pt x="13895" y="4507"/>
                  </a:cubicBezTo>
                  <a:cubicBezTo>
                    <a:pt x="13895" y="5397"/>
                    <a:pt x="13895" y="8446"/>
                    <a:pt x="13895" y="10606"/>
                  </a:cubicBezTo>
                  <a:cubicBezTo>
                    <a:pt x="13895" y="12766"/>
                    <a:pt x="13895" y="14037"/>
                    <a:pt x="14435" y="15180"/>
                  </a:cubicBezTo>
                  <a:cubicBezTo>
                    <a:pt x="14975" y="16324"/>
                    <a:pt x="16055" y="17340"/>
                    <a:pt x="17315" y="16959"/>
                  </a:cubicBezTo>
                  <a:cubicBezTo>
                    <a:pt x="18575" y="16578"/>
                    <a:pt x="20015" y="14799"/>
                    <a:pt x="21455" y="13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4546600" y="364723"/>
              <a:ext cx="91578" cy="185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74" fill="norm" stroke="1" extrusionOk="0">
                  <a:moveTo>
                    <a:pt x="0" y="5226"/>
                  </a:moveTo>
                  <a:cubicBezTo>
                    <a:pt x="0" y="9352"/>
                    <a:pt x="0" y="13478"/>
                    <a:pt x="0" y="16390"/>
                  </a:cubicBezTo>
                  <a:cubicBezTo>
                    <a:pt x="0" y="19303"/>
                    <a:pt x="0" y="21002"/>
                    <a:pt x="0" y="21244"/>
                  </a:cubicBezTo>
                  <a:cubicBezTo>
                    <a:pt x="0" y="21487"/>
                    <a:pt x="0" y="20274"/>
                    <a:pt x="982" y="16997"/>
                  </a:cubicBezTo>
                  <a:cubicBezTo>
                    <a:pt x="1964" y="13721"/>
                    <a:pt x="3927" y="8381"/>
                    <a:pt x="5891" y="4984"/>
                  </a:cubicBezTo>
                  <a:cubicBezTo>
                    <a:pt x="7855" y="1586"/>
                    <a:pt x="9818" y="130"/>
                    <a:pt x="11536" y="8"/>
                  </a:cubicBezTo>
                  <a:cubicBezTo>
                    <a:pt x="13255" y="-113"/>
                    <a:pt x="14727" y="1100"/>
                    <a:pt x="16445" y="3770"/>
                  </a:cubicBezTo>
                  <a:cubicBezTo>
                    <a:pt x="18164" y="6440"/>
                    <a:pt x="20127" y="10566"/>
                    <a:pt x="20864" y="13114"/>
                  </a:cubicBezTo>
                  <a:cubicBezTo>
                    <a:pt x="21600" y="15662"/>
                    <a:pt x="21109" y="16633"/>
                    <a:pt x="20618" y="176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4699455" y="355108"/>
              <a:ext cx="67692" cy="204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312" fill="norm" stroke="1" extrusionOk="0">
                  <a:moveTo>
                    <a:pt x="17016" y="6408"/>
                  </a:moveTo>
                  <a:cubicBezTo>
                    <a:pt x="17016" y="5306"/>
                    <a:pt x="17016" y="4204"/>
                    <a:pt x="16381" y="3102"/>
                  </a:cubicBezTo>
                  <a:cubicBezTo>
                    <a:pt x="15746" y="2000"/>
                    <a:pt x="14475" y="898"/>
                    <a:pt x="11934" y="347"/>
                  </a:cubicBezTo>
                  <a:cubicBezTo>
                    <a:pt x="9393" y="-204"/>
                    <a:pt x="5581" y="-204"/>
                    <a:pt x="3040" y="1118"/>
                  </a:cubicBezTo>
                  <a:cubicBezTo>
                    <a:pt x="499" y="2441"/>
                    <a:pt x="-772" y="5086"/>
                    <a:pt x="499" y="7290"/>
                  </a:cubicBezTo>
                  <a:cubicBezTo>
                    <a:pt x="1769" y="9494"/>
                    <a:pt x="5581" y="11257"/>
                    <a:pt x="8757" y="12580"/>
                  </a:cubicBezTo>
                  <a:cubicBezTo>
                    <a:pt x="11934" y="13902"/>
                    <a:pt x="14475" y="14784"/>
                    <a:pt x="16699" y="15996"/>
                  </a:cubicBezTo>
                  <a:cubicBezTo>
                    <a:pt x="18922" y="17208"/>
                    <a:pt x="20828" y="18751"/>
                    <a:pt x="20193" y="19743"/>
                  </a:cubicBezTo>
                  <a:cubicBezTo>
                    <a:pt x="19557" y="20735"/>
                    <a:pt x="16381" y="21176"/>
                    <a:pt x="13204" y="21286"/>
                  </a:cubicBezTo>
                  <a:cubicBezTo>
                    <a:pt x="10028" y="21396"/>
                    <a:pt x="6852" y="21176"/>
                    <a:pt x="4946" y="20184"/>
                  </a:cubicBezTo>
                  <a:cubicBezTo>
                    <a:pt x="3040" y="19192"/>
                    <a:pt x="2404" y="17429"/>
                    <a:pt x="1769" y="15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4823883" y="308703"/>
              <a:ext cx="30974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18720" y="8424"/>
                  </a:moveTo>
                  <a:cubicBezTo>
                    <a:pt x="20160" y="12096"/>
                    <a:pt x="21600" y="15768"/>
                    <a:pt x="20880" y="18144"/>
                  </a:cubicBezTo>
                  <a:cubicBezTo>
                    <a:pt x="20160" y="20520"/>
                    <a:pt x="17280" y="21600"/>
                    <a:pt x="14400" y="21600"/>
                  </a:cubicBezTo>
                  <a:cubicBezTo>
                    <a:pt x="11520" y="21600"/>
                    <a:pt x="8640" y="20520"/>
                    <a:pt x="5760" y="18144"/>
                  </a:cubicBezTo>
                  <a:cubicBezTo>
                    <a:pt x="2880" y="15768"/>
                    <a:pt x="0" y="12096"/>
                    <a:pt x="0" y="8856"/>
                  </a:cubicBezTo>
                  <a:cubicBezTo>
                    <a:pt x="0" y="5616"/>
                    <a:pt x="2880" y="2808"/>
                    <a:pt x="57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4908282" y="169003"/>
              <a:ext cx="159019" cy="411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10" fill="norm" stroke="1" extrusionOk="0">
                  <a:moveTo>
                    <a:pt x="9415" y="0"/>
                  </a:moveTo>
                  <a:cubicBezTo>
                    <a:pt x="8563" y="2326"/>
                    <a:pt x="7710" y="4652"/>
                    <a:pt x="6573" y="7643"/>
                  </a:cubicBezTo>
                  <a:cubicBezTo>
                    <a:pt x="5436" y="10634"/>
                    <a:pt x="4015" y="14289"/>
                    <a:pt x="3305" y="16505"/>
                  </a:cubicBezTo>
                  <a:cubicBezTo>
                    <a:pt x="2594" y="18720"/>
                    <a:pt x="2594" y="19495"/>
                    <a:pt x="2736" y="20160"/>
                  </a:cubicBezTo>
                  <a:cubicBezTo>
                    <a:pt x="2878" y="20825"/>
                    <a:pt x="3163" y="21378"/>
                    <a:pt x="3873" y="21489"/>
                  </a:cubicBezTo>
                  <a:cubicBezTo>
                    <a:pt x="4584" y="21600"/>
                    <a:pt x="5720" y="21268"/>
                    <a:pt x="6431" y="20382"/>
                  </a:cubicBezTo>
                  <a:cubicBezTo>
                    <a:pt x="7141" y="19495"/>
                    <a:pt x="7426" y="18055"/>
                    <a:pt x="6999" y="16782"/>
                  </a:cubicBezTo>
                  <a:cubicBezTo>
                    <a:pt x="6573" y="15508"/>
                    <a:pt x="5436" y="14400"/>
                    <a:pt x="3873" y="13625"/>
                  </a:cubicBezTo>
                  <a:cubicBezTo>
                    <a:pt x="2310" y="12849"/>
                    <a:pt x="320" y="12406"/>
                    <a:pt x="36" y="12129"/>
                  </a:cubicBezTo>
                  <a:cubicBezTo>
                    <a:pt x="-248" y="11852"/>
                    <a:pt x="1173" y="11742"/>
                    <a:pt x="3731" y="11520"/>
                  </a:cubicBezTo>
                  <a:cubicBezTo>
                    <a:pt x="6289" y="11298"/>
                    <a:pt x="9984" y="10966"/>
                    <a:pt x="12399" y="10966"/>
                  </a:cubicBezTo>
                  <a:cubicBezTo>
                    <a:pt x="14815" y="10966"/>
                    <a:pt x="15952" y="11298"/>
                    <a:pt x="16663" y="12129"/>
                  </a:cubicBezTo>
                  <a:cubicBezTo>
                    <a:pt x="17373" y="12960"/>
                    <a:pt x="17657" y="14289"/>
                    <a:pt x="17799" y="15397"/>
                  </a:cubicBezTo>
                  <a:cubicBezTo>
                    <a:pt x="17941" y="16505"/>
                    <a:pt x="17941" y="17391"/>
                    <a:pt x="17941" y="18111"/>
                  </a:cubicBezTo>
                  <a:cubicBezTo>
                    <a:pt x="17941" y="18831"/>
                    <a:pt x="17941" y="19385"/>
                    <a:pt x="18084" y="18166"/>
                  </a:cubicBezTo>
                  <a:cubicBezTo>
                    <a:pt x="18226" y="16948"/>
                    <a:pt x="18510" y="13957"/>
                    <a:pt x="19078" y="11963"/>
                  </a:cubicBezTo>
                  <a:cubicBezTo>
                    <a:pt x="19647" y="9969"/>
                    <a:pt x="20499" y="8972"/>
                    <a:pt x="21352" y="7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5096847" y="366795"/>
              <a:ext cx="103179" cy="13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003" fill="norm" stroke="1" extrusionOk="0">
                  <a:moveTo>
                    <a:pt x="16002" y="1765"/>
                  </a:moveTo>
                  <a:cubicBezTo>
                    <a:pt x="14274" y="812"/>
                    <a:pt x="12546" y="-141"/>
                    <a:pt x="10818" y="18"/>
                  </a:cubicBezTo>
                  <a:cubicBezTo>
                    <a:pt x="9090" y="177"/>
                    <a:pt x="7362" y="1447"/>
                    <a:pt x="5418" y="4306"/>
                  </a:cubicBezTo>
                  <a:cubicBezTo>
                    <a:pt x="3474" y="7165"/>
                    <a:pt x="1314" y="11612"/>
                    <a:pt x="450" y="14630"/>
                  </a:cubicBezTo>
                  <a:cubicBezTo>
                    <a:pt x="-414" y="17647"/>
                    <a:pt x="18" y="19235"/>
                    <a:pt x="1314" y="20188"/>
                  </a:cubicBezTo>
                  <a:cubicBezTo>
                    <a:pt x="2610" y="21141"/>
                    <a:pt x="4770" y="21459"/>
                    <a:pt x="8226" y="20030"/>
                  </a:cubicBezTo>
                  <a:cubicBezTo>
                    <a:pt x="11682" y="18600"/>
                    <a:pt x="16434" y="15424"/>
                    <a:pt x="18810" y="13041"/>
                  </a:cubicBezTo>
                  <a:cubicBezTo>
                    <a:pt x="21186" y="10659"/>
                    <a:pt x="21186" y="9071"/>
                    <a:pt x="20970" y="7483"/>
                  </a:cubicBezTo>
                  <a:cubicBezTo>
                    <a:pt x="20754" y="5894"/>
                    <a:pt x="20322" y="4306"/>
                    <a:pt x="19026" y="3671"/>
                  </a:cubicBezTo>
                  <a:cubicBezTo>
                    <a:pt x="17730" y="3035"/>
                    <a:pt x="15570" y="3353"/>
                    <a:pt x="13410" y="3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5233377" y="335054"/>
              <a:ext cx="154101" cy="18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92" fill="norm" stroke="1" extrusionOk="0">
                  <a:moveTo>
                    <a:pt x="1616" y="3492"/>
                  </a:moveTo>
                  <a:cubicBezTo>
                    <a:pt x="1616" y="7332"/>
                    <a:pt x="1616" y="11172"/>
                    <a:pt x="1324" y="14052"/>
                  </a:cubicBezTo>
                  <a:cubicBezTo>
                    <a:pt x="1033" y="16932"/>
                    <a:pt x="449" y="18852"/>
                    <a:pt x="157" y="19212"/>
                  </a:cubicBezTo>
                  <a:cubicBezTo>
                    <a:pt x="-135" y="19572"/>
                    <a:pt x="-135" y="18372"/>
                    <a:pt x="1179" y="15252"/>
                  </a:cubicBezTo>
                  <a:cubicBezTo>
                    <a:pt x="2492" y="12132"/>
                    <a:pt x="5119" y="7092"/>
                    <a:pt x="8184" y="4092"/>
                  </a:cubicBezTo>
                  <a:cubicBezTo>
                    <a:pt x="11249" y="1092"/>
                    <a:pt x="14751" y="132"/>
                    <a:pt x="17087" y="12"/>
                  </a:cubicBezTo>
                  <a:cubicBezTo>
                    <a:pt x="19422" y="-108"/>
                    <a:pt x="20589" y="612"/>
                    <a:pt x="21027" y="4332"/>
                  </a:cubicBezTo>
                  <a:cubicBezTo>
                    <a:pt x="21465" y="8052"/>
                    <a:pt x="21173" y="14772"/>
                    <a:pt x="20881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5900048" y="48353"/>
              <a:ext cx="168436" cy="414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87" fill="norm" stroke="1" extrusionOk="0">
                  <a:moveTo>
                    <a:pt x="11087" y="0"/>
                  </a:moveTo>
                  <a:cubicBezTo>
                    <a:pt x="8954" y="1096"/>
                    <a:pt x="6820" y="2193"/>
                    <a:pt x="5220" y="4221"/>
                  </a:cubicBezTo>
                  <a:cubicBezTo>
                    <a:pt x="3620" y="6250"/>
                    <a:pt x="2554" y="9210"/>
                    <a:pt x="1754" y="11732"/>
                  </a:cubicBezTo>
                  <a:cubicBezTo>
                    <a:pt x="954" y="14254"/>
                    <a:pt x="420" y="16337"/>
                    <a:pt x="154" y="17872"/>
                  </a:cubicBezTo>
                  <a:cubicBezTo>
                    <a:pt x="-113" y="19407"/>
                    <a:pt x="-113" y="20394"/>
                    <a:pt x="820" y="20723"/>
                  </a:cubicBezTo>
                  <a:cubicBezTo>
                    <a:pt x="1754" y="21052"/>
                    <a:pt x="3620" y="20723"/>
                    <a:pt x="5620" y="19901"/>
                  </a:cubicBezTo>
                  <a:cubicBezTo>
                    <a:pt x="7620" y="19078"/>
                    <a:pt x="9754" y="17762"/>
                    <a:pt x="11087" y="16830"/>
                  </a:cubicBezTo>
                  <a:cubicBezTo>
                    <a:pt x="12420" y="15898"/>
                    <a:pt x="12954" y="15350"/>
                    <a:pt x="12554" y="15076"/>
                  </a:cubicBezTo>
                  <a:cubicBezTo>
                    <a:pt x="12154" y="14802"/>
                    <a:pt x="10820" y="14802"/>
                    <a:pt x="10020" y="15076"/>
                  </a:cubicBezTo>
                  <a:cubicBezTo>
                    <a:pt x="9220" y="15350"/>
                    <a:pt x="8954" y="15898"/>
                    <a:pt x="8820" y="16776"/>
                  </a:cubicBezTo>
                  <a:cubicBezTo>
                    <a:pt x="8687" y="17653"/>
                    <a:pt x="8687" y="18859"/>
                    <a:pt x="9087" y="19736"/>
                  </a:cubicBezTo>
                  <a:cubicBezTo>
                    <a:pt x="9487" y="20613"/>
                    <a:pt x="10287" y="21161"/>
                    <a:pt x="11354" y="21381"/>
                  </a:cubicBezTo>
                  <a:cubicBezTo>
                    <a:pt x="12420" y="21600"/>
                    <a:pt x="13754" y="21490"/>
                    <a:pt x="15487" y="20942"/>
                  </a:cubicBezTo>
                  <a:cubicBezTo>
                    <a:pt x="17220" y="20394"/>
                    <a:pt x="19354" y="19407"/>
                    <a:pt x="20420" y="18420"/>
                  </a:cubicBezTo>
                  <a:cubicBezTo>
                    <a:pt x="21487" y="17434"/>
                    <a:pt x="21487" y="16447"/>
                    <a:pt x="20420" y="15679"/>
                  </a:cubicBezTo>
                  <a:cubicBezTo>
                    <a:pt x="19354" y="14912"/>
                    <a:pt x="17220" y="14363"/>
                    <a:pt x="15354" y="14089"/>
                  </a:cubicBezTo>
                  <a:cubicBezTo>
                    <a:pt x="13487" y="13815"/>
                    <a:pt x="11887" y="13815"/>
                    <a:pt x="10287" y="13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5816600" y="181703"/>
              <a:ext cx="2159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364"/>
                    <a:pt x="7200" y="11127"/>
                    <a:pt x="10800" y="7527"/>
                  </a:cubicBezTo>
                  <a:cubicBezTo>
                    <a:pt x="14400" y="3927"/>
                    <a:pt x="1800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6525466" y="67403"/>
              <a:ext cx="440484" cy="39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22" fill="norm" stroke="1" extrusionOk="0">
                  <a:moveTo>
                    <a:pt x="7211" y="0"/>
                  </a:moveTo>
                  <a:cubicBezTo>
                    <a:pt x="6388" y="2743"/>
                    <a:pt x="5565" y="5486"/>
                    <a:pt x="4948" y="8514"/>
                  </a:cubicBezTo>
                  <a:cubicBezTo>
                    <a:pt x="4331" y="11543"/>
                    <a:pt x="3919" y="14857"/>
                    <a:pt x="3714" y="16800"/>
                  </a:cubicBezTo>
                  <a:cubicBezTo>
                    <a:pt x="3508" y="18743"/>
                    <a:pt x="3508" y="19314"/>
                    <a:pt x="3559" y="19886"/>
                  </a:cubicBezTo>
                  <a:cubicBezTo>
                    <a:pt x="3611" y="20457"/>
                    <a:pt x="3714" y="21029"/>
                    <a:pt x="4022" y="21314"/>
                  </a:cubicBezTo>
                  <a:cubicBezTo>
                    <a:pt x="4331" y="21600"/>
                    <a:pt x="4845" y="21600"/>
                    <a:pt x="5102" y="21257"/>
                  </a:cubicBezTo>
                  <a:cubicBezTo>
                    <a:pt x="5359" y="20914"/>
                    <a:pt x="5359" y="20229"/>
                    <a:pt x="4845" y="19086"/>
                  </a:cubicBezTo>
                  <a:cubicBezTo>
                    <a:pt x="4331" y="17943"/>
                    <a:pt x="3302" y="16343"/>
                    <a:pt x="2325" y="15371"/>
                  </a:cubicBezTo>
                  <a:cubicBezTo>
                    <a:pt x="1348" y="14400"/>
                    <a:pt x="422" y="14057"/>
                    <a:pt x="114" y="13600"/>
                  </a:cubicBezTo>
                  <a:cubicBezTo>
                    <a:pt x="-195" y="13143"/>
                    <a:pt x="114" y="12571"/>
                    <a:pt x="1194" y="11486"/>
                  </a:cubicBezTo>
                  <a:cubicBezTo>
                    <a:pt x="2274" y="10400"/>
                    <a:pt x="4125" y="8800"/>
                    <a:pt x="5514" y="7371"/>
                  </a:cubicBezTo>
                  <a:cubicBezTo>
                    <a:pt x="6902" y="5943"/>
                    <a:pt x="7828" y="4686"/>
                    <a:pt x="8548" y="3714"/>
                  </a:cubicBezTo>
                  <a:cubicBezTo>
                    <a:pt x="9268" y="2743"/>
                    <a:pt x="9782" y="2057"/>
                    <a:pt x="10039" y="2057"/>
                  </a:cubicBezTo>
                  <a:cubicBezTo>
                    <a:pt x="10296" y="2057"/>
                    <a:pt x="10296" y="2743"/>
                    <a:pt x="10039" y="4971"/>
                  </a:cubicBezTo>
                  <a:cubicBezTo>
                    <a:pt x="9782" y="7200"/>
                    <a:pt x="9268" y="10971"/>
                    <a:pt x="8908" y="13314"/>
                  </a:cubicBezTo>
                  <a:cubicBezTo>
                    <a:pt x="8548" y="15657"/>
                    <a:pt x="8342" y="16571"/>
                    <a:pt x="8085" y="17543"/>
                  </a:cubicBezTo>
                  <a:cubicBezTo>
                    <a:pt x="7828" y="18514"/>
                    <a:pt x="7519" y="19543"/>
                    <a:pt x="7416" y="19771"/>
                  </a:cubicBezTo>
                  <a:cubicBezTo>
                    <a:pt x="7314" y="20000"/>
                    <a:pt x="7416" y="19429"/>
                    <a:pt x="7622" y="18800"/>
                  </a:cubicBezTo>
                  <a:cubicBezTo>
                    <a:pt x="7828" y="18171"/>
                    <a:pt x="8136" y="17486"/>
                    <a:pt x="8496" y="16971"/>
                  </a:cubicBezTo>
                  <a:cubicBezTo>
                    <a:pt x="8856" y="16457"/>
                    <a:pt x="9268" y="16114"/>
                    <a:pt x="9731" y="16286"/>
                  </a:cubicBezTo>
                  <a:cubicBezTo>
                    <a:pt x="10194" y="16457"/>
                    <a:pt x="10708" y="17143"/>
                    <a:pt x="11171" y="17657"/>
                  </a:cubicBezTo>
                  <a:cubicBezTo>
                    <a:pt x="11634" y="18171"/>
                    <a:pt x="12045" y="18514"/>
                    <a:pt x="12559" y="18743"/>
                  </a:cubicBezTo>
                  <a:cubicBezTo>
                    <a:pt x="13074" y="18971"/>
                    <a:pt x="13691" y="19086"/>
                    <a:pt x="14411" y="18686"/>
                  </a:cubicBezTo>
                  <a:cubicBezTo>
                    <a:pt x="15131" y="18286"/>
                    <a:pt x="15954" y="17371"/>
                    <a:pt x="16519" y="16686"/>
                  </a:cubicBezTo>
                  <a:cubicBezTo>
                    <a:pt x="17085" y="16000"/>
                    <a:pt x="17394" y="15543"/>
                    <a:pt x="17599" y="15029"/>
                  </a:cubicBezTo>
                  <a:cubicBezTo>
                    <a:pt x="17805" y="14514"/>
                    <a:pt x="17908" y="13943"/>
                    <a:pt x="17754" y="13486"/>
                  </a:cubicBezTo>
                  <a:cubicBezTo>
                    <a:pt x="17599" y="13029"/>
                    <a:pt x="17188" y="12686"/>
                    <a:pt x="16828" y="12743"/>
                  </a:cubicBezTo>
                  <a:cubicBezTo>
                    <a:pt x="16468" y="12800"/>
                    <a:pt x="16159" y="13257"/>
                    <a:pt x="15902" y="14229"/>
                  </a:cubicBezTo>
                  <a:cubicBezTo>
                    <a:pt x="15645" y="15200"/>
                    <a:pt x="15439" y="16686"/>
                    <a:pt x="15491" y="17657"/>
                  </a:cubicBezTo>
                  <a:cubicBezTo>
                    <a:pt x="15542" y="18629"/>
                    <a:pt x="15851" y="19086"/>
                    <a:pt x="16879" y="19143"/>
                  </a:cubicBezTo>
                  <a:cubicBezTo>
                    <a:pt x="17908" y="19200"/>
                    <a:pt x="19656" y="18857"/>
                    <a:pt x="21405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7439829" y="278769"/>
              <a:ext cx="300821" cy="21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36" fill="norm" stroke="1" extrusionOk="0">
                  <a:moveTo>
                    <a:pt x="1075" y="6111"/>
                  </a:moveTo>
                  <a:cubicBezTo>
                    <a:pt x="1075" y="10096"/>
                    <a:pt x="1075" y="14080"/>
                    <a:pt x="924" y="16806"/>
                  </a:cubicBezTo>
                  <a:cubicBezTo>
                    <a:pt x="773" y="19533"/>
                    <a:pt x="471" y="21001"/>
                    <a:pt x="245" y="21210"/>
                  </a:cubicBezTo>
                  <a:cubicBezTo>
                    <a:pt x="18" y="21420"/>
                    <a:pt x="-133" y="20371"/>
                    <a:pt x="169" y="17436"/>
                  </a:cubicBezTo>
                  <a:cubicBezTo>
                    <a:pt x="471" y="14500"/>
                    <a:pt x="1226" y="9676"/>
                    <a:pt x="1831" y="6740"/>
                  </a:cubicBezTo>
                  <a:cubicBezTo>
                    <a:pt x="2435" y="3804"/>
                    <a:pt x="2888" y="2756"/>
                    <a:pt x="3417" y="1917"/>
                  </a:cubicBezTo>
                  <a:cubicBezTo>
                    <a:pt x="3945" y="1078"/>
                    <a:pt x="4550" y="449"/>
                    <a:pt x="5154" y="554"/>
                  </a:cubicBezTo>
                  <a:cubicBezTo>
                    <a:pt x="5758" y="659"/>
                    <a:pt x="6362" y="1498"/>
                    <a:pt x="6740" y="3595"/>
                  </a:cubicBezTo>
                  <a:cubicBezTo>
                    <a:pt x="7117" y="5692"/>
                    <a:pt x="7268" y="9047"/>
                    <a:pt x="7344" y="11249"/>
                  </a:cubicBezTo>
                  <a:cubicBezTo>
                    <a:pt x="7419" y="13451"/>
                    <a:pt x="7419" y="14500"/>
                    <a:pt x="7722" y="14709"/>
                  </a:cubicBezTo>
                  <a:cubicBezTo>
                    <a:pt x="8024" y="14919"/>
                    <a:pt x="8628" y="14290"/>
                    <a:pt x="9761" y="13451"/>
                  </a:cubicBezTo>
                  <a:cubicBezTo>
                    <a:pt x="10894" y="12612"/>
                    <a:pt x="12555" y="11564"/>
                    <a:pt x="13915" y="9781"/>
                  </a:cubicBezTo>
                  <a:cubicBezTo>
                    <a:pt x="15274" y="7999"/>
                    <a:pt x="16331" y="5482"/>
                    <a:pt x="16860" y="3700"/>
                  </a:cubicBezTo>
                  <a:cubicBezTo>
                    <a:pt x="17389" y="1917"/>
                    <a:pt x="17389" y="869"/>
                    <a:pt x="17011" y="344"/>
                  </a:cubicBezTo>
                  <a:cubicBezTo>
                    <a:pt x="16633" y="-180"/>
                    <a:pt x="15878" y="-180"/>
                    <a:pt x="14896" y="869"/>
                  </a:cubicBezTo>
                  <a:cubicBezTo>
                    <a:pt x="13915" y="1917"/>
                    <a:pt x="12706" y="4014"/>
                    <a:pt x="12026" y="6111"/>
                  </a:cubicBezTo>
                  <a:cubicBezTo>
                    <a:pt x="11347" y="8208"/>
                    <a:pt x="11196" y="10305"/>
                    <a:pt x="11271" y="11878"/>
                  </a:cubicBezTo>
                  <a:cubicBezTo>
                    <a:pt x="11347" y="13451"/>
                    <a:pt x="11649" y="14500"/>
                    <a:pt x="12177" y="15234"/>
                  </a:cubicBezTo>
                  <a:cubicBezTo>
                    <a:pt x="12706" y="15968"/>
                    <a:pt x="13461" y="16387"/>
                    <a:pt x="15047" y="15443"/>
                  </a:cubicBezTo>
                  <a:cubicBezTo>
                    <a:pt x="16633" y="14500"/>
                    <a:pt x="19050" y="12193"/>
                    <a:pt x="21467" y="9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7747000" y="302353"/>
              <a:ext cx="1206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74" y="2945"/>
                    <a:pt x="4547" y="5891"/>
                    <a:pt x="8147" y="9491"/>
                  </a:cubicBezTo>
                  <a:cubicBezTo>
                    <a:pt x="11747" y="13091"/>
                    <a:pt x="16674" y="173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7797799" y="289653"/>
              <a:ext cx="762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29"/>
                    <a:pt x="7200" y="9257"/>
                    <a:pt x="3600" y="12857"/>
                  </a:cubicBezTo>
                  <a:cubicBezTo>
                    <a:pt x="0" y="16457"/>
                    <a:pt x="0" y="19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7979579" y="92803"/>
              <a:ext cx="72221" cy="33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354" fill="norm" stroke="1" extrusionOk="0">
                  <a:moveTo>
                    <a:pt x="17354" y="0"/>
                  </a:moveTo>
                  <a:cubicBezTo>
                    <a:pt x="13034" y="3691"/>
                    <a:pt x="8714" y="7382"/>
                    <a:pt x="5937" y="10185"/>
                  </a:cubicBezTo>
                  <a:cubicBezTo>
                    <a:pt x="3160" y="12987"/>
                    <a:pt x="1926" y="14901"/>
                    <a:pt x="1000" y="16610"/>
                  </a:cubicBezTo>
                  <a:cubicBezTo>
                    <a:pt x="74" y="18319"/>
                    <a:pt x="-543" y="19823"/>
                    <a:pt x="691" y="20643"/>
                  </a:cubicBezTo>
                  <a:cubicBezTo>
                    <a:pt x="1926" y="21463"/>
                    <a:pt x="5011" y="21600"/>
                    <a:pt x="8714" y="20916"/>
                  </a:cubicBezTo>
                  <a:cubicBezTo>
                    <a:pt x="12417" y="20233"/>
                    <a:pt x="16737" y="18729"/>
                    <a:pt x="21057" y="17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7962900" y="257903"/>
              <a:ext cx="209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5840"/>
                    <a:pt x="6545" y="10080"/>
                    <a:pt x="10145" y="6480"/>
                  </a:cubicBezTo>
                  <a:cubicBezTo>
                    <a:pt x="13745" y="2880"/>
                    <a:pt x="17673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8629210" y="182917"/>
              <a:ext cx="116540" cy="232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1189" fill="norm" stroke="1" extrusionOk="0">
                  <a:moveTo>
                    <a:pt x="16836" y="7411"/>
                  </a:moveTo>
                  <a:cubicBezTo>
                    <a:pt x="17209" y="6447"/>
                    <a:pt x="17581" y="5483"/>
                    <a:pt x="17954" y="4326"/>
                  </a:cubicBezTo>
                  <a:cubicBezTo>
                    <a:pt x="18326" y="3168"/>
                    <a:pt x="18699" y="1818"/>
                    <a:pt x="16836" y="951"/>
                  </a:cubicBezTo>
                  <a:cubicBezTo>
                    <a:pt x="14974" y="83"/>
                    <a:pt x="10878" y="-303"/>
                    <a:pt x="7712" y="276"/>
                  </a:cubicBezTo>
                  <a:cubicBezTo>
                    <a:pt x="4547" y="854"/>
                    <a:pt x="2312" y="2397"/>
                    <a:pt x="1009" y="3651"/>
                  </a:cubicBezTo>
                  <a:cubicBezTo>
                    <a:pt x="-295" y="4904"/>
                    <a:pt x="-667" y="5868"/>
                    <a:pt x="1940" y="7797"/>
                  </a:cubicBezTo>
                  <a:cubicBezTo>
                    <a:pt x="4547" y="9726"/>
                    <a:pt x="10133" y="12618"/>
                    <a:pt x="13671" y="14547"/>
                  </a:cubicBezTo>
                  <a:cubicBezTo>
                    <a:pt x="17209" y="16476"/>
                    <a:pt x="18699" y="17440"/>
                    <a:pt x="19630" y="18404"/>
                  </a:cubicBezTo>
                  <a:cubicBezTo>
                    <a:pt x="20561" y="19368"/>
                    <a:pt x="20933" y="20333"/>
                    <a:pt x="19816" y="20815"/>
                  </a:cubicBezTo>
                  <a:cubicBezTo>
                    <a:pt x="18699" y="21297"/>
                    <a:pt x="16092" y="21297"/>
                    <a:pt x="13671" y="20911"/>
                  </a:cubicBezTo>
                  <a:cubicBezTo>
                    <a:pt x="11250" y="20526"/>
                    <a:pt x="9016" y="19754"/>
                    <a:pt x="7899" y="18790"/>
                  </a:cubicBezTo>
                  <a:cubicBezTo>
                    <a:pt x="6781" y="17826"/>
                    <a:pt x="6781" y="16668"/>
                    <a:pt x="6781" y="15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8852908" y="80103"/>
              <a:ext cx="56143" cy="295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04" fill="norm" stroke="1" extrusionOk="0">
                  <a:moveTo>
                    <a:pt x="16419" y="0"/>
                  </a:moveTo>
                  <a:cubicBezTo>
                    <a:pt x="13219" y="3857"/>
                    <a:pt x="10019" y="7714"/>
                    <a:pt x="7219" y="10877"/>
                  </a:cubicBezTo>
                  <a:cubicBezTo>
                    <a:pt x="4419" y="14040"/>
                    <a:pt x="2019" y="16509"/>
                    <a:pt x="819" y="18129"/>
                  </a:cubicBezTo>
                  <a:cubicBezTo>
                    <a:pt x="-381" y="19749"/>
                    <a:pt x="-381" y="20520"/>
                    <a:pt x="1619" y="20983"/>
                  </a:cubicBezTo>
                  <a:cubicBezTo>
                    <a:pt x="3619" y="21446"/>
                    <a:pt x="7619" y="21600"/>
                    <a:pt x="11219" y="21446"/>
                  </a:cubicBezTo>
                  <a:cubicBezTo>
                    <a:pt x="14819" y="21291"/>
                    <a:pt x="18019" y="20829"/>
                    <a:pt x="21219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8826500" y="257903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8956881" y="-1"/>
              <a:ext cx="358569" cy="341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91" fill="norm" stroke="1" extrusionOk="0">
                  <a:moveTo>
                    <a:pt x="5515" y="14159"/>
                  </a:moveTo>
                  <a:cubicBezTo>
                    <a:pt x="5006" y="13761"/>
                    <a:pt x="4498" y="13364"/>
                    <a:pt x="3736" y="13496"/>
                  </a:cubicBezTo>
                  <a:cubicBezTo>
                    <a:pt x="2973" y="13629"/>
                    <a:pt x="1957" y="14291"/>
                    <a:pt x="1322" y="14954"/>
                  </a:cubicBezTo>
                  <a:cubicBezTo>
                    <a:pt x="686" y="15616"/>
                    <a:pt x="432" y="16279"/>
                    <a:pt x="242" y="16941"/>
                  </a:cubicBezTo>
                  <a:cubicBezTo>
                    <a:pt x="51" y="17604"/>
                    <a:pt x="-76" y="18267"/>
                    <a:pt x="51" y="18863"/>
                  </a:cubicBezTo>
                  <a:cubicBezTo>
                    <a:pt x="178" y="19459"/>
                    <a:pt x="559" y="19989"/>
                    <a:pt x="1385" y="20056"/>
                  </a:cubicBezTo>
                  <a:cubicBezTo>
                    <a:pt x="2211" y="20122"/>
                    <a:pt x="3482" y="19724"/>
                    <a:pt x="4562" y="19592"/>
                  </a:cubicBezTo>
                  <a:cubicBezTo>
                    <a:pt x="5642" y="19459"/>
                    <a:pt x="6531" y="19592"/>
                    <a:pt x="7230" y="19459"/>
                  </a:cubicBezTo>
                  <a:cubicBezTo>
                    <a:pt x="7929" y="19327"/>
                    <a:pt x="8437" y="18929"/>
                    <a:pt x="9835" y="16743"/>
                  </a:cubicBezTo>
                  <a:cubicBezTo>
                    <a:pt x="11232" y="14556"/>
                    <a:pt x="13519" y="10581"/>
                    <a:pt x="14980" y="7798"/>
                  </a:cubicBezTo>
                  <a:cubicBezTo>
                    <a:pt x="16442" y="5015"/>
                    <a:pt x="17077" y="3425"/>
                    <a:pt x="17522" y="2232"/>
                  </a:cubicBezTo>
                  <a:cubicBezTo>
                    <a:pt x="17966" y="1040"/>
                    <a:pt x="18220" y="245"/>
                    <a:pt x="18030" y="46"/>
                  </a:cubicBezTo>
                  <a:cubicBezTo>
                    <a:pt x="17839" y="-153"/>
                    <a:pt x="17204" y="245"/>
                    <a:pt x="16060" y="2299"/>
                  </a:cubicBezTo>
                  <a:cubicBezTo>
                    <a:pt x="14917" y="4353"/>
                    <a:pt x="13265" y="8063"/>
                    <a:pt x="12312" y="11111"/>
                  </a:cubicBezTo>
                  <a:cubicBezTo>
                    <a:pt x="11359" y="14159"/>
                    <a:pt x="11105" y="16544"/>
                    <a:pt x="11105" y="18068"/>
                  </a:cubicBezTo>
                  <a:cubicBezTo>
                    <a:pt x="11105" y="19592"/>
                    <a:pt x="11359" y="20254"/>
                    <a:pt x="11804" y="20718"/>
                  </a:cubicBezTo>
                  <a:cubicBezTo>
                    <a:pt x="12249" y="21182"/>
                    <a:pt x="12884" y="21447"/>
                    <a:pt x="13837" y="21381"/>
                  </a:cubicBezTo>
                  <a:cubicBezTo>
                    <a:pt x="14790" y="21314"/>
                    <a:pt x="16060" y="20917"/>
                    <a:pt x="17204" y="19923"/>
                  </a:cubicBezTo>
                  <a:cubicBezTo>
                    <a:pt x="18348" y="18929"/>
                    <a:pt x="19364" y="17339"/>
                    <a:pt x="19872" y="16213"/>
                  </a:cubicBezTo>
                  <a:cubicBezTo>
                    <a:pt x="20380" y="15086"/>
                    <a:pt x="20380" y="14424"/>
                    <a:pt x="20063" y="14092"/>
                  </a:cubicBezTo>
                  <a:cubicBezTo>
                    <a:pt x="19745" y="13761"/>
                    <a:pt x="19110" y="13761"/>
                    <a:pt x="18538" y="14026"/>
                  </a:cubicBezTo>
                  <a:cubicBezTo>
                    <a:pt x="17966" y="14291"/>
                    <a:pt x="17458" y="14821"/>
                    <a:pt x="17013" y="15550"/>
                  </a:cubicBezTo>
                  <a:cubicBezTo>
                    <a:pt x="16569" y="16279"/>
                    <a:pt x="16188" y="17207"/>
                    <a:pt x="16315" y="18200"/>
                  </a:cubicBezTo>
                  <a:cubicBezTo>
                    <a:pt x="16442" y="19194"/>
                    <a:pt x="17077" y="20254"/>
                    <a:pt x="18030" y="20652"/>
                  </a:cubicBezTo>
                  <a:cubicBezTo>
                    <a:pt x="18983" y="21049"/>
                    <a:pt x="20253" y="20784"/>
                    <a:pt x="21524" y="20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9118600" y="140610"/>
              <a:ext cx="1524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100" y="1118"/>
                    <a:pt x="10200" y="-1582"/>
                    <a:pt x="13800" y="1118"/>
                  </a:cubicBezTo>
                  <a:cubicBezTo>
                    <a:pt x="17400" y="3818"/>
                    <a:pt x="19500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9030642" y="245203"/>
              <a:ext cx="1810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5040"/>
                    <a:pt x="-1068" y="10080"/>
                    <a:pt x="132" y="13680"/>
                  </a:cubicBezTo>
                  <a:cubicBezTo>
                    <a:pt x="1332" y="17280"/>
                    <a:pt x="10932" y="19440"/>
                    <a:pt x="20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9713238" y="38256"/>
              <a:ext cx="135612" cy="342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299" fill="norm" stroke="1" extrusionOk="0">
                  <a:moveTo>
                    <a:pt x="20968" y="2209"/>
                  </a:moveTo>
                  <a:cubicBezTo>
                    <a:pt x="20968" y="1418"/>
                    <a:pt x="20968" y="628"/>
                    <a:pt x="20150" y="233"/>
                  </a:cubicBezTo>
                  <a:cubicBezTo>
                    <a:pt x="19332" y="-162"/>
                    <a:pt x="17695" y="-162"/>
                    <a:pt x="14750" y="1089"/>
                  </a:cubicBezTo>
                  <a:cubicBezTo>
                    <a:pt x="11804" y="2340"/>
                    <a:pt x="7550" y="4843"/>
                    <a:pt x="4441" y="7938"/>
                  </a:cubicBezTo>
                  <a:cubicBezTo>
                    <a:pt x="1332" y="11033"/>
                    <a:pt x="-632" y="14721"/>
                    <a:pt x="186" y="17092"/>
                  </a:cubicBezTo>
                  <a:cubicBezTo>
                    <a:pt x="1004" y="19462"/>
                    <a:pt x="4604" y="20516"/>
                    <a:pt x="8368" y="20977"/>
                  </a:cubicBezTo>
                  <a:cubicBezTo>
                    <a:pt x="12132" y="21438"/>
                    <a:pt x="16059" y="21306"/>
                    <a:pt x="19986" y="2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9925049" y="86453"/>
              <a:ext cx="1333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140"/>
                    <a:pt x="8229" y="8280"/>
                    <a:pt x="11829" y="11880"/>
                  </a:cubicBezTo>
                  <a:cubicBezTo>
                    <a:pt x="15429" y="15480"/>
                    <a:pt x="18514" y="185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9957163" y="92240"/>
              <a:ext cx="158387" cy="26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72" fill="norm" stroke="1" extrusionOk="0">
                  <a:moveTo>
                    <a:pt x="21267" y="569"/>
                  </a:moveTo>
                  <a:cubicBezTo>
                    <a:pt x="19846" y="220"/>
                    <a:pt x="18425" y="-128"/>
                    <a:pt x="17146" y="46"/>
                  </a:cubicBezTo>
                  <a:cubicBezTo>
                    <a:pt x="15867" y="220"/>
                    <a:pt x="14730" y="917"/>
                    <a:pt x="12599" y="2659"/>
                  </a:cubicBezTo>
                  <a:cubicBezTo>
                    <a:pt x="10467" y="4401"/>
                    <a:pt x="7341" y="7188"/>
                    <a:pt x="4925" y="10062"/>
                  </a:cubicBezTo>
                  <a:cubicBezTo>
                    <a:pt x="2509" y="12937"/>
                    <a:pt x="804" y="15898"/>
                    <a:pt x="235" y="17814"/>
                  </a:cubicBezTo>
                  <a:cubicBezTo>
                    <a:pt x="-333" y="19730"/>
                    <a:pt x="235" y="20601"/>
                    <a:pt x="804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0103858" y="232503"/>
              <a:ext cx="81543" cy="21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82" fill="norm" stroke="1" extrusionOk="0">
                  <a:moveTo>
                    <a:pt x="21336" y="0"/>
                  </a:moveTo>
                  <a:cubicBezTo>
                    <a:pt x="15798" y="4659"/>
                    <a:pt x="10259" y="9318"/>
                    <a:pt x="6659" y="12388"/>
                  </a:cubicBezTo>
                  <a:cubicBezTo>
                    <a:pt x="3059" y="15459"/>
                    <a:pt x="1398" y="16941"/>
                    <a:pt x="567" y="18212"/>
                  </a:cubicBezTo>
                  <a:cubicBezTo>
                    <a:pt x="-264" y="19482"/>
                    <a:pt x="-264" y="20541"/>
                    <a:pt x="1121" y="21071"/>
                  </a:cubicBezTo>
                  <a:cubicBezTo>
                    <a:pt x="2505" y="21600"/>
                    <a:pt x="5274" y="21600"/>
                    <a:pt x="7767" y="21176"/>
                  </a:cubicBezTo>
                  <a:cubicBezTo>
                    <a:pt x="10259" y="20753"/>
                    <a:pt x="12474" y="19906"/>
                    <a:pt x="14690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10096499" y="346803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10223500" y="372203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10281155" y="327753"/>
              <a:ext cx="31246" cy="12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59" fill="norm" stroke="1" extrusionOk="0">
                  <a:moveTo>
                    <a:pt x="21256" y="0"/>
                  </a:moveTo>
                  <a:cubicBezTo>
                    <a:pt x="15496" y="3295"/>
                    <a:pt x="9736" y="6590"/>
                    <a:pt x="6136" y="9153"/>
                  </a:cubicBezTo>
                  <a:cubicBezTo>
                    <a:pt x="2536" y="11715"/>
                    <a:pt x="1096" y="13546"/>
                    <a:pt x="376" y="15559"/>
                  </a:cubicBezTo>
                  <a:cubicBezTo>
                    <a:pt x="-344" y="17573"/>
                    <a:pt x="-344" y="19769"/>
                    <a:pt x="3256" y="20685"/>
                  </a:cubicBezTo>
                  <a:cubicBezTo>
                    <a:pt x="6856" y="21600"/>
                    <a:pt x="14056" y="21234"/>
                    <a:pt x="21256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10426700" y="321403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50"/>
                    <a:pt x="0" y="11700"/>
                    <a:pt x="3600" y="15300"/>
                  </a:cubicBezTo>
                  <a:cubicBezTo>
                    <a:pt x="7200" y="18900"/>
                    <a:pt x="14400" y="202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10560050" y="54703"/>
              <a:ext cx="69846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600" fill="norm" stroke="1" extrusionOk="0">
                  <a:moveTo>
                    <a:pt x="7624" y="0"/>
                  </a:moveTo>
                  <a:cubicBezTo>
                    <a:pt x="11435" y="1182"/>
                    <a:pt x="15247" y="2364"/>
                    <a:pt x="17788" y="4513"/>
                  </a:cubicBezTo>
                  <a:cubicBezTo>
                    <a:pt x="20329" y="6663"/>
                    <a:pt x="21600" y="9779"/>
                    <a:pt x="20647" y="12466"/>
                  </a:cubicBezTo>
                  <a:cubicBezTo>
                    <a:pt x="19694" y="15152"/>
                    <a:pt x="16518" y="17409"/>
                    <a:pt x="14294" y="18860"/>
                  </a:cubicBezTo>
                  <a:cubicBezTo>
                    <a:pt x="12071" y="20310"/>
                    <a:pt x="10800" y="20955"/>
                    <a:pt x="8576" y="21278"/>
                  </a:cubicBezTo>
                  <a:cubicBezTo>
                    <a:pt x="6353" y="21600"/>
                    <a:pt x="3176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11059583" y="45093"/>
              <a:ext cx="568493" cy="571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10" fill="norm" stroke="1" extrusionOk="0">
                  <a:moveTo>
                    <a:pt x="3694" y="9687"/>
                  </a:moveTo>
                  <a:cubicBezTo>
                    <a:pt x="3774" y="9129"/>
                    <a:pt x="3854" y="8571"/>
                    <a:pt x="3734" y="8412"/>
                  </a:cubicBezTo>
                  <a:cubicBezTo>
                    <a:pt x="3613" y="8252"/>
                    <a:pt x="3292" y="8491"/>
                    <a:pt x="2690" y="9129"/>
                  </a:cubicBezTo>
                  <a:cubicBezTo>
                    <a:pt x="2088" y="9767"/>
                    <a:pt x="1204" y="10803"/>
                    <a:pt x="683" y="11759"/>
                  </a:cubicBezTo>
                  <a:cubicBezTo>
                    <a:pt x="161" y="12716"/>
                    <a:pt x="0" y="13593"/>
                    <a:pt x="0" y="14310"/>
                  </a:cubicBezTo>
                  <a:cubicBezTo>
                    <a:pt x="0" y="15027"/>
                    <a:pt x="161" y="15585"/>
                    <a:pt x="683" y="15745"/>
                  </a:cubicBezTo>
                  <a:cubicBezTo>
                    <a:pt x="1204" y="15904"/>
                    <a:pt x="2088" y="15665"/>
                    <a:pt x="3051" y="14708"/>
                  </a:cubicBezTo>
                  <a:cubicBezTo>
                    <a:pt x="4015" y="13752"/>
                    <a:pt x="5059" y="12078"/>
                    <a:pt x="5380" y="10763"/>
                  </a:cubicBezTo>
                  <a:cubicBezTo>
                    <a:pt x="5701" y="9448"/>
                    <a:pt x="5300" y="8491"/>
                    <a:pt x="4697" y="8053"/>
                  </a:cubicBezTo>
                  <a:cubicBezTo>
                    <a:pt x="4095" y="7615"/>
                    <a:pt x="3292" y="7694"/>
                    <a:pt x="2690" y="7933"/>
                  </a:cubicBezTo>
                  <a:cubicBezTo>
                    <a:pt x="2088" y="8173"/>
                    <a:pt x="1686" y="8571"/>
                    <a:pt x="1606" y="9209"/>
                  </a:cubicBezTo>
                  <a:cubicBezTo>
                    <a:pt x="1526" y="9846"/>
                    <a:pt x="1767" y="10723"/>
                    <a:pt x="2650" y="10883"/>
                  </a:cubicBezTo>
                  <a:cubicBezTo>
                    <a:pt x="3533" y="11042"/>
                    <a:pt x="5059" y="10484"/>
                    <a:pt x="5982" y="10046"/>
                  </a:cubicBezTo>
                  <a:cubicBezTo>
                    <a:pt x="6906" y="9607"/>
                    <a:pt x="7227" y="9288"/>
                    <a:pt x="7548" y="8930"/>
                  </a:cubicBezTo>
                  <a:cubicBezTo>
                    <a:pt x="7869" y="8571"/>
                    <a:pt x="8190" y="8173"/>
                    <a:pt x="8271" y="8173"/>
                  </a:cubicBezTo>
                  <a:cubicBezTo>
                    <a:pt x="8351" y="8173"/>
                    <a:pt x="8190" y="8571"/>
                    <a:pt x="7949" y="9209"/>
                  </a:cubicBezTo>
                  <a:cubicBezTo>
                    <a:pt x="7709" y="9846"/>
                    <a:pt x="7387" y="10723"/>
                    <a:pt x="7187" y="11361"/>
                  </a:cubicBezTo>
                  <a:cubicBezTo>
                    <a:pt x="6986" y="11998"/>
                    <a:pt x="6906" y="12397"/>
                    <a:pt x="6946" y="12397"/>
                  </a:cubicBezTo>
                  <a:cubicBezTo>
                    <a:pt x="6986" y="12397"/>
                    <a:pt x="7146" y="11998"/>
                    <a:pt x="7628" y="11162"/>
                  </a:cubicBezTo>
                  <a:cubicBezTo>
                    <a:pt x="8110" y="10325"/>
                    <a:pt x="8913" y="9049"/>
                    <a:pt x="9475" y="8292"/>
                  </a:cubicBezTo>
                  <a:cubicBezTo>
                    <a:pt x="10037" y="7535"/>
                    <a:pt x="10358" y="7296"/>
                    <a:pt x="10639" y="7336"/>
                  </a:cubicBezTo>
                  <a:cubicBezTo>
                    <a:pt x="10920" y="7376"/>
                    <a:pt x="11161" y="7694"/>
                    <a:pt x="11282" y="8292"/>
                  </a:cubicBezTo>
                  <a:cubicBezTo>
                    <a:pt x="11402" y="8890"/>
                    <a:pt x="11402" y="9767"/>
                    <a:pt x="11322" y="10444"/>
                  </a:cubicBezTo>
                  <a:cubicBezTo>
                    <a:pt x="11242" y="11122"/>
                    <a:pt x="11081" y="11600"/>
                    <a:pt x="10961" y="12038"/>
                  </a:cubicBezTo>
                  <a:cubicBezTo>
                    <a:pt x="10840" y="12477"/>
                    <a:pt x="10760" y="12875"/>
                    <a:pt x="10961" y="12835"/>
                  </a:cubicBezTo>
                  <a:cubicBezTo>
                    <a:pt x="11161" y="12795"/>
                    <a:pt x="11643" y="12317"/>
                    <a:pt x="12406" y="10883"/>
                  </a:cubicBezTo>
                  <a:cubicBezTo>
                    <a:pt x="13169" y="9448"/>
                    <a:pt x="14213" y="7057"/>
                    <a:pt x="14975" y="5224"/>
                  </a:cubicBezTo>
                  <a:cubicBezTo>
                    <a:pt x="15738" y="3390"/>
                    <a:pt x="16220" y="2115"/>
                    <a:pt x="16541" y="1278"/>
                  </a:cubicBezTo>
                  <a:cubicBezTo>
                    <a:pt x="16862" y="441"/>
                    <a:pt x="17023" y="43"/>
                    <a:pt x="16943" y="3"/>
                  </a:cubicBezTo>
                  <a:cubicBezTo>
                    <a:pt x="16862" y="-37"/>
                    <a:pt x="16541" y="282"/>
                    <a:pt x="16059" y="1517"/>
                  </a:cubicBezTo>
                  <a:cubicBezTo>
                    <a:pt x="15578" y="2753"/>
                    <a:pt x="14935" y="4905"/>
                    <a:pt x="14614" y="6419"/>
                  </a:cubicBezTo>
                  <a:cubicBezTo>
                    <a:pt x="14293" y="7933"/>
                    <a:pt x="14293" y="8810"/>
                    <a:pt x="14293" y="9448"/>
                  </a:cubicBezTo>
                  <a:cubicBezTo>
                    <a:pt x="14293" y="10086"/>
                    <a:pt x="14293" y="10484"/>
                    <a:pt x="14494" y="10723"/>
                  </a:cubicBezTo>
                  <a:cubicBezTo>
                    <a:pt x="14694" y="10962"/>
                    <a:pt x="15096" y="11042"/>
                    <a:pt x="15457" y="10883"/>
                  </a:cubicBezTo>
                  <a:cubicBezTo>
                    <a:pt x="15819" y="10723"/>
                    <a:pt x="16140" y="10325"/>
                    <a:pt x="16421" y="9886"/>
                  </a:cubicBezTo>
                  <a:cubicBezTo>
                    <a:pt x="16702" y="9448"/>
                    <a:pt x="16943" y="8970"/>
                    <a:pt x="17184" y="8491"/>
                  </a:cubicBezTo>
                  <a:cubicBezTo>
                    <a:pt x="17425" y="8013"/>
                    <a:pt x="17665" y="7535"/>
                    <a:pt x="17746" y="7535"/>
                  </a:cubicBezTo>
                  <a:cubicBezTo>
                    <a:pt x="17826" y="7535"/>
                    <a:pt x="17746" y="8013"/>
                    <a:pt x="17826" y="8412"/>
                  </a:cubicBezTo>
                  <a:cubicBezTo>
                    <a:pt x="17906" y="8810"/>
                    <a:pt x="18147" y="9129"/>
                    <a:pt x="18749" y="9089"/>
                  </a:cubicBezTo>
                  <a:cubicBezTo>
                    <a:pt x="19352" y="9049"/>
                    <a:pt x="20315" y="8651"/>
                    <a:pt x="20797" y="8691"/>
                  </a:cubicBezTo>
                  <a:cubicBezTo>
                    <a:pt x="21279" y="8731"/>
                    <a:pt x="21279" y="9209"/>
                    <a:pt x="21359" y="10564"/>
                  </a:cubicBezTo>
                  <a:cubicBezTo>
                    <a:pt x="21439" y="11919"/>
                    <a:pt x="21600" y="14150"/>
                    <a:pt x="21560" y="16024"/>
                  </a:cubicBezTo>
                  <a:cubicBezTo>
                    <a:pt x="21520" y="17897"/>
                    <a:pt x="21279" y="19411"/>
                    <a:pt x="20958" y="20288"/>
                  </a:cubicBezTo>
                  <a:cubicBezTo>
                    <a:pt x="20636" y="21164"/>
                    <a:pt x="20235" y="21404"/>
                    <a:pt x="19833" y="21483"/>
                  </a:cubicBezTo>
                  <a:cubicBezTo>
                    <a:pt x="19432" y="21563"/>
                    <a:pt x="19030" y="21483"/>
                    <a:pt x="18549" y="20925"/>
                  </a:cubicBezTo>
                  <a:cubicBezTo>
                    <a:pt x="18067" y="20367"/>
                    <a:pt x="17505" y="19331"/>
                    <a:pt x="16943" y="18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3548439" y="981230"/>
              <a:ext cx="395436" cy="58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66" fill="norm" stroke="1" extrusionOk="0">
                  <a:moveTo>
                    <a:pt x="6580" y="10044"/>
                  </a:moveTo>
                  <a:cubicBezTo>
                    <a:pt x="6923" y="9734"/>
                    <a:pt x="7266" y="9423"/>
                    <a:pt x="7323" y="9073"/>
                  </a:cubicBezTo>
                  <a:cubicBezTo>
                    <a:pt x="7380" y="8724"/>
                    <a:pt x="7151" y="8335"/>
                    <a:pt x="6808" y="7985"/>
                  </a:cubicBezTo>
                  <a:cubicBezTo>
                    <a:pt x="6466" y="7636"/>
                    <a:pt x="6008" y="7325"/>
                    <a:pt x="5266" y="7208"/>
                  </a:cubicBezTo>
                  <a:cubicBezTo>
                    <a:pt x="4523" y="7092"/>
                    <a:pt x="3494" y="7170"/>
                    <a:pt x="2523" y="7947"/>
                  </a:cubicBezTo>
                  <a:cubicBezTo>
                    <a:pt x="1551" y="8724"/>
                    <a:pt x="637" y="10200"/>
                    <a:pt x="237" y="11404"/>
                  </a:cubicBezTo>
                  <a:cubicBezTo>
                    <a:pt x="-163" y="12608"/>
                    <a:pt x="-49" y="13541"/>
                    <a:pt x="523" y="14162"/>
                  </a:cubicBezTo>
                  <a:cubicBezTo>
                    <a:pt x="1094" y="14784"/>
                    <a:pt x="2123" y="15095"/>
                    <a:pt x="3094" y="14901"/>
                  </a:cubicBezTo>
                  <a:cubicBezTo>
                    <a:pt x="4066" y="14706"/>
                    <a:pt x="4980" y="14007"/>
                    <a:pt x="5780" y="12764"/>
                  </a:cubicBezTo>
                  <a:cubicBezTo>
                    <a:pt x="6580" y="11521"/>
                    <a:pt x="7266" y="9734"/>
                    <a:pt x="7723" y="7791"/>
                  </a:cubicBezTo>
                  <a:cubicBezTo>
                    <a:pt x="8180" y="5849"/>
                    <a:pt x="8408" y="3751"/>
                    <a:pt x="8523" y="2508"/>
                  </a:cubicBezTo>
                  <a:cubicBezTo>
                    <a:pt x="8637" y="1265"/>
                    <a:pt x="8637" y="876"/>
                    <a:pt x="8466" y="526"/>
                  </a:cubicBezTo>
                  <a:cubicBezTo>
                    <a:pt x="8294" y="177"/>
                    <a:pt x="7951" y="-134"/>
                    <a:pt x="7723" y="60"/>
                  </a:cubicBezTo>
                  <a:cubicBezTo>
                    <a:pt x="7494" y="254"/>
                    <a:pt x="7380" y="954"/>
                    <a:pt x="7151" y="2469"/>
                  </a:cubicBezTo>
                  <a:cubicBezTo>
                    <a:pt x="6923" y="3984"/>
                    <a:pt x="6580" y="6315"/>
                    <a:pt x="6694" y="8063"/>
                  </a:cubicBezTo>
                  <a:cubicBezTo>
                    <a:pt x="6808" y="9811"/>
                    <a:pt x="7380" y="10977"/>
                    <a:pt x="7837" y="11754"/>
                  </a:cubicBezTo>
                  <a:cubicBezTo>
                    <a:pt x="8294" y="12531"/>
                    <a:pt x="8637" y="12919"/>
                    <a:pt x="9151" y="13152"/>
                  </a:cubicBezTo>
                  <a:cubicBezTo>
                    <a:pt x="9666" y="13385"/>
                    <a:pt x="10351" y="13463"/>
                    <a:pt x="10923" y="13385"/>
                  </a:cubicBezTo>
                  <a:cubicBezTo>
                    <a:pt x="11494" y="13308"/>
                    <a:pt x="11951" y="13075"/>
                    <a:pt x="12408" y="12492"/>
                  </a:cubicBezTo>
                  <a:cubicBezTo>
                    <a:pt x="12866" y="11909"/>
                    <a:pt x="13323" y="10977"/>
                    <a:pt x="13608" y="10316"/>
                  </a:cubicBezTo>
                  <a:cubicBezTo>
                    <a:pt x="13894" y="9656"/>
                    <a:pt x="14008" y="9267"/>
                    <a:pt x="13951" y="8879"/>
                  </a:cubicBezTo>
                  <a:cubicBezTo>
                    <a:pt x="13894" y="8490"/>
                    <a:pt x="13666" y="8102"/>
                    <a:pt x="13323" y="8024"/>
                  </a:cubicBezTo>
                  <a:cubicBezTo>
                    <a:pt x="12980" y="7947"/>
                    <a:pt x="12523" y="8180"/>
                    <a:pt x="12180" y="8801"/>
                  </a:cubicBezTo>
                  <a:cubicBezTo>
                    <a:pt x="11837" y="9423"/>
                    <a:pt x="11608" y="10433"/>
                    <a:pt x="11494" y="11132"/>
                  </a:cubicBezTo>
                  <a:cubicBezTo>
                    <a:pt x="11380" y="11831"/>
                    <a:pt x="11380" y="12220"/>
                    <a:pt x="11494" y="12608"/>
                  </a:cubicBezTo>
                  <a:cubicBezTo>
                    <a:pt x="11608" y="12997"/>
                    <a:pt x="11837" y="13385"/>
                    <a:pt x="12237" y="13541"/>
                  </a:cubicBezTo>
                  <a:cubicBezTo>
                    <a:pt x="12637" y="13696"/>
                    <a:pt x="13208" y="13619"/>
                    <a:pt x="14066" y="13036"/>
                  </a:cubicBezTo>
                  <a:cubicBezTo>
                    <a:pt x="14923" y="12453"/>
                    <a:pt x="16066" y="11365"/>
                    <a:pt x="16751" y="10627"/>
                  </a:cubicBezTo>
                  <a:cubicBezTo>
                    <a:pt x="17437" y="9889"/>
                    <a:pt x="17666" y="9501"/>
                    <a:pt x="17723" y="9656"/>
                  </a:cubicBezTo>
                  <a:cubicBezTo>
                    <a:pt x="17780" y="9811"/>
                    <a:pt x="17666" y="10511"/>
                    <a:pt x="17551" y="12142"/>
                  </a:cubicBezTo>
                  <a:cubicBezTo>
                    <a:pt x="17437" y="13774"/>
                    <a:pt x="17323" y="16338"/>
                    <a:pt x="17266" y="17892"/>
                  </a:cubicBezTo>
                  <a:cubicBezTo>
                    <a:pt x="17208" y="19446"/>
                    <a:pt x="17208" y="19990"/>
                    <a:pt x="17208" y="20495"/>
                  </a:cubicBezTo>
                  <a:cubicBezTo>
                    <a:pt x="17208" y="21000"/>
                    <a:pt x="17208" y="21466"/>
                    <a:pt x="17323" y="21466"/>
                  </a:cubicBezTo>
                  <a:cubicBezTo>
                    <a:pt x="17437" y="21466"/>
                    <a:pt x="17666" y="21000"/>
                    <a:pt x="17780" y="19524"/>
                  </a:cubicBezTo>
                  <a:cubicBezTo>
                    <a:pt x="17894" y="18047"/>
                    <a:pt x="17894" y="15561"/>
                    <a:pt x="17951" y="13580"/>
                  </a:cubicBezTo>
                  <a:cubicBezTo>
                    <a:pt x="18008" y="11598"/>
                    <a:pt x="18123" y="10122"/>
                    <a:pt x="18237" y="9190"/>
                  </a:cubicBezTo>
                  <a:cubicBezTo>
                    <a:pt x="18351" y="8257"/>
                    <a:pt x="18466" y="7869"/>
                    <a:pt x="18808" y="7713"/>
                  </a:cubicBezTo>
                  <a:cubicBezTo>
                    <a:pt x="19151" y="7558"/>
                    <a:pt x="19723" y="7636"/>
                    <a:pt x="20237" y="7947"/>
                  </a:cubicBezTo>
                  <a:cubicBezTo>
                    <a:pt x="20751" y="8257"/>
                    <a:pt x="21208" y="8801"/>
                    <a:pt x="21323" y="9462"/>
                  </a:cubicBezTo>
                  <a:cubicBezTo>
                    <a:pt x="21437" y="10122"/>
                    <a:pt x="21208" y="10899"/>
                    <a:pt x="20580" y="11443"/>
                  </a:cubicBezTo>
                  <a:cubicBezTo>
                    <a:pt x="19951" y="11987"/>
                    <a:pt x="18923" y="12298"/>
                    <a:pt x="17894" y="12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3998012" y="1146961"/>
              <a:ext cx="224738" cy="14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0540" fill="norm" stroke="1" extrusionOk="0">
                  <a:moveTo>
                    <a:pt x="1448" y="8749"/>
                  </a:moveTo>
                  <a:cubicBezTo>
                    <a:pt x="2054" y="9916"/>
                    <a:pt x="2659" y="11084"/>
                    <a:pt x="3265" y="11084"/>
                  </a:cubicBezTo>
                  <a:cubicBezTo>
                    <a:pt x="3870" y="11084"/>
                    <a:pt x="4476" y="9916"/>
                    <a:pt x="4880" y="8457"/>
                  </a:cubicBezTo>
                  <a:cubicBezTo>
                    <a:pt x="5283" y="6997"/>
                    <a:pt x="5485" y="5246"/>
                    <a:pt x="5485" y="3641"/>
                  </a:cubicBezTo>
                  <a:cubicBezTo>
                    <a:pt x="5485" y="2035"/>
                    <a:pt x="5283" y="576"/>
                    <a:pt x="4678" y="138"/>
                  </a:cubicBezTo>
                  <a:cubicBezTo>
                    <a:pt x="4072" y="-300"/>
                    <a:pt x="3063" y="284"/>
                    <a:pt x="2154" y="2181"/>
                  </a:cubicBezTo>
                  <a:cubicBezTo>
                    <a:pt x="1246" y="4078"/>
                    <a:pt x="439" y="7289"/>
                    <a:pt x="136" y="10500"/>
                  </a:cubicBezTo>
                  <a:cubicBezTo>
                    <a:pt x="-167" y="13711"/>
                    <a:pt x="35" y="16922"/>
                    <a:pt x="741" y="18819"/>
                  </a:cubicBezTo>
                  <a:cubicBezTo>
                    <a:pt x="1448" y="20716"/>
                    <a:pt x="2659" y="21300"/>
                    <a:pt x="4981" y="19257"/>
                  </a:cubicBezTo>
                  <a:cubicBezTo>
                    <a:pt x="7302" y="17214"/>
                    <a:pt x="10734" y="12543"/>
                    <a:pt x="12753" y="9624"/>
                  </a:cubicBezTo>
                  <a:cubicBezTo>
                    <a:pt x="14771" y="6705"/>
                    <a:pt x="15377" y="5538"/>
                    <a:pt x="15377" y="5684"/>
                  </a:cubicBezTo>
                  <a:cubicBezTo>
                    <a:pt x="15377" y="5830"/>
                    <a:pt x="14771" y="7289"/>
                    <a:pt x="14368" y="9041"/>
                  </a:cubicBezTo>
                  <a:cubicBezTo>
                    <a:pt x="13964" y="10792"/>
                    <a:pt x="13762" y="12835"/>
                    <a:pt x="13459" y="14586"/>
                  </a:cubicBezTo>
                  <a:cubicBezTo>
                    <a:pt x="13156" y="16338"/>
                    <a:pt x="12753" y="17797"/>
                    <a:pt x="12652" y="17797"/>
                  </a:cubicBezTo>
                  <a:cubicBezTo>
                    <a:pt x="12551" y="17797"/>
                    <a:pt x="12753" y="16338"/>
                    <a:pt x="13358" y="13857"/>
                  </a:cubicBezTo>
                  <a:cubicBezTo>
                    <a:pt x="13964" y="11376"/>
                    <a:pt x="14973" y="7873"/>
                    <a:pt x="15680" y="5392"/>
                  </a:cubicBezTo>
                  <a:cubicBezTo>
                    <a:pt x="16386" y="2911"/>
                    <a:pt x="16790" y="1451"/>
                    <a:pt x="17295" y="1451"/>
                  </a:cubicBezTo>
                  <a:cubicBezTo>
                    <a:pt x="17799" y="1451"/>
                    <a:pt x="18405" y="2911"/>
                    <a:pt x="18809" y="5246"/>
                  </a:cubicBezTo>
                  <a:cubicBezTo>
                    <a:pt x="19212" y="7581"/>
                    <a:pt x="19414" y="10792"/>
                    <a:pt x="19818" y="12981"/>
                  </a:cubicBezTo>
                  <a:cubicBezTo>
                    <a:pt x="20222" y="15170"/>
                    <a:pt x="20827" y="16338"/>
                    <a:pt x="21433" y="17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4290483" y="894977"/>
              <a:ext cx="190967" cy="39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36" fill="norm" stroke="1" extrusionOk="0">
                  <a:moveTo>
                    <a:pt x="11504" y="15134"/>
                  </a:moveTo>
                  <a:cubicBezTo>
                    <a:pt x="10565" y="14788"/>
                    <a:pt x="9626" y="14441"/>
                    <a:pt x="8569" y="14210"/>
                  </a:cubicBezTo>
                  <a:cubicBezTo>
                    <a:pt x="7513" y="13979"/>
                    <a:pt x="6339" y="13863"/>
                    <a:pt x="4930" y="14788"/>
                  </a:cubicBezTo>
                  <a:cubicBezTo>
                    <a:pt x="3522" y="15712"/>
                    <a:pt x="1878" y="17675"/>
                    <a:pt x="939" y="19004"/>
                  </a:cubicBezTo>
                  <a:cubicBezTo>
                    <a:pt x="0" y="20332"/>
                    <a:pt x="-235" y="21025"/>
                    <a:pt x="235" y="21256"/>
                  </a:cubicBezTo>
                  <a:cubicBezTo>
                    <a:pt x="704" y="21487"/>
                    <a:pt x="1878" y="21256"/>
                    <a:pt x="3522" y="20101"/>
                  </a:cubicBezTo>
                  <a:cubicBezTo>
                    <a:pt x="5165" y="18946"/>
                    <a:pt x="7278" y="16867"/>
                    <a:pt x="9391" y="13921"/>
                  </a:cubicBezTo>
                  <a:cubicBezTo>
                    <a:pt x="11504" y="10976"/>
                    <a:pt x="13617" y="7164"/>
                    <a:pt x="14674" y="4969"/>
                  </a:cubicBezTo>
                  <a:cubicBezTo>
                    <a:pt x="15730" y="2775"/>
                    <a:pt x="15730" y="2197"/>
                    <a:pt x="15848" y="1620"/>
                  </a:cubicBezTo>
                  <a:cubicBezTo>
                    <a:pt x="15965" y="1042"/>
                    <a:pt x="16200" y="465"/>
                    <a:pt x="15730" y="176"/>
                  </a:cubicBezTo>
                  <a:cubicBezTo>
                    <a:pt x="15261" y="-113"/>
                    <a:pt x="14087" y="-113"/>
                    <a:pt x="13030" y="696"/>
                  </a:cubicBezTo>
                  <a:cubicBezTo>
                    <a:pt x="11974" y="1504"/>
                    <a:pt x="11035" y="3121"/>
                    <a:pt x="10330" y="5720"/>
                  </a:cubicBezTo>
                  <a:cubicBezTo>
                    <a:pt x="9626" y="8319"/>
                    <a:pt x="9156" y="11900"/>
                    <a:pt x="9039" y="13979"/>
                  </a:cubicBezTo>
                  <a:cubicBezTo>
                    <a:pt x="8922" y="16058"/>
                    <a:pt x="9156" y="16636"/>
                    <a:pt x="9743" y="17098"/>
                  </a:cubicBezTo>
                  <a:cubicBezTo>
                    <a:pt x="10330" y="17560"/>
                    <a:pt x="11269" y="17906"/>
                    <a:pt x="12326" y="17848"/>
                  </a:cubicBezTo>
                  <a:cubicBezTo>
                    <a:pt x="13382" y="17791"/>
                    <a:pt x="14556" y="17329"/>
                    <a:pt x="15848" y="16520"/>
                  </a:cubicBezTo>
                  <a:cubicBezTo>
                    <a:pt x="17139" y="15712"/>
                    <a:pt x="18548" y="14557"/>
                    <a:pt x="19252" y="13690"/>
                  </a:cubicBezTo>
                  <a:cubicBezTo>
                    <a:pt x="19956" y="12824"/>
                    <a:pt x="19956" y="12246"/>
                    <a:pt x="19604" y="11727"/>
                  </a:cubicBezTo>
                  <a:cubicBezTo>
                    <a:pt x="19252" y="11207"/>
                    <a:pt x="18548" y="10745"/>
                    <a:pt x="17726" y="10803"/>
                  </a:cubicBezTo>
                  <a:cubicBezTo>
                    <a:pt x="16904" y="10860"/>
                    <a:pt x="15965" y="11438"/>
                    <a:pt x="15613" y="12015"/>
                  </a:cubicBezTo>
                  <a:cubicBezTo>
                    <a:pt x="15261" y="12593"/>
                    <a:pt x="15495" y="13170"/>
                    <a:pt x="16552" y="14094"/>
                  </a:cubicBezTo>
                  <a:cubicBezTo>
                    <a:pt x="17608" y="15019"/>
                    <a:pt x="19487" y="16289"/>
                    <a:pt x="20426" y="17329"/>
                  </a:cubicBezTo>
                  <a:cubicBezTo>
                    <a:pt x="21365" y="18368"/>
                    <a:pt x="21365" y="19177"/>
                    <a:pt x="20778" y="19754"/>
                  </a:cubicBezTo>
                  <a:cubicBezTo>
                    <a:pt x="20191" y="20332"/>
                    <a:pt x="19017" y="20678"/>
                    <a:pt x="17843" y="21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5137207" y="1104003"/>
              <a:ext cx="323793" cy="22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008" fill="norm" stroke="1" extrusionOk="0">
                  <a:moveTo>
                    <a:pt x="7570" y="3980"/>
                  </a:moveTo>
                  <a:cubicBezTo>
                    <a:pt x="7430" y="2409"/>
                    <a:pt x="7290" y="838"/>
                    <a:pt x="6869" y="249"/>
                  </a:cubicBezTo>
                  <a:cubicBezTo>
                    <a:pt x="6448" y="-340"/>
                    <a:pt x="5747" y="53"/>
                    <a:pt x="4625" y="2115"/>
                  </a:cubicBezTo>
                  <a:cubicBezTo>
                    <a:pt x="3503" y="4176"/>
                    <a:pt x="1960" y="7907"/>
                    <a:pt x="1048" y="11245"/>
                  </a:cubicBezTo>
                  <a:cubicBezTo>
                    <a:pt x="137" y="14584"/>
                    <a:pt x="-144" y="17529"/>
                    <a:pt x="66" y="19198"/>
                  </a:cubicBezTo>
                  <a:cubicBezTo>
                    <a:pt x="277" y="20867"/>
                    <a:pt x="978" y="21260"/>
                    <a:pt x="1890" y="20867"/>
                  </a:cubicBezTo>
                  <a:cubicBezTo>
                    <a:pt x="2801" y="20475"/>
                    <a:pt x="3924" y="19296"/>
                    <a:pt x="4975" y="16744"/>
                  </a:cubicBezTo>
                  <a:cubicBezTo>
                    <a:pt x="6027" y="14191"/>
                    <a:pt x="7009" y="10264"/>
                    <a:pt x="7500" y="7809"/>
                  </a:cubicBezTo>
                  <a:cubicBezTo>
                    <a:pt x="7991" y="5355"/>
                    <a:pt x="7991" y="4373"/>
                    <a:pt x="7921" y="3391"/>
                  </a:cubicBezTo>
                  <a:cubicBezTo>
                    <a:pt x="7851" y="2409"/>
                    <a:pt x="7711" y="1427"/>
                    <a:pt x="7290" y="1133"/>
                  </a:cubicBezTo>
                  <a:cubicBezTo>
                    <a:pt x="6869" y="838"/>
                    <a:pt x="6168" y="1231"/>
                    <a:pt x="5466" y="2507"/>
                  </a:cubicBezTo>
                  <a:cubicBezTo>
                    <a:pt x="4765" y="3784"/>
                    <a:pt x="4064" y="5944"/>
                    <a:pt x="3783" y="7515"/>
                  </a:cubicBezTo>
                  <a:cubicBezTo>
                    <a:pt x="3503" y="9085"/>
                    <a:pt x="3643" y="10067"/>
                    <a:pt x="4064" y="10460"/>
                  </a:cubicBezTo>
                  <a:cubicBezTo>
                    <a:pt x="4485" y="10853"/>
                    <a:pt x="5186" y="10656"/>
                    <a:pt x="6168" y="9871"/>
                  </a:cubicBezTo>
                  <a:cubicBezTo>
                    <a:pt x="7150" y="9085"/>
                    <a:pt x="8412" y="7711"/>
                    <a:pt x="9394" y="6925"/>
                  </a:cubicBezTo>
                  <a:cubicBezTo>
                    <a:pt x="10375" y="6140"/>
                    <a:pt x="11077" y="5944"/>
                    <a:pt x="11848" y="6729"/>
                  </a:cubicBezTo>
                  <a:cubicBezTo>
                    <a:pt x="12620" y="7515"/>
                    <a:pt x="13461" y="9282"/>
                    <a:pt x="13812" y="10656"/>
                  </a:cubicBezTo>
                  <a:cubicBezTo>
                    <a:pt x="14162" y="12031"/>
                    <a:pt x="14022" y="13013"/>
                    <a:pt x="13742" y="13896"/>
                  </a:cubicBezTo>
                  <a:cubicBezTo>
                    <a:pt x="13461" y="14780"/>
                    <a:pt x="13040" y="15565"/>
                    <a:pt x="12830" y="15369"/>
                  </a:cubicBezTo>
                  <a:cubicBezTo>
                    <a:pt x="12620" y="15173"/>
                    <a:pt x="12620" y="13995"/>
                    <a:pt x="13040" y="12129"/>
                  </a:cubicBezTo>
                  <a:cubicBezTo>
                    <a:pt x="13461" y="10264"/>
                    <a:pt x="14303" y="7711"/>
                    <a:pt x="15425" y="6140"/>
                  </a:cubicBezTo>
                  <a:cubicBezTo>
                    <a:pt x="16547" y="4569"/>
                    <a:pt x="17950" y="3980"/>
                    <a:pt x="18861" y="4078"/>
                  </a:cubicBezTo>
                  <a:cubicBezTo>
                    <a:pt x="19773" y="4176"/>
                    <a:pt x="20194" y="4962"/>
                    <a:pt x="20614" y="6729"/>
                  </a:cubicBezTo>
                  <a:cubicBezTo>
                    <a:pt x="21035" y="8496"/>
                    <a:pt x="21456" y="11245"/>
                    <a:pt x="21456" y="13209"/>
                  </a:cubicBezTo>
                  <a:cubicBezTo>
                    <a:pt x="21456" y="15173"/>
                    <a:pt x="21035" y="16351"/>
                    <a:pt x="20614" y="17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6116047" y="918303"/>
              <a:ext cx="500653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5972" y="0"/>
                  </a:moveTo>
                  <a:cubicBezTo>
                    <a:pt x="5243" y="3333"/>
                    <a:pt x="4514" y="6665"/>
                    <a:pt x="4058" y="10059"/>
                  </a:cubicBezTo>
                  <a:cubicBezTo>
                    <a:pt x="3603" y="13454"/>
                    <a:pt x="3420" y="16910"/>
                    <a:pt x="3375" y="18946"/>
                  </a:cubicBezTo>
                  <a:cubicBezTo>
                    <a:pt x="3329" y="20983"/>
                    <a:pt x="3420" y="21600"/>
                    <a:pt x="3557" y="21600"/>
                  </a:cubicBezTo>
                  <a:cubicBezTo>
                    <a:pt x="3694" y="21600"/>
                    <a:pt x="3876" y="20983"/>
                    <a:pt x="3830" y="20119"/>
                  </a:cubicBezTo>
                  <a:cubicBezTo>
                    <a:pt x="3785" y="19255"/>
                    <a:pt x="3511" y="18144"/>
                    <a:pt x="3056" y="17157"/>
                  </a:cubicBezTo>
                  <a:cubicBezTo>
                    <a:pt x="2600" y="16169"/>
                    <a:pt x="1962" y="15305"/>
                    <a:pt x="1324" y="14750"/>
                  </a:cubicBezTo>
                  <a:cubicBezTo>
                    <a:pt x="686" y="14194"/>
                    <a:pt x="48" y="13947"/>
                    <a:pt x="3" y="13762"/>
                  </a:cubicBezTo>
                  <a:cubicBezTo>
                    <a:pt x="-43" y="13577"/>
                    <a:pt x="504" y="13454"/>
                    <a:pt x="1734" y="12405"/>
                  </a:cubicBezTo>
                  <a:cubicBezTo>
                    <a:pt x="2965" y="11355"/>
                    <a:pt x="4879" y="9381"/>
                    <a:pt x="6246" y="7591"/>
                  </a:cubicBezTo>
                  <a:cubicBezTo>
                    <a:pt x="7613" y="5801"/>
                    <a:pt x="8433" y="4197"/>
                    <a:pt x="8934" y="2962"/>
                  </a:cubicBezTo>
                  <a:cubicBezTo>
                    <a:pt x="9435" y="1728"/>
                    <a:pt x="9618" y="864"/>
                    <a:pt x="9481" y="1605"/>
                  </a:cubicBezTo>
                  <a:cubicBezTo>
                    <a:pt x="9344" y="2345"/>
                    <a:pt x="8889" y="4690"/>
                    <a:pt x="8479" y="7653"/>
                  </a:cubicBezTo>
                  <a:cubicBezTo>
                    <a:pt x="8068" y="10615"/>
                    <a:pt x="7704" y="14194"/>
                    <a:pt x="7430" y="16539"/>
                  </a:cubicBezTo>
                  <a:cubicBezTo>
                    <a:pt x="7157" y="18885"/>
                    <a:pt x="6975" y="19995"/>
                    <a:pt x="6929" y="20181"/>
                  </a:cubicBezTo>
                  <a:cubicBezTo>
                    <a:pt x="6884" y="20366"/>
                    <a:pt x="6975" y="19625"/>
                    <a:pt x="7294" y="18453"/>
                  </a:cubicBezTo>
                  <a:cubicBezTo>
                    <a:pt x="7613" y="17280"/>
                    <a:pt x="8160" y="15675"/>
                    <a:pt x="8615" y="14626"/>
                  </a:cubicBezTo>
                  <a:cubicBezTo>
                    <a:pt x="9071" y="13577"/>
                    <a:pt x="9435" y="13083"/>
                    <a:pt x="9754" y="13083"/>
                  </a:cubicBezTo>
                  <a:cubicBezTo>
                    <a:pt x="10073" y="13083"/>
                    <a:pt x="10347" y="13577"/>
                    <a:pt x="10529" y="14194"/>
                  </a:cubicBezTo>
                  <a:cubicBezTo>
                    <a:pt x="10711" y="14811"/>
                    <a:pt x="10803" y="15552"/>
                    <a:pt x="10939" y="16293"/>
                  </a:cubicBezTo>
                  <a:cubicBezTo>
                    <a:pt x="11076" y="17033"/>
                    <a:pt x="11258" y="17774"/>
                    <a:pt x="11577" y="18144"/>
                  </a:cubicBezTo>
                  <a:cubicBezTo>
                    <a:pt x="11896" y="18514"/>
                    <a:pt x="12352" y="18514"/>
                    <a:pt x="13035" y="17897"/>
                  </a:cubicBezTo>
                  <a:cubicBezTo>
                    <a:pt x="13719" y="17280"/>
                    <a:pt x="14630" y="16046"/>
                    <a:pt x="15268" y="15058"/>
                  </a:cubicBezTo>
                  <a:cubicBezTo>
                    <a:pt x="15906" y="14071"/>
                    <a:pt x="16271" y="13330"/>
                    <a:pt x="16453" y="12651"/>
                  </a:cubicBezTo>
                  <a:cubicBezTo>
                    <a:pt x="16635" y="11973"/>
                    <a:pt x="16635" y="11355"/>
                    <a:pt x="16408" y="11109"/>
                  </a:cubicBezTo>
                  <a:cubicBezTo>
                    <a:pt x="16180" y="10862"/>
                    <a:pt x="15724" y="10985"/>
                    <a:pt x="15268" y="11479"/>
                  </a:cubicBezTo>
                  <a:cubicBezTo>
                    <a:pt x="14813" y="11973"/>
                    <a:pt x="14357" y="12837"/>
                    <a:pt x="14129" y="13639"/>
                  </a:cubicBezTo>
                  <a:cubicBezTo>
                    <a:pt x="13901" y="14441"/>
                    <a:pt x="13901" y="15182"/>
                    <a:pt x="14084" y="15737"/>
                  </a:cubicBezTo>
                  <a:cubicBezTo>
                    <a:pt x="14266" y="16293"/>
                    <a:pt x="14630" y="16663"/>
                    <a:pt x="15906" y="16416"/>
                  </a:cubicBezTo>
                  <a:cubicBezTo>
                    <a:pt x="17182" y="16169"/>
                    <a:pt x="19370" y="15305"/>
                    <a:pt x="21557" y="14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7240887" y="996612"/>
              <a:ext cx="131464" cy="18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016" fill="norm" stroke="1" extrusionOk="0">
                  <a:moveTo>
                    <a:pt x="19237" y="2701"/>
                  </a:moveTo>
                  <a:cubicBezTo>
                    <a:pt x="18208" y="1720"/>
                    <a:pt x="17180" y="738"/>
                    <a:pt x="15808" y="247"/>
                  </a:cubicBezTo>
                  <a:cubicBezTo>
                    <a:pt x="14437" y="-244"/>
                    <a:pt x="12723" y="-244"/>
                    <a:pt x="9980" y="2579"/>
                  </a:cubicBezTo>
                  <a:cubicBezTo>
                    <a:pt x="7237" y="5401"/>
                    <a:pt x="3465" y="11047"/>
                    <a:pt x="1580" y="14483"/>
                  </a:cubicBezTo>
                  <a:cubicBezTo>
                    <a:pt x="-306" y="17920"/>
                    <a:pt x="-306" y="19147"/>
                    <a:pt x="551" y="20006"/>
                  </a:cubicBezTo>
                  <a:cubicBezTo>
                    <a:pt x="1408" y="20865"/>
                    <a:pt x="3123" y="21356"/>
                    <a:pt x="6723" y="20742"/>
                  </a:cubicBezTo>
                  <a:cubicBezTo>
                    <a:pt x="10323" y="20129"/>
                    <a:pt x="15808" y="18411"/>
                    <a:pt x="21294" y="16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7390181" y="1013553"/>
              <a:ext cx="147269" cy="14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27" fill="norm" stroke="1" extrusionOk="0">
                  <a:moveTo>
                    <a:pt x="6658" y="0"/>
                  </a:moveTo>
                  <a:cubicBezTo>
                    <a:pt x="4806" y="953"/>
                    <a:pt x="2955" y="1906"/>
                    <a:pt x="1720" y="4924"/>
                  </a:cubicBezTo>
                  <a:cubicBezTo>
                    <a:pt x="486" y="7941"/>
                    <a:pt x="-131" y="13024"/>
                    <a:pt x="23" y="16200"/>
                  </a:cubicBezTo>
                  <a:cubicBezTo>
                    <a:pt x="178" y="19376"/>
                    <a:pt x="1103" y="20647"/>
                    <a:pt x="2338" y="21124"/>
                  </a:cubicBezTo>
                  <a:cubicBezTo>
                    <a:pt x="3572" y="21600"/>
                    <a:pt x="5115" y="21282"/>
                    <a:pt x="6966" y="19694"/>
                  </a:cubicBezTo>
                  <a:cubicBezTo>
                    <a:pt x="8818" y="18106"/>
                    <a:pt x="10978" y="15247"/>
                    <a:pt x="12212" y="13024"/>
                  </a:cubicBezTo>
                  <a:cubicBezTo>
                    <a:pt x="13446" y="10800"/>
                    <a:pt x="13755" y="9212"/>
                    <a:pt x="14372" y="7782"/>
                  </a:cubicBezTo>
                  <a:cubicBezTo>
                    <a:pt x="14989" y="6353"/>
                    <a:pt x="15915" y="5082"/>
                    <a:pt x="16378" y="5400"/>
                  </a:cubicBezTo>
                  <a:cubicBezTo>
                    <a:pt x="16840" y="5718"/>
                    <a:pt x="16840" y="7624"/>
                    <a:pt x="16840" y="9371"/>
                  </a:cubicBezTo>
                  <a:cubicBezTo>
                    <a:pt x="16840" y="11118"/>
                    <a:pt x="16840" y="12706"/>
                    <a:pt x="17303" y="14135"/>
                  </a:cubicBezTo>
                  <a:cubicBezTo>
                    <a:pt x="17766" y="15565"/>
                    <a:pt x="18692" y="16835"/>
                    <a:pt x="19463" y="17471"/>
                  </a:cubicBezTo>
                  <a:cubicBezTo>
                    <a:pt x="20235" y="18106"/>
                    <a:pt x="20852" y="18106"/>
                    <a:pt x="21469" y="18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7581900" y="1013553"/>
              <a:ext cx="107950" cy="141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2859"/>
                  </a:moveTo>
                  <a:cubicBezTo>
                    <a:pt x="2118" y="3494"/>
                    <a:pt x="4235" y="4129"/>
                    <a:pt x="6141" y="6194"/>
                  </a:cubicBezTo>
                  <a:cubicBezTo>
                    <a:pt x="8047" y="8259"/>
                    <a:pt x="9741" y="11753"/>
                    <a:pt x="10588" y="14612"/>
                  </a:cubicBezTo>
                  <a:cubicBezTo>
                    <a:pt x="11435" y="17471"/>
                    <a:pt x="11435" y="19694"/>
                    <a:pt x="10376" y="20647"/>
                  </a:cubicBezTo>
                  <a:cubicBezTo>
                    <a:pt x="9318" y="21600"/>
                    <a:pt x="7200" y="21282"/>
                    <a:pt x="6141" y="20329"/>
                  </a:cubicBezTo>
                  <a:cubicBezTo>
                    <a:pt x="5082" y="19376"/>
                    <a:pt x="5082" y="17788"/>
                    <a:pt x="5929" y="15406"/>
                  </a:cubicBezTo>
                  <a:cubicBezTo>
                    <a:pt x="6776" y="13024"/>
                    <a:pt x="8471" y="9847"/>
                    <a:pt x="11224" y="7147"/>
                  </a:cubicBezTo>
                  <a:cubicBezTo>
                    <a:pt x="13976" y="4447"/>
                    <a:pt x="17788" y="22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7708900" y="994503"/>
              <a:ext cx="133350" cy="17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771"/>
                  </a:moveTo>
                  <a:cubicBezTo>
                    <a:pt x="3086" y="2314"/>
                    <a:pt x="6171" y="3857"/>
                    <a:pt x="8229" y="6429"/>
                  </a:cubicBezTo>
                  <a:cubicBezTo>
                    <a:pt x="10286" y="9000"/>
                    <a:pt x="11314" y="12600"/>
                    <a:pt x="11829" y="15043"/>
                  </a:cubicBezTo>
                  <a:cubicBezTo>
                    <a:pt x="12343" y="17486"/>
                    <a:pt x="12343" y="18771"/>
                    <a:pt x="11657" y="19800"/>
                  </a:cubicBezTo>
                  <a:cubicBezTo>
                    <a:pt x="10971" y="20829"/>
                    <a:pt x="9600" y="21600"/>
                    <a:pt x="8400" y="21471"/>
                  </a:cubicBezTo>
                  <a:cubicBezTo>
                    <a:pt x="7200" y="21343"/>
                    <a:pt x="6171" y="20314"/>
                    <a:pt x="6686" y="17486"/>
                  </a:cubicBezTo>
                  <a:cubicBezTo>
                    <a:pt x="7200" y="14657"/>
                    <a:pt x="9257" y="10029"/>
                    <a:pt x="12000" y="6814"/>
                  </a:cubicBezTo>
                  <a:cubicBezTo>
                    <a:pt x="14743" y="3600"/>
                    <a:pt x="1817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7848600" y="975501"/>
              <a:ext cx="225707" cy="17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31" fill="norm" stroke="1" extrusionOk="0">
                  <a:moveTo>
                    <a:pt x="0" y="3155"/>
                  </a:moveTo>
                  <a:cubicBezTo>
                    <a:pt x="606" y="4209"/>
                    <a:pt x="1211" y="5263"/>
                    <a:pt x="2120" y="5790"/>
                  </a:cubicBezTo>
                  <a:cubicBezTo>
                    <a:pt x="3028" y="6316"/>
                    <a:pt x="4239" y="6316"/>
                    <a:pt x="5148" y="5790"/>
                  </a:cubicBezTo>
                  <a:cubicBezTo>
                    <a:pt x="6056" y="5263"/>
                    <a:pt x="6662" y="4209"/>
                    <a:pt x="6964" y="3024"/>
                  </a:cubicBezTo>
                  <a:cubicBezTo>
                    <a:pt x="7267" y="1838"/>
                    <a:pt x="7267" y="521"/>
                    <a:pt x="6763" y="126"/>
                  </a:cubicBezTo>
                  <a:cubicBezTo>
                    <a:pt x="6258" y="-269"/>
                    <a:pt x="5249" y="258"/>
                    <a:pt x="4138" y="1838"/>
                  </a:cubicBezTo>
                  <a:cubicBezTo>
                    <a:pt x="3028" y="3419"/>
                    <a:pt x="1817" y="6053"/>
                    <a:pt x="1211" y="9214"/>
                  </a:cubicBezTo>
                  <a:cubicBezTo>
                    <a:pt x="606" y="12375"/>
                    <a:pt x="606" y="16063"/>
                    <a:pt x="1716" y="18302"/>
                  </a:cubicBezTo>
                  <a:cubicBezTo>
                    <a:pt x="2826" y="20541"/>
                    <a:pt x="5047" y="21331"/>
                    <a:pt x="7267" y="19882"/>
                  </a:cubicBezTo>
                  <a:cubicBezTo>
                    <a:pt x="9488" y="18433"/>
                    <a:pt x="11708" y="14746"/>
                    <a:pt x="13021" y="12243"/>
                  </a:cubicBezTo>
                  <a:cubicBezTo>
                    <a:pt x="14333" y="9741"/>
                    <a:pt x="14736" y="8424"/>
                    <a:pt x="14636" y="8292"/>
                  </a:cubicBezTo>
                  <a:cubicBezTo>
                    <a:pt x="14535" y="8160"/>
                    <a:pt x="13929" y="9214"/>
                    <a:pt x="13525" y="10926"/>
                  </a:cubicBezTo>
                  <a:cubicBezTo>
                    <a:pt x="13121" y="12638"/>
                    <a:pt x="12920" y="15009"/>
                    <a:pt x="12718" y="16985"/>
                  </a:cubicBezTo>
                  <a:cubicBezTo>
                    <a:pt x="12516" y="18960"/>
                    <a:pt x="12314" y="20541"/>
                    <a:pt x="12213" y="20672"/>
                  </a:cubicBezTo>
                  <a:cubicBezTo>
                    <a:pt x="12112" y="20804"/>
                    <a:pt x="12112" y="19487"/>
                    <a:pt x="12920" y="16721"/>
                  </a:cubicBezTo>
                  <a:cubicBezTo>
                    <a:pt x="13727" y="13955"/>
                    <a:pt x="15342" y="9741"/>
                    <a:pt x="16755" y="6975"/>
                  </a:cubicBezTo>
                  <a:cubicBezTo>
                    <a:pt x="18168" y="4209"/>
                    <a:pt x="19379" y="2892"/>
                    <a:pt x="20187" y="3024"/>
                  </a:cubicBezTo>
                  <a:cubicBezTo>
                    <a:pt x="20994" y="3155"/>
                    <a:pt x="21398" y="4736"/>
                    <a:pt x="21499" y="7765"/>
                  </a:cubicBezTo>
                  <a:cubicBezTo>
                    <a:pt x="21600" y="10794"/>
                    <a:pt x="21398" y="15272"/>
                    <a:pt x="21196" y="17775"/>
                  </a:cubicBezTo>
                  <a:cubicBezTo>
                    <a:pt x="20994" y="20277"/>
                    <a:pt x="20793" y="20804"/>
                    <a:pt x="20591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8201289" y="734153"/>
              <a:ext cx="85461" cy="45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56" fill="norm" stroke="1" extrusionOk="0">
                  <a:moveTo>
                    <a:pt x="14949" y="0"/>
                  </a:moveTo>
                  <a:cubicBezTo>
                    <a:pt x="13369" y="1909"/>
                    <a:pt x="11788" y="3818"/>
                    <a:pt x="9944" y="5927"/>
                  </a:cubicBezTo>
                  <a:cubicBezTo>
                    <a:pt x="8100" y="8037"/>
                    <a:pt x="5993" y="10348"/>
                    <a:pt x="4149" y="12709"/>
                  </a:cubicBezTo>
                  <a:cubicBezTo>
                    <a:pt x="2305" y="15070"/>
                    <a:pt x="725" y="17481"/>
                    <a:pt x="198" y="18938"/>
                  </a:cubicBezTo>
                  <a:cubicBezTo>
                    <a:pt x="-329" y="20394"/>
                    <a:pt x="198" y="20897"/>
                    <a:pt x="1778" y="21198"/>
                  </a:cubicBezTo>
                  <a:cubicBezTo>
                    <a:pt x="3359" y="21500"/>
                    <a:pt x="5993" y="21600"/>
                    <a:pt x="9154" y="21148"/>
                  </a:cubicBezTo>
                  <a:cubicBezTo>
                    <a:pt x="12315" y="20696"/>
                    <a:pt x="16003" y="19691"/>
                    <a:pt x="18110" y="19038"/>
                  </a:cubicBezTo>
                  <a:cubicBezTo>
                    <a:pt x="20217" y="18385"/>
                    <a:pt x="20744" y="18084"/>
                    <a:pt x="21271" y="17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8147050" y="981803"/>
              <a:ext cx="190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8953500" y="902197"/>
              <a:ext cx="88900" cy="243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3651"/>
                  </a:moveTo>
                  <a:cubicBezTo>
                    <a:pt x="21600" y="2720"/>
                    <a:pt x="21600" y="1789"/>
                    <a:pt x="20314" y="1137"/>
                  </a:cubicBezTo>
                  <a:cubicBezTo>
                    <a:pt x="19029" y="486"/>
                    <a:pt x="16457" y="113"/>
                    <a:pt x="13886" y="20"/>
                  </a:cubicBezTo>
                  <a:cubicBezTo>
                    <a:pt x="11314" y="-73"/>
                    <a:pt x="8743" y="113"/>
                    <a:pt x="6171" y="1417"/>
                  </a:cubicBezTo>
                  <a:cubicBezTo>
                    <a:pt x="3600" y="2720"/>
                    <a:pt x="1029" y="5141"/>
                    <a:pt x="2829" y="7841"/>
                  </a:cubicBezTo>
                  <a:cubicBezTo>
                    <a:pt x="4629" y="10541"/>
                    <a:pt x="10800" y="13520"/>
                    <a:pt x="14657" y="15475"/>
                  </a:cubicBezTo>
                  <a:cubicBezTo>
                    <a:pt x="18514" y="17430"/>
                    <a:pt x="20057" y="18361"/>
                    <a:pt x="20057" y="19199"/>
                  </a:cubicBezTo>
                  <a:cubicBezTo>
                    <a:pt x="20057" y="20037"/>
                    <a:pt x="18514" y="20782"/>
                    <a:pt x="16457" y="21155"/>
                  </a:cubicBezTo>
                  <a:cubicBezTo>
                    <a:pt x="14400" y="21527"/>
                    <a:pt x="11829" y="21527"/>
                    <a:pt x="9257" y="21341"/>
                  </a:cubicBezTo>
                  <a:cubicBezTo>
                    <a:pt x="6686" y="21155"/>
                    <a:pt x="4114" y="20782"/>
                    <a:pt x="2571" y="20130"/>
                  </a:cubicBezTo>
                  <a:cubicBezTo>
                    <a:pt x="1029" y="19479"/>
                    <a:pt x="514" y="18548"/>
                    <a:pt x="0" y="17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9100546" y="772253"/>
              <a:ext cx="176805" cy="377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98" fill="norm" stroke="1" extrusionOk="0">
                  <a:moveTo>
                    <a:pt x="13765" y="0"/>
                  </a:moveTo>
                  <a:cubicBezTo>
                    <a:pt x="12993" y="2534"/>
                    <a:pt x="12222" y="5068"/>
                    <a:pt x="11065" y="8387"/>
                  </a:cubicBezTo>
                  <a:cubicBezTo>
                    <a:pt x="9908" y="11705"/>
                    <a:pt x="8365" y="15808"/>
                    <a:pt x="7593" y="18221"/>
                  </a:cubicBezTo>
                  <a:cubicBezTo>
                    <a:pt x="6822" y="20635"/>
                    <a:pt x="6822" y="21359"/>
                    <a:pt x="7336" y="21479"/>
                  </a:cubicBezTo>
                  <a:cubicBezTo>
                    <a:pt x="7850" y="21600"/>
                    <a:pt x="8879" y="21117"/>
                    <a:pt x="9393" y="20152"/>
                  </a:cubicBezTo>
                  <a:cubicBezTo>
                    <a:pt x="9908" y="19187"/>
                    <a:pt x="9908" y="17739"/>
                    <a:pt x="9393" y="16773"/>
                  </a:cubicBezTo>
                  <a:cubicBezTo>
                    <a:pt x="8879" y="15808"/>
                    <a:pt x="7850" y="15325"/>
                    <a:pt x="6693" y="14903"/>
                  </a:cubicBezTo>
                  <a:cubicBezTo>
                    <a:pt x="5536" y="14480"/>
                    <a:pt x="4250" y="14118"/>
                    <a:pt x="2836" y="13756"/>
                  </a:cubicBezTo>
                  <a:cubicBezTo>
                    <a:pt x="1422" y="13394"/>
                    <a:pt x="-121" y="13032"/>
                    <a:pt x="8" y="12851"/>
                  </a:cubicBezTo>
                  <a:cubicBezTo>
                    <a:pt x="136" y="12670"/>
                    <a:pt x="1936" y="12670"/>
                    <a:pt x="5793" y="12791"/>
                  </a:cubicBezTo>
                  <a:cubicBezTo>
                    <a:pt x="9650" y="12912"/>
                    <a:pt x="15565" y="13153"/>
                    <a:pt x="21479" y="13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9203104" y="779129"/>
              <a:ext cx="379046" cy="340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19" fill="norm" stroke="1" extrusionOk="0">
                  <a:moveTo>
                    <a:pt x="6009" y="13484"/>
                  </a:moveTo>
                  <a:cubicBezTo>
                    <a:pt x="5409" y="13352"/>
                    <a:pt x="4809" y="13219"/>
                    <a:pt x="3789" y="14080"/>
                  </a:cubicBezTo>
                  <a:cubicBezTo>
                    <a:pt x="2769" y="14942"/>
                    <a:pt x="1329" y="16797"/>
                    <a:pt x="609" y="18188"/>
                  </a:cubicBezTo>
                  <a:cubicBezTo>
                    <a:pt x="-111" y="19580"/>
                    <a:pt x="-111" y="20507"/>
                    <a:pt x="189" y="20971"/>
                  </a:cubicBezTo>
                  <a:cubicBezTo>
                    <a:pt x="489" y="21435"/>
                    <a:pt x="1089" y="21435"/>
                    <a:pt x="1929" y="20971"/>
                  </a:cubicBezTo>
                  <a:cubicBezTo>
                    <a:pt x="2769" y="20507"/>
                    <a:pt x="3849" y="19580"/>
                    <a:pt x="4509" y="18785"/>
                  </a:cubicBezTo>
                  <a:cubicBezTo>
                    <a:pt x="5169" y="17990"/>
                    <a:pt x="5409" y="17327"/>
                    <a:pt x="5349" y="17327"/>
                  </a:cubicBezTo>
                  <a:cubicBezTo>
                    <a:pt x="5289" y="17327"/>
                    <a:pt x="4929" y="17990"/>
                    <a:pt x="4749" y="18718"/>
                  </a:cubicBezTo>
                  <a:cubicBezTo>
                    <a:pt x="4569" y="19447"/>
                    <a:pt x="4569" y="20242"/>
                    <a:pt x="4869" y="20640"/>
                  </a:cubicBezTo>
                  <a:cubicBezTo>
                    <a:pt x="5169" y="21037"/>
                    <a:pt x="5769" y="21037"/>
                    <a:pt x="6549" y="20507"/>
                  </a:cubicBezTo>
                  <a:cubicBezTo>
                    <a:pt x="7329" y="19977"/>
                    <a:pt x="8289" y="18917"/>
                    <a:pt x="9549" y="16466"/>
                  </a:cubicBezTo>
                  <a:cubicBezTo>
                    <a:pt x="10809" y="14014"/>
                    <a:pt x="12369" y="10171"/>
                    <a:pt x="13389" y="7587"/>
                  </a:cubicBezTo>
                  <a:cubicBezTo>
                    <a:pt x="14409" y="5003"/>
                    <a:pt x="14889" y="3678"/>
                    <a:pt x="15069" y="2485"/>
                  </a:cubicBezTo>
                  <a:cubicBezTo>
                    <a:pt x="15249" y="1293"/>
                    <a:pt x="15129" y="233"/>
                    <a:pt x="14889" y="34"/>
                  </a:cubicBezTo>
                  <a:cubicBezTo>
                    <a:pt x="14649" y="-165"/>
                    <a:pt x="14289" y="498"/>
                    <a:pt x="13689" y="2750"/>
                  </a:cubicBezTo>
                  <a:cubicBezTo>
                    <a:pt x="13089" y="5003"/>
                    <a:pt x="12249" y="8846"/>
                    <a:pt x="11769" y="11828"/>
                  </a:cubicBezTo>
                  <a:cubicBezTo>
                    <a:pt x="11289" y="14809"/>
                    <a:pt x="11169" y="16929"/>
                    <a:pt x="11289" y="18255"/>
                  </a:cubicBezTo>
                  <a:cubicBezTo>
                    <a:pt x="11409" y="19580"/>
                    <a:pt x="11769" y="20110"/>
                    <a:pt x="12249" y="20309"/>
                  </a:cubicBezTo>
                  <a:cubicBezTo>
                    <a:pt x="12729" y="20507"/>
                    <a:pt x="13329" y="20375"/>
                    <a:pt x="14049" y="19646"/>
                  </a:cubicBezTo>
                  <a:cubicBezTo>
                    <a:pt x="14769" y="18917"/>
                    <a:pt x="15609" y="17592"/>
                    <a:pt x="16209" y="16598"/>
                  </a:cubicBezTo>
                  <a:cubicBezTo>
                    <a:pt x="16809" y="15604"/>
                    <a:pt x="17169" y="14942"/>
                    <a:pt x="17409" y="14279"/>
                  </a:cubicBezTo>
                  <a:cubicBezTo>
                    <a:pt x="17649" y="13617"/>
                    <a:pt x="17769" y="12954"/>
                    <a:pt x="17529" y="12689"/>
                  </a:cubicBezTo>
                  <a:cubicBezTo>
                    <a:pt x="17289" y="12424"/>
                    <a:pt x="16689" y="12556"/>
                    <a:pt x="16269" y="12954"/>
                  </a:cubicBezTo>
                  <a:cubicBezTo>
                    <a:pt x="15849" y="13352"/>
                    <a:pt x="15609" y="14014"/>
                    <a:pt x="15429" y="14743"/>
                  </a:cubicBezTo>
                  <a:cubicBezTo>
                    <a:pt x="15249" y="15472"/>
                    <a:pt x="15129" y="16267"/>
                    <a:pt x="15129" y="16996"/>
                  </a:cubicBezTo>
                  <a:cubicBezTo>
                    <a:pt x="15129" y="17725"/>
                    <a:pt x="15249" y="18387"/>
                    <a:pt x="15729" y="18851"/>
                  </a:cubicBezTo>
                  <a:cubicBezTo>
                    <a:pt x="16209" y="19315"/>
                    <a:pt x="17049" y="19580"/>
                    <a:pt x="18069" y="19580"/>
                  </a:cubicBezTo>
                  <a:cubicBezTo>
                    <a:pt x="19089" y="19580"/>
                    <a:pt x="20289" y="19315"/>
                    <a:pt x="21489" y="19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9372600" y="854803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0171709" y="816703"/>
              <a:ext cx="121641" cy="270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74" fill="norm" stroke="1" extrusionOk="0">
                  <a:moveTo>
                    <a:pt x="19941" y="1005"/>
                  </a:moveTo>
                  <a:cubicBezTo>
                    <a:pt x="18476" y="502"/>
                    <a:pt x="17012" y="0"/>
                    <a:pt x="15364" y="0"/>
                  </a:cubicBezTo>
                  <a:cubicBezTo>
                    <a:pt x="13717" y="0"/>
                    <a:pt x="11886" y="502"/>
                    <a:pt x="9324" y="2595"/>
                  </a:cubicBezTo>
                  <a:cubicBezTo>
                    <a:pt x="6761" y="4688"/>
                    <a:pt x="3466" y="8372"/>
                    <a:pt x="1636" y="11302"/>
                  </a:cubicBezTo>
                  <a:cubicBezTo>
                    <a:pt x="-195" y="14233"/>
                    <a:pt x="-561" y="16409"/>
                    <a:pt x="903" y="18084"/>
                  </a:cubicBezTo>
                  <a:cubicBezTo>
                    <a:pt x="2368" y="19758"/>
                    <a:pt x="5663" y="20930"/>
                    <a:pt x="9324" y="21265"/>
                  </a:cubicBezTo>
                  <a:cubicBezTo>
                    <a:pt x="12985" y="21600"/>
                    <a:pt x="17012" y="21098"/>
                    <a:pt x="21039" y="20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0363199" y="829403"/>
              <a:ext cx="152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00" y="2455"/>
                    <a:pt x="4200" y="4909"/>
                    <a:pt x="7050" y="7936"/>
                  </a:cubicBezTo>
                  <a:cubicBezTo>
                    <a:pt x="9900" y="10964"/>
                    <a:pt x="13500" y="14564"/>
                    <a:pt x="16050" y="16936"/>
                  </a:cubicBezTo>
                  <a:cubicBezTo>
                    <a:pt x="18600" y="19309"/>
                    <a:pt x="20100" y="204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0375900" y="848453"/>
              <a:ext cx="1524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650" y="1054"/>
                  </a:cubicBezTo>
                  <a:cubicBezTo>
                    <a:pt x="14700" y="2107"/>
                    <a:pt x="12300" y="4215"/>
                    <a:pt x="9600" y="6673"/>
                  </a:cubicBezTo>
                  <a:cubicBezTo>
                    <a:pt x="6900" y="9132"/>
                    <a:pt x="3900" y="11941"/>
                    <a:pt x="2250" y="14488"/>
                  </a:cubicBezTo>
                  <a:cubicBezTo>
                    <a:pt x="600" y="17034"/>
                    <a:pt x="300" y="193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0522894" y="981803"/>
              <a:ext cx="68906" cy="20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1308" y="0"/>
                  </a:moveTo>
                  <a:cubicBezTo>
                    <a:pt x="16072" y="3638"/>
                    <a:pt x="10835" y="7276"/>
                    <a:pt x="6908" y="10573"/>
                  </a:cubicBezTo>
                  <a:cubicBezTo>
                    <a:pt x="2981" y="13869"/>
                    <a:pt x="363" y="16825"/>
                    <a:pt x="35" y="18758"/>
                  </a:cubicBezTo>
                  <a:cubicBezTo>
                    <a:pt x="-292" y="20691"/>
                    <a:pt x="1672" y="21600"/>
                    <a:pt x="5599" y="21600"/>
                  </a:cubicBezTo>
                  <a:cubicBezTo>
                    <a:pt x="9526" y="21600"/>
                    <a:pt x="15417" y="20691"/>
                    <a:pt x="21308" y="19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0490200" y="1051653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0661649" y="816703"/>
              <a:ext cx="8368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14580" y="0"/>
                  </a:moveTo>
                  <a:cubicBezTo>
                    <a:pt x="17820" y="4015"/>
                    <a:pt x="21060" y="8031"/>
                    <a:pt x="21330" y="11285"/>
                  </a:cubicBezTo>
                  <a:cubicBezTo>
                    <a:pt x="21600" y="14538"/>
                    <a:pt x="18900" y="17031"/>
                    <a:pt x="14850" y="18623"/>
                  </a:cubicBezTo>
                  <a:cubicBezTo>
                    <a:pt x="10800" y="20215"/>
                    <a:pt x="5400" y="209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0" y="2016853"/>
              <a:ext cx="115824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" y="21476"/>
                    <a:pt x="300" y="21352"/>
                    <a:pt x="448" y="21166"/>
                  </a:cubicBezTo>
                  <a:cubicBezTo>
                    <a:pt x="596" y="20979"/>
                    <a:pt x="742" y="20731"/>
                    <a:pt x="894" y="20234"/>
                  </a:cubicBezTo>
                  <a:cubicBezTo>
                    <a:pt x="1046" y="19738"/>
                    <a:pt x="1204" y="18993"/>
                    <a:pt x="1360" y="18310"/>
                  </a:cubicBezTo>
                  <a:cubicBezTo>
                    <a:pt x="1516" y="17628"/>
                    <a:pt x="1670" y="17007"/>
                    <a:pt x="1828" y="16324"/>
                  </a:cubicBezTo>
                  <a:cubicBezTo>
                    <a:pt x="1986" y="15641"/>
                    <a:pt x="2147" y="14897"/>
                    <a:pt x="2297" y="14276"/>
                  </a:cubicBezTo>
                  <a:cubicBezTo>
                    <a:pt x="2447" y="13655"/>
                    <a:pt x="2586" y="13159"/>
                    <a:pt x="2724" y="12662"/>
                  </a:cubicBezTo>
                  <a:cubicBezTo>
                    <a:pt x="2862" y="12166"/>
                    <a:pt x="3000" y="11669"/>
                    <a:pt x="3146" y="11172"/>
                  </a:cubicBezTo>
                  <a:cubicBezTo>
                    <a:pt x="3292" y="10676"/>
                    <a:pt x="3446" y="10179"/>
                    <a:pt x="3580" y="9745"/>
                  </a:cubicBezTo>
                  <a:cubicBezTo>
                    <a:pt x="3714" y="9310"/>
                    <a:pt x="3829" y="8938"/>
                    <a:pt x="3949" y="8566"/>
                  </a:cubicBezTo>
                  <a:cubicBezTo>
                    <a:pt x="4070" y="8193"/>
                    <a:pt x="4196" y="7821"/>
                    <a:pt x="4322" y="7448"/>
                  </a:cubicBezTo>
                  <a:cubicBezTo>
                    <a:pt x="4449" y="7076"/>
                    <a:pt x="4575" y="6703"/>
                    <a:pt x="4697" y="6393"/>
                  </a:cubicBezTo>
                  <a:cubicBezTo>
                    <a:pt x="4820" y="6083"/>
                    <a:pt x="4938" y="5834"/>
                    <a:pt x="5064" y="5586"/>
                  </a:cubicBezTo>
                  <a:cubicBezTo>
                    <a:pt x="5191" y="5338"/>
                    <a:pt x="5325" y="5090"/>
                    <a:pt x="5457" y="4841"/>
                  </a:cubicBezTo>
                  <a:cubicBezTo>
                    <a:pt x="5589" y="4593"/>
                    <a:pt x="5720" y="4345"/>
                    <a:pt x="5848" y="4159"/>
                  </a:cubicBezTo>
                  <a:cubicBezTo>
                    <a:pt x="5976" y="3972"/>
                    <a:pt x="6103" y="3848"/>
                    <a:pt x="6235" y="3662"/>
                  </a:cubicBezTo>
                  <a:cubicBezTo>
                    <a:pt x="6367" y="3476"/>
                    <a:pt x="6505" y="3228"/>
                    <a:pt x="6641" y="3041"/>
                  </a:cubicBezTo>
                  <a:cubicBezTo>
                    <a:pt x="6778" y="2855"/>
                    <a:pt x="6912" y="2731"/>
                    <a:pt x="7044" y="2669"/>
                  </a:cubicBezTo>
                  <a:cubicBezTo>
                    <a:pt x="7176" y="2607"/>
                    <a:pt x="7307" y="2607"/>
                    <a:pt x="7445" y="2483"/>
                  </a:cubicBezTo>
                  <a:cubicBezTo>
                    <a:pt x="7583" y="2359"/>
                    <a:pt x="7729" y="2110"/>
                    <a:pt x="7873" y="1986"/>
                  </a:cubicBezTo>
                  <a:cubicBezTo>
                    <a:pt x="8017" y="1862"/>
                    <a:pt x="8159" y="1862"/>
                    <a:pt x="8301" y="1800"/>
                  </a:cubicBezTo>
                  <a:cubicBezTo>
                    <a:pt x="8443" y="1738"/>
                    <a:pt x="8586" y="1614"/>
                    <a:pt x="8736" y="1490"/>
                  </a:cubicBezTo>
                  <a:cubicBezTo>
                    <a:pt x="8886" y="1366"/>
                    <a:pt x="9043" y="1241"/>
                    <a:pt x="9201" y="1117"/>
                  </a:cubicBezTo>
                  <a:cubicBezTo>
                    <a:pt x="9359" y="993"/>
                    <a:pt x="9517" y="869"/>
                    <a:pt x="9673" y="807"/>
                  </a:cubicBezTo>
                  <a:cubicBezTo>
                    <a:pt x="9829" y="745"/>
                    <a:pt x="9983" y="745"/>
                    <a:pt x="10139" y="683"/>
                  </a:cubicBezTo>
                  <a:cubicBezTo>
                    <a:pt x="10295" y="621"/>
                    <a:pt x="10453" y="497"/>
                    <a:pt x="10613" y="372"/>
                  </a:cubicBezTo>
                  <a:cubicBezTo>
                    <a:pt x="10772" y="248"/>
                    <a:pt x="10934" y="124"/>
                    <a:pt x="11096" y="62"/>
                  </a:cubicBezTo>
                  <a:cubicBezTo>
                    <a:pt x="11258" y="0"/>
                    <a:pt x="11420" y="0"/>
                    <a:pt x="11582" y="0"/>
                  </a:cubicBezTo>
                  <a:cubicBezTo>
                    <a:pt x="11743" y="0"/>
                    <a:pt x="11905" y="0"/>
                    <a:pt x="12069" y="0"/>
                  </a:cubicBezTo>
                  <a:cubicBezTo>
                    <a:pt x="12233" y="0"/>
                    <a:pt x="12399" y="0"/>
                    <a:pt x="12559" y="0"/>
                  </a:cubicBezTo>
                  <a:cubicBezTo>
                    <a:pt x="12718" y="0"/>
                    <a:pt x="12872" y="0"/>
                    <a:pt x="13024" y="62"/>
                  </a:cubicBezTo>
                  <a:cubicBezTo>
                    <a:pt x="13176" y="124"/>
                    <a:pt x="13326" y="248"/>
                    <a:pt x="13474" y="372"/>
                  </a:cubicBezTo>
                  <a:cubicBezTo>
                    <a:pt x="13622" y="497"/>
                    <a:pt x="13768" y="621"/>
                    <a:pt x="13907" y="807"/>
                  </a:cubicBezTo>
                  <a:cubicBezTo>
                    <a:pt x="14045" y="993"/>
                    <a:pt x="14175" y="1241"/>
                    <a:pt x="14309" y="1490"/>
                  </a:cubicBezTo>
                  <a:cubicBezTo>
                    <a:pt x="14443" y="1738"/>
                    <a:pt x="14582" y="1986"/>
                    <a:pt x="14712" y="2234"/>
                  </a:cubicBezTo>
                  <a:cubicBezTo>
                    <a:pt x="14842" y="2483"/>
                    <a:pt x="14964" y="2731"/>
                    <a:pt x="15087" y="2979"/>
                  </a:cubicBezTo>
                  <a:cubicBezTo>
                    <a:pt x="15209" y="3228"/>
                    <a:pt x="15332" y="3476"/>
                    <a:pt x="15454" y="3724"/>
                  </a:cubicBezTo>
                  <a:cubicBezTo>
                    <a:pt x="15576" y="3972"/>
                    <a:pt x="15699" y="4221"/>
                    <a:pt x="15827" y="4407"/>
                  </a:cubicBezTo>
                  <a:cubicBezTo>
                    <a:pt x="15955" y="4593"/>
                    <a:pt x="16089" y="4717"/>
                    <a:pt x="16216" y="4841"/>
                  </a:cubicBezTo>
                  <a:cubicBezTo>
                    <a:pt x="16342" y="4966"/>
                    <a:pt x="16461" y="5090"/>
                    <a:pt x="16589" y="5214"/>
                  </a:cubicBezTo>
                  <a:cubicBezTo>
                    <a:pt x="16717" y="5338"/>
                    <a:pt x="16855" y="5462"/>
                    <a:pt x="16989" y="5586"/>
                  </a:cubicBezTo>
                  <a:cubicBezTo>
                    <a:pt x="17124" y="5710"/>
                    <a:pt x="17254" y="5834"/>
                    <a:pt x="17382" y="5897"/>
                  </a:cubicBezTo>
                  <a:cubicBezTo>
                    <a:pt x="17511" y="5959"/>
                    <a:pt x="17637" y="5959"/>
                    <a:pt x="17771" y="6021"/>
                  </a:cubicBezTo>
                  <a:cubicBezTo>
                    <a:pt x="17905" y="6083"/>
                    <a:pt x="18047" y="6207"/>
                    <a:pt x="18184" y="6331"/>
                  </a:cubicBezTo>
                  <a:cubicBezTo>
                    <a:pt x="18320" y="6455"/>
                    <a:pt x="18450" y="6579"/>
                    <a:pt x="18578" y="6703"/>
                  </a:cubicBezTo>
                  <a:cubicBezTo>
                    <a:pt x="18707" y="6828"/>
                    <a:pt x="18833" y="6952"/>
                    <a:pt x="18961" y="7076"/>
                  </a:cubicBezTo>
                  <a:cubicBezTo>
                    <a:pt x="19089" y="7200"/>
                    <a:pt x="19220" y="7324"/>
                    <a:pt x="19366" y="7510"/>
                  </a:cubicBezTo>
                  <a:cubicBezTo>
                    <a:pt x="19512" y="7697"/>
                    <a:pt x="19674" y="7945"/>
                    <a:pt x="19836" y="8193"/>
                  </a:cubicBezTo>
                  <a:cubicBezTo>
                    <a:pt x="19997" y="8441"/>
                    <a:pt x="20159" y="8690"/>
                    <a:pt x="20323" y="9124"/>
                  </a:cubicBezTo>
                  <a:cubicBezTo>
                    <a:pt x="20487" y="9559"/>
                    <a:pt x="20653" y="10179"/>
                    <a:pt x="20816" y="11048"/>
                  </a:cubicBezTo>
                  <a:cubicBezTo>
                    <a:pt x="20980" y="11917"/>
                    <a:pt x="21142" y="13034"/>
                    <a:pt x="21272" y="14028"/>
                  </a:cubicBezTo>
                  <a:cubicBezTo>
                    <a:pt x="21403" y="15021"/>
                    <a:pt x="21501" y="15890"/>
                    <a:pt x="21600" y="16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565150" y="2681116"/>
              <a:ext cx="184150" cy="324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2268"/>
                  </a:moveTo>
                  <a:cubicBezTo>
                    <a:pt x="2731" y="2689"/>
                    <a:pt x="5462" y="3110"/>
                    <a:pt x="8566" y="2970"/>
                  </a:cubicBezTo>
                  <a:cubicBezTo>
                    <a:pt x="11669" y="2829"/>
                    <a:pt x="15145" y="2128"/>
                    <a:pt x="17255" y="1497"/>
                  </a:cubicBezTo>
                  <a:cubicBezTo>
                    <a:pt x="19366" y="866"/>
                    <a:pt x="20110" y="305"/>
                    <a:pt x="19862" y="94"/>
                  </a:cubicBezTo>
                  <a:cubicBezTo>
                    <a:pt x="19614" y="-116"/>
                    <a:pt x="18372" y="24"/>
                    <a:pt x="16759" y="515"/>
                  </a:cubicBezTo>
                  <a:cubicBezTo>
                    <a:pt x="15145" y="1006"/>
                    <a:pt x="13159" y="1848"/>
                    <a:pt x="11669" y="2619"/>
                  </a:cubicBezTo>
                  <a:cubicBezTo>
                    <a:pt x="10179" y="3390"/>
                    <a:pt x="9186" y="4092"/>
                    <a:pt x="8690" y="4863"/>
                  </a:cubicBezTo>
                  <a:cubicBezTo>
                    <a:pt x="8193" y="5635"/>
                    <a:pt x="8193" y="6476"/>
                    <a:pt x="9062" y="6967"/>
                  </a:cubicBezTo>
                  <a:cubicBezTo>
                    <a:pt x="9931" y="7458"/>
                    <a:pt x="11669" y="7598"/>
                    <a:pt x="13159" y="7739"/>
                  </a:cubicBezTo>
                  <a:cubicBezTo>
                    <a:pt x="14648" y="7879"/>
                    <a:pt x="15890" y="8019"/>
                    <a:pt x="16634" y="8440"/>
                  </a:cubicBezTo>
                  <a:cubicBezTo>
                    <a:pt x="17379" y="8861"/>
                    <a:pt x="17628" y="9562"/>
                    <a:pt x="16634" y="10474"/>
                  </a:cubicBezTo>
                  <a:cubicBezTo>
                    <a:pt x="15641" y="11385"/>
                    <a:pt x="13407" y="12507"/>
                    <a:pt x="11297" y="13629"/>
                  </a:cubicBezTo>
                  <a:cubicBezTo>
                    <a:pt x="9186" y="14752"/>
                    <a:pt x="7200" y="15874"/>
                    <a:pt x="5959" y="16785"/>
                  </a:cubicBezTo>
                  <a:cubicBezTo>
                    <a:pt x="4717" y="17697"/>
                    <a:pt x="4221" y="18398"/>
                    <a:pt x="4097" y="19100"/>
                  </a:cubicBezTo>
                  <a:cubicBezTo>
                    <a:pt x="3972" y="19801"/>
                    <a:pt x="4221" y="20502"/>
                    <a:pt x="5090" y="20923"/>
                  </a:cubicBezTo>
                  <a:cubicBezTo>
                    <a:pt x="5959" y="21344"/>
                    <a:pt x="7448" y="21484"/>
                    <a:pt x="10303" y="21484"/>
                  </a:cubicBezTo>
                  <a:cubicBezTo>
                    <a:pt x="13159" y="21484"/>
                    <a:pt x="17379" y="21344"/>
                    <a:pt x="21600" y="21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812236" y="2830380"/>
              <a:ext cx="235514" cy="17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674" fill="norm" stroke="1" extrusionOk="0">
                  <a:moveTo>
                    <a:pt x="629" y="5311"/>
                  </a:moveTo>
                  <a:cubicBezTo>
                    <a:pt x="244" y="4026"/>
                    <a:pt x="-142" y="2740"/>
                    <a:pt x="51" y="1711"/>
                  </a:cubicBezTo>
                  <a:cubicBezTo>
                    <a:pt x="244" y="683"/>
                    <a:pt x="1015" y="-89"/>
                    <a:pt x="2365" y="40"/>
                  </a:cubicBezTo>
                  <a:cubicBezTo>
                    <a:pt x="3715" y="168"/>
                    <a:pt x="5644" y="1197"/>
                    <a:pt x="6897" y="3254"/>
                  </a:cubicBezTo>
                  <a:cubicBezTo>
                    <a:pt x="8151" y="5311"/>
                    <a:pt x="8729" y="8397"/>
                    <a:pt x="8537" y="11354"/>
                  </a:cubicBezTo>
                  <a:cubicBezTo>
                    <a:pt x="8344" y="14311"/>
                    <a:pt x="7379" y="17140"/>
                    <a:pt x="6415" y="18811"/>
                  </a:cubicBezTo>
                  <a:cubicBezTo>
                    <a:pt x="5451" y="20483"/>
                    <a:pt x="4487" y="20997"/>
                    <a:pt x="4004" y="20483"/>
                  </a:cubicBezTo>
                  <a:cubicBezTo>
                    <a:pt x="3522" y="19968"/>
                    <a:pt x="3522" y="18426"/>
                    <a:pt x="4583" y="15597"/>
                  </a:cubicBezTo>
                  <a:cubicBezTo>
                    <a:pt x="5644" y="12768"/>
                    <a:pt x="7765" y="8654"/>
                    <a:pt x="9212" y="6083"/>
                  </a:cubicBezTo>
                  <a:cubicBezTo>
                    <a:pt x="10658" y="3511"/>
                    <a:pt x="11429" y="2483"/>
                    <a:pt x="12104" y="1454"/>
                  </a:cubicBezTo>
                  <a:cubicBezTo>
                    <a:pt x="12779" y="426"/>
                    <a:pt x="13358" y="-603"/>
                    <a:pt x="13551" y="426"/>
                  </a:cubicBezTo>
                  <a:cubicBezTo>
                    <a:pt x="13744" y="1454"/>
                    <a:pt x="13551" y="4540"/>
                    <a:pt x="13551" y="6726"/>
                  </a:cubicBezTo>
                  <a:cubicBezTo>
                    <a:pt x="13551" y="8911"/>
                    <a:pt x="13744" y="10197"/>
                    <a:pt x="14322" y="10968"/>
                  </a:cubicBezTo>
                  <a:cubicBezTo>
                    <a:pt x="14901" y="11740"/>
                    <a:pt x="15865" y="11997"/>
                    <a:pt x="17119" y="12126"/>
                  </a:cubicBezTo>
                  <a:cubicBezTo>
                    <a:pt x="18372" y="12254"/>
                    <a:pt x="19915" y="12254"/>
                    <a:pt x="21458" y="12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704850" y="3045553"/>
              <a:ext cx="247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4400"/>
                    <a:pt x="11815" y="7200"/>
                    <a:pt x="15415" y="3600"/>
                  </a:cubicBezTo>
                  <a:cubicBezTo>
                    <a:pt x="19015" y="0"/>
                    <a:pt x="2030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814692" y="3026503"/>
              <a:ext cx="233058" cy="8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00" fill="norm" stroke="1" extrusionOk="0">
                  <a:moveTo>
                    <a:pt x="3329" y="15429"/>
                  </a:moveTo>
                  <a:cubicBezTo>
                    <a:pt x="1772" y="17486"/>
                    <a:pt x="215" y="19543"/>
                    <a:pt x="21" y="20571"/>
                  </a:cubicBezTo>
                  <a:cubicBezTo>
                    <a:pt x="-174" y="21600"/>
                    <a:pt x="994" y="21600"/>
                    <a:pt x="4204" y="18771"/>
                  </a:cubicBezTo>
                  <a:cubicBezTo>
                    <a:pt x="7415" y="15943"/>
                    <a:pt x="12669" y="10286"/>
                    <a:pt x="15880" y="6686"/>
                  </a:cubicBezTo>
                  <a:cubicBezTo>
                    <a:pt x="19091" y="3086"/>
                    <a:pt x="20258" y="1543"/>
                    <a:pt x="214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1143000" y="2791553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149350" y="293760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1960927" y="2601053"/>
              <a:ext cx="13923" cy="413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504" fill="norm" stroke="1" extrusionOk="0">
                  <a:moveTo>
                    <a:pt x="11040" y="0"/>
                  </a:moveTo>
                  <a:cubicBezTo>
                    <a:pt x="4868" y="1322"/>
                    <a:pt x="-1303" y="2645"/>
                    <a:pt x="240" y="5180"/>
                  </a:cubicBezTo>
                  <a:cubicBezTo>
                    <a:pt x="1783" y="7714"/>
                    <a:pt x="11040" y="11461"/>
                    <a:pt x="15668" y="14216"/>
                  </a:cubicBezTo>
                  <a:cubicBezTo>
                    <a:pt x="20297" y="16971"/>
                    <a:pt x="20297" y="18735"/>
                    <a:pt x="20297" y="19892"/>
                  </a:cubicBezTo>
                  <a:cubicBezTo>
                    <a:pt x="20297" y="21049"/>
                    <a:pt x="20297" y="21600"/>
                    <a:pt x="18754" y="21490"/>
                  </a:cubicBezTo>
                  <a:cubicBezTo>
                    <a:pt x="17211" y="21380"/>
                    <a:pt x="14126" y="20608"/>
                    <a:pt x="11040" y="19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1714241" y="2537553"/>
              <a:ext cx="50191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1372" y="21600"/>
                  </a:moveTo>
                  <a:cubicBezTo>
                    <a:pt x="737" y="21135"/>
                    <a:pt x="102" y="20671"/>
                    <a:pt x="11" y="19974"/>
                  </a:cubicBezTo>
                  <a:cubicBezTo>
                    <a:pt x="-80" y="19277"/>
                    <a:pt x="374" y="18348"/>
                    <a:pt x="1871" y="16606"/>
                  </a:cubicBezTo>
                  <a:cubicBezTo>
                    <a:pt x="3369" y="14865"/>
                    <a:pt x="5910" y="12310"/>
                    <a:pt x="8723" y="9639"/>
                  </a:cubicBezTo>
                  <a:cubicBezTo>
                    <a:pt x="11537" y="6968"/>
                    <a:pt x="14623" y="4181"/>
                    <a:pt x="16801" y="2555"/>
                  </a:cubicBezTo>
                  <a:cubicBezTo>
                    <a:pt x="18979" y="929"/>
                    <a:pt x="20249" y="465"/>
                    <a:pt x="215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2086887" y="2715353"/>
              <a:ext cx="192763" cy="22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07" fill="norm" stroke="1" extrusionOk="0">
                  <a:moveTo>
                    <a:pt x="251" y="8479"/>
                  </a:moveTo>
                  <a:cubicBezTo>
                    <a:pt x="16" y="7065"/>
                    <a:pt x="-219" y="5652"/>
                    <a:pt x="368" y="4744"/>
                  </a:cubicBezTo>
                  <a:cubicBezTo>
                    <a:pt x="955" y="3836"/>
                    <a:pt x="2364" y="3432"/>
                    <a:pt x="3655" y="3432"/>
                  </a:cubicBezTo>
                  <a:cubicBezTo>
                    <a:pt x="4946" y="3432"/>
                    <a:pt x="6120" y="3836"/>
                    <a:pt x="7411" y="6561"/>
                  </a:cubicBezTo>
                  <a:cubicBezTo>
                    <a:pt x="8703" y="9286"/>
                    <a:pt x="10111" y="14333"/>
                    <a:pt x="10464" y="17361"/>
                  </a:cubicBezTo>
                  <a:cubicBezTo>
                    <a:pt x="10816" y="20389"/>
                    <a:pt x="10111" y="21398"/>
                    <a:pt x="9407" y="21499"/>
                  </a:cubicBezTo>
                  <a:cubicBezTo>
                    <a:pt x="8703" y="21600"/>
                    <a:pt x="7998" y="20793"/>
                    <a:pt x="8116" y="18774"/>
                  </a:cubicBezTo>
                  <a:cubicBezTo>
                    <a:pt x="8233" y="16755"/>
                    <a:pt x="9172" y="13525"/>
                    <a:pt x="11520" y="10194"/>
                  </a:cubicBezTo>
                  <a:cubicBezTo>
                    <a:pt x="13868" y="6864"/>
                    <a:pt x="17624" y="3432"/>
                    <a:pt x="213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2276807" y="2723693"/>
              <a:ext cx="167944" cy="191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72" fill="norm" stroke="1" extrusionOk="0">
                  <a:moveTo>
                    <a:pt x="15753" y="2596"/>
                  </a:moveTo>
                  <a:cubicBezTo>
                    <a:pt x="14943" y="1657"/>
                    <a:pt x="14133" y="718"/>
                    <a:pt x="12918" y="249"/>
                  </a:cubicBezTo>
                  <a:cubicBezTo>
                    <a:pt x="11703" y="-221"/>
                    <a:pt x="10083" y="-221"/>
                    <a:pt x="7923" y="2009"/>
                  </a:cubicBezTo>
                  <a:cubicBezTo>
                    <a:pt x="5763" y="4240"/>
                    <a:pt x="3063" y="8701"/>
                    <a:pt x="1578" y="11870"/>
                  </a:cubicBezTo>
                  <a:cubicBezTo>
                    <a:pt x="93" y="15040"/>
                    <a:pt x="-177" y="16918"/>
                    <a:pt x="93" y="18444"/>
                  </a:cubicBezTo>
                  <a:cubicBezTo>
                    <a:pt x="363" y="19970"/>
                    <a:pt x="1173" y="21144"/>
                    <a:pt x="2793" y="21262"/>
                  </a:cubicBezTo>
                  <a:cubicBezTo>
                    <a:pt x="4413" y="21379"/>
                    <a:pt x="6843" y="20440"/>
                    <a:pt x="8868" y="17975"/>
                  </a:cubicBezTo>
                  <a:cubicBezTo>
                    <a:pt x="10893" y="15509"/>
                    <a:pt x="12513" y="11518"/>
                    <a:pt x="13323" y="8936"/>
                  </a:cubicBezTo>
                  <a:cubicBezTo>
                    <a:pt x="14133" y="6353"/>
                    <a:pt x="14133" y="5179"/>
                    <a:pt x="13998" y="5179"/>
                  </a:cubicBezTo>
                  <a:cubicBezTo>
                    <a:pt x="13863" y="5179"/>
                    <a:pt x="13593" y="6353"/>
                    <a:pt x="13728" y="8466"/>
                  </a:cubicBezTo>
                  <a:cubicBezTo>
                    <a:pt x="13863" y="10579"/>
                    <a:pt x="14403" y="13631"/>
                    <a:pt x="15753" y="15744"/>
                  </a:cubicBezTo>
                  <a:cubicBezTo>
                    <a:pt x="17103" y="17857"/>
                    <a:pt x="19263" y="19031"/>
                    <a:pt x="21423" y="20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2501384" y="2727575"/>
              <a:ext cx="102116" cy="189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53" fill="norm" stroke="1" extrusionOk="0">
                  <a:moveTo>
                    <a:pt x="21267" y="2190"/>
                  </a:moveTo>
                  <a:cubicBezTo>
                    <a:pt x="19504" y="1240"/>
                    <a:pt x="17740" y="291"/>
                    <a:pt x="14875" y="53"/>
                  </a:cubicBezTo>
                  <a:cubicBezTo>
                    <a:pt x="12010" y="-184"/>
                    <a:pt x="8043" y="291"/>
                    <a:pt x="5177" y="3020"/>
                  </a:cubicBezTo>
                  <a:cubicBezTo>
                    <a:pt x="2312" y="5750"/>
                    <a:pt x="549" y="10735"/>
                    <a:pt x="108" y="14176"/>
                  </a:cubicBezTo>
                  <a:cubicBezTo>
                    <a:pt x="-333" y="17618"/>
                    <a:pt x="549" y="19517"/>
                    <a:pt x="3414" y="20467"/>
                  </a:cubicBezTo>
                  <a:cubicBezTo>
                    <a:pt x="6279" y="21416"/>
                    <a:pt x="11128" y="21416"/>
                    <a:pt x="14434" y="20941"/>
                  </a:cubicBezTo>
                  <a:cubicBezTo>
                    <a:pt x="17740" y="20467"/>
                    <a:pt x="19504" y="19517"/>
                    <a:pt x="21267" y="18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2678475" y="2569303"/>
              <a:ext cx="20276" cy="374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449" fill="norm" stroke="1" extrusionOk="0">
                  <a:moveTo>
                    <a:pt x="20689" y="0"/>
                  </a:moveTo>
                  <a:cubicBezTo>
                    <a:pt x="18529" y="4611"/>
                    <a:pt x="16369" y="9222"/>
                    <a:pt x="14209" y="12620"/>
                  </a:cubicBezTo>
                  <a:cubicBezTo>
                    <a:pt x="12049" y="16018"/>
                    <a:pt x="9889" y="18202"/>
                    <a:pt x="6649" y="19598"/>
                  </a:cubicBezTo>
                  <a:cubicBezTo>
                    <a:pt x="3409" y="20993"/>
                    <a:pt x="-911" y="21600"/>
                    <a:pt x="169" y="21418"/>
                  </a:cubicBezTo>
                  <a:cubicBezTo>
                    <a:pt x="1249" y="21236"/>
                    <a:pt x="7729" y="20265"/>
                    <a:pt x="14209" y="19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2700635" y="2734403"/>
              <a:ext cx="8066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600" fill="norm" stroke="1" extrusionOk="0">
                  <a:moveTo>
                    <a:pt x="21107" y="0"/>
                  </a:moveTo>
                  <a:cubicBezTo>
                    <a:pt x="16122" y="1286"/>
                    <a:pt x="11138" y="2571"/>
                    <a:pt x="6984" y="4371"/>
                  </a:cubicBezTo>
                  <a:cubicBezTo>
                    <a:pt x="2830" y="6171"/>
                    <a:pt x="-493" y="8486"/>
                    <a:pt x="61" y="11057"/>
                  </a:cubicBezTo>
                  <a:cubicBezTo>
                    <a:pt x="615" y="13629"/>
                    <a:pt x="5045" y="16457"/>
                    <a:pt x="9199" y="18257"/>
                  </a:cubicBezTo>
                  <a:cubicBezTo>
                    <a:pt x="13353" y="20057"/>
                    <a:pt x="17230" y="20829"/>
                    <a:pt x="211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2838450" y="2810603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2844800" y="2664553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2885819" y="2690896"/>
              <a:ext cx="105031" cy="19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91" fill="norm" stroke="1" extrusionOk="0">
                  <a:moveTo>
                    <a:pt x="1996" y="2655"/>
                  </a:moveTo>
                  <a:cubicBezTo>
                    <a:pt x="1996" y="8170"/>
                    <a:pt x="1996" y="13685"/>
                    <a:pt x="1564" y="17017"/>
                  </a:cubicBezTo>
                  <a:cubicBezTo>
                    <a:pt x="1132" y="20349"/>
                    <a:pt x="268" y="21498"/>
                    <a:pt x="52" y="21383"/>
                  </a:cubicBezTo>
                  <a:cubicBezTo>
                    <a:pt x="-164" y="21268"/>
                    <a:pt x="268" y="19889"/>
                    <a:pt x="1780" y="16787"/>
                  </a:cubicBezTo>
                  <a:cubicBezTo>
                    <a:pt x="3292" y="13685"/>
                    <a:pt x="5884" y="8860"/>
                    <a:pt x="7828" y="5987"/>
                  </a:cubicBezTo>
                  <a:cubicBezTo>
                    <a:pt x="9772" y="3115"/>
                    <a:pt x="11068" y="2196"/>
                    <a:pt x="12580" y="1392"/>
                  </a:cubicBezTo>
                  <a:cubicBezTo>
                    <a:pt x="14092" y="587"/>
                    <a:pt x="15820" y="-102"/>
                    <a:pt x="17332" y="13"/>
                  </a:cubicBezTo>
                  <a:cubicBezTo>
                    <a:pt x="18844" y="128"/>
                    <a:pt x="20140" y="1047"/>
                    <a:pt x="20788" y="4494"/>
                  </a:cubicBezTo>
                  <a:cubicBezTo>
                    <a:pt x="21436" y="7941"/>
                    <a:pt x="21436" y="13915"/>
                    <a:pt x="21436" y="19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3054350" y="2682545"/>
              <a:ext cx="133350" cy="51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21600" y="1350"/>
                  </a:moveTo>
                  <a:cubicBezTo>
                    <a:pt x="21257" y="914"/>
                    <a:pt x="20914" y="479"/>
                    <a:pt x="19543" y="217"/>
                  </a:cubicBezTo>
                  <a:cubicBezTo>
                    <a:pt x="18171" y="-44"/>
                    <a:pt x="15771" y="-131"/>
                    <a:pt x="13029" y="304"/>
                  </a:cubicBezTo>
                  <a:cubicBezTo>
                    <a:pt x="10286" y="740"/>
                    <a:pt x="7200" y="1698"/>
                    <a:pt x="6000" y="2613"/>
                  </a:cubicBezTo>
                  <a:cubicBezTo>
                    <a:pt x="4800" y="3527"/>
                    <a:pt x="5486" y="4398"/>
                    <a:pt x="6686" y="4877"/>
                  </a:cubicBezTo>
                  <a:cubicBezTo>
                    <a:pt x="7886" y="5356"/>
                    <a:pt x="9600" y="5443"/>
                    <a:pt x="11657" y="5182"/>
                  </a:cubicBezTo>
                  <a:cubicBezTo>
                    <a:pt x="13714" y="4921"/>
                    <a:pt x="16114" y="4311"/>
                    <a:pt x="17486" y="3745"/>
                  </a:cubicBezTo>
                  <a:cubicBezTo>
                    <a:pt x="18857" y="3179"/>
                    <a:pt x="19200" y="2656"/>
                    <a:pt x="19029" y="2656"/>
                  </a:cubicBezTo>
                  <a:cubicBezTo>
                    <a:pt x="18857" y="2656"/>
                    <a:pt x="18171" y="3179"/>
                    <a:pt x="17829" y="5051"/>
                  </a:cubicBezTo>
                  <a:cubicBezTo>
                    <a:pt x="17486" y="6924"/>
                    <a:pt x="17486" y="10146"/>
                    <a:pt x="17314" y="12716"/>
                  </a:cubicBezTo>
                  <a:cubicBezTo>
                    <a:pt x="17143" y="15285"/>
                    <a:pt x="16800" y="17201"/>
                    <a:pt x="15600" y="18551"/>
                  </a:cubicBezTo>
                  <a:cubicBezTo>
                    <a:pt x="14400" y="19901"/>
                    <a:pt x="12343" y="20685"/>
                    <a:pt x="10457" y="21077"/>
                  </a:cubicBezTo>
                  <a:cubicBezTo>
                    <a:pt x="8571" y="21469"/>
                    <a:pt x="6857" y="21469"/>
                    <a:pt x="5143" y="21034"/>
                  </a:cubicBezTo>
                  <a:cubicBezTo>
                    <a:pt x="3429" y="20598"/>
                    <a:pt x="1714" y="19727"/>
                    <a:pt x="0" y="18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3797300" y="2677253"/>
              <a:ext cx="176858" cy="18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59" fill="norm" stroke="1" extrusionOk="0">
                  <a:moveTo>
                    <a:pt x="0" y="3014"/>
                  </a:moveTo>
                  <a:cubicBezTo>
                    <a:pt x="257" y="7786"/>
                    <a:pt x="514" y="12558"/>
                    <a:pt x="1029" y="15572"/>
                  </a:cubicBezTo>
                  <a:cubicBezTo>
                    <a:pt x="1543" y="18586"/>
                    <a:pt x="2314" y="19842"/>
                    <a:pt x="3343" y="20595"/>
                  </a:cubicBezTo>
                  <a:cubicBezTo>
                    <a:pt x="4371" y="21349"/>
                    <a:pt x="5657" y="21600"/>
                    <a:pt x="6429" y="21098"/>
                  </a:cubicBezTo>
                  <a:cubicBezTo>
                    <a:pt x="7200" y="20595"/>
                    <a:pt x="7457" y="19340"/>
                    <a:pt x="7714" y="18084"/>
                  </a:cubicBezTo>
                  <a:cubicBezTo>
                    <a:pt x="7971" y="16828"/>
                    <a:pt x="8229" y="15572"/>
                    <a:pt x="8486" y="15572"/>
                  </a:cubicBezTo>
                  <a:cubicBezTo>
                    <a:pt x="8743" y="15572"/>
                    <a:pt x="9000" y="16828"/>
                    <a:pt x="9643" y="17833"/>
                  </a:cubicBezTo>
                  <a:cubicBezTo>
                    <a:pt x="10286" y="18837"/>
                    <a:pt x="11314" y="19591"/>
                    <a:pt x="12986" y="19340"/>
                  </a:cubicBezTo>
                  <a:cubicBezTo>
                    <a:pt x="14657" y="19088"/>
                    <a:pt x="16971" y="17833"/>
                    <a:pt x="18643" y="15572"/>
                  </a:cubicBezTo>
                  <a:cubicBezTo>
                    <a:pt x="20314" y="13312"/>
                    <a:pt x="21343" y="10047"/>
                    <a:pt x="21471" y="7284"/>
                  </a:cubicBezTo>
                  <a:cubicBezTo>
                    <a:pt x="21600" y="4521"/>
                    <a:pt x="20829" y="2260"/>
                    <a:pt x="200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3988959" y="2653927"/>
              <a:ext cx="132192" cy="191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63" fill="norm" stroke="1" extrusionOk="0">
                  <a:moveTo>
                    <a:pt x="841" y="9631"/>
                  </a:moveTo>
                  <a:cubicBezTo>
                    <a:pt x="2555" y="9631"/>
                    <a:pt x="4269" y="9631"/>
                    <a:pt x="6155" y="8574"/>
                  </a:cubicBezTo>
                  <a:cubicBezTo>
                    <a:pt x="8041" y="7518"/>
                    <a:pt x="10098" y="5405"/>
                    <a:pt x="11126" y="3761"/>
                  </a:cubicBezTo>
                  <a:cubicBezTo>
                    <a:pt x="12155" y="2118"/>
                    <a:pt x="12155" y="944"/>
                    <a:pt x="11298" y="357"/>
                  </a:cubicBezTo>
                  <a:cubicBezTo>
                    <a:pt x="10441" y="-230"/>
                    <a:pt x="8726" y="-230"/>
                    <a:pt x="6669" y="1413"/>
                  </a:cubicBezTo>
                  <a:cubicBezTo>
                    <a:pt x="4612" y="3057"/>
                    <a:pt x="2212" y="6344"/>
                    <a:pt x="1012" y="9513"/>
                  </a:cubicBezTo>
                  <a:cubicBezTo>
                    <a:pt x="-188" y="12683"/>
                    <a:pt x="-188" y="15735"/>
                    <a:pt x="326" y="17848"/>
                  </a:cubicBezTo>
                  <a:cubicBezTo>
                    <a:pt x="841" y="19961"/>
                    <a:pt x="1869" y="21135"/>
                    <a:pt x="5469" y="21253"/>
                  </a:cubicBezTo>
                  <a:cubicBezTo>
                    <a:pt x="9069" y="21370"/>
                    <a:pt x="15241" y="20431"/>
                    <a:pt x="21412" y="19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4147461" y="2685720"/>
              <a:ext cx="195940" cy="157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78" fill="norm" stroke="1" extrusionOk="0">
                  <a:moveTo>
                    <a:pt x="15926" y="4032"/>
                  </a:moveTo>
                  <a:cubicBezTo>
                    <a:pt x="13139" y="2016"/>
                    <a:pt x="10352" y="0"/>
                    <a:pt x="8029" y="0"/>
                  </a:cubicBezTo>
                  <a:cubicBezTo>
                    <a:pt x="5706" y="0"/>
                    <a:pt x="3848" y="2016"/>
                    <a:pt x="2571" y="4752"/>
                  </a:cubicBezTo>
                  <a:cubicBezTo>
                    <a:pt x="1294" y="7488"/>
                    <a:pt x="597" y="10944"/>
                    <a:pt x="248" y="13536"/>
                  </a:cubicBezTo>
                  <a:cubicBezTo>
                    <a:pt x="-100" y="16128"/>
                    <a:pt x="-100" y="17856"/>
                    <a:pt x="365" y="19152"/>
                  </a:cubicBezTo>
                  <a:cubicBezTo>
                    <a:pt x="829" y="20448"/>
                    <a:pt x="1758" y="21312"/>
                    <a:pt x="2803" y="21456"/>
                  </a:cubicBezTo>
                  <a:cubicBezTo>
                    <a:pt x="3848" y="21600"/>
                    <a:pt x="5010" y="21024"/>
                    <a:pt x="6171" y="19872"/>
                  </a:cubicBezTo>
                  <a:cubicBezTo>
                    <a:pt x="7332" y="18720"/>
                    <a:pt x="8494" y="16992"/>
                    <a:pt x="9306" y="16848"/>
                  </a:cubicBezTo>
                  <a:cubicBezTo>
                    <a:pt x="10119" y="16704"/>
                    <a:pt x="10584" y="18144"/>
                    <a:pt x="11513" y="19008"/>
                  </a:cubicBezTo>
                  <a:cubicBezTo>
                    <a:pt x="12442" y="19872"/>
                    <a:pt x="13835" y="20160"/>
                    <a:pt x="15577" y="18864"/>
                  </a:cubicBezTo>
                  <a:cubicBezTo>
                    <a:pt x="17319" y="17568"/>
                    <a:pt x="19410" y="14688"/>
                    <a:pt x="21500" y="11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4401344" y="2451489"/>
              <a:ext cx="63929" cy="38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316" fill="norm" stroke="1" extrusionOk="0">
                  <a:moveTo>
                    <a:pt x="18552" y="2979"/>
                  </a:moveTo>
                  <a:cubicBezTo>
                    <a:pt x="19945" y="1586"/>
                    <a:pt x="21339" y="192"/>
                    <a:pt x="20991" y="18"/>
                  </a:cubicBezTo>
                  <a:cubicBezTo>
                    <a:pt x="20642" y="-156"/>
                    <a:pt x="18552" y="889"/>
                    <a:pt x="15416" y="3212"/>
                  </a:cubicBezTo>
                  <a:cubicBezTo>
                    <a:pt x="12281" y="5534"/>
                    <a:pt x="8100" y="9134"/>
                    <a:pt x="5313" y="11979"/>
                  </a:cubicBezTo>
                  <a:cubicBezTo>
                    <a:pt x="2526" y="14825"/>
                    <a:pt x="1133" y="16915"/>
                    <a:pt x="436" y="18250"/>
                  </a:cubicBezTo>
                  <a:cubicBezTo>
                    <a:pt x="-261" y="19586"/>
                    <a:pt x="-261" y="20167"/>
                    <a:pt x="1481" y="20631"/>
                  </a:cubicBezTo>
                  <a:cubicBezTo>
                    <a:pt x="3223" y="21096"/>
                    <a:pt x="6707" y="21444"/>
                    <a:pt x="10191" y="21270"/>
                  </a:cubicBezTo>
                  <a:cubicBezTo>
                    <a:pt x="13674" y="21096"/>
                    <a:pt x="17158" y="20399"/>
                    <a:pt x="20642" y="19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4362450" y="2439041"/>
              <a:ext cx="247650" cy="352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13004"/>
                  </a:moveTo>
                  <a:cubicBezTo>
                    <a:pt x="185" y="12358"/>
                    <a:pt x="369" y="11711"/>
                    <a:pt x="1846" y="10806"/>
                  </a:cubicBezTo>
                  <a:cubicBezTo>
                    <a:pt x="3323" y="9900"/>
                    <a:pt x="6092" y="8736"/>
                    <a:pt x="9046" y="7055"/>
                  </a:cubicBezTo>
                  <a:cubicBezTo>
                    <a:pt x="12000" y="5373"/>
                    <a:pt x="15138" y="3175"/>
                    <a:pt x="17077" y="1816"/>
                  </a:cubicBezTo>
                  <a:cubicBezTo>
                    <a:pt x="19015" y="458"/>
                    <a:pt x="19754" y="-59"/>
                    <a:pt x="19938" y="6"/>
                  </a:cubicBezTo>
                  <a:cubicBezTo>
                    <a:pt x="20123" y="70"/>
                    <a:pt x="19754" y="717"/>
                    <a:pt x="19015" y="2916"/>
                  </a:cubicBezTo>
                  <a:cubicBezTo>
                    <a:pt x="18277" y="5115"/>
                    <a:pt x="17169" y="8866"/>
                    <a:pt x="16338" y="11582"/>
                  </a:cubicBezTo>
                  <a:cubicBezTo>
                    <a:pt x="15508" y="14298"/>
                    <a:pt x="14954" y="15979"/>
                    <a:pt x="14308" y="17273"/>
                  </a:cubicBezTo>
                  <a:cubicBezTo>
                    <a:pt x="13662" y="18566"/>
                    <a:pt x="12923" y="19472"/>
                    <a:pt x="12646" y="19536"/>
                  </a:cubicBezTo>
                  <a:cubicBezTo>
                    <a:pt x="12369" y="19601"/>
                    <a:pt x="12554" y="18825"/>
                    <a:pt x="12831" y="17984"/>
                  </a:cubicBezTo>
                  <a:cubicBezTo>
                    <a:pt x="13108" y="17143"/>
                    <a:pt x="13477" y="16238"/>
                    <a:pt x="14123" y="15721"/>
                  </a:cubicBezTo>
                  <a:cubicBezTo>
                    <a:pt x="14769" y="15203"/>
                    <a:pt x="15692" y="15074"/>
                    <a:pt x="16431" y="15333"/>
                  </a:cubicBezTo>
                  <a:cubicBezTo>
                    <a:pt x="17169" y="15591"/>
                    <a:pt x="17723" y="16238"/>
                    <a:pt x="18554" y="17337"/>
                  </a:cubicBezTo>
                  <a:cubicBezTo>
                    <a:pt x="19385" y="18437"/>
                    <a:pt x="20492" y="19989"/>
                    <a:pt x="21600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4653036" y="2640804"/>
              <a:ext cx="115814" cy="132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0766" fill="norm" stroke="1" extrusionOk="0">
                  <a:moveTo>
                    <a:pt x="1433" y="10707"/>
                  </a:moveTo>
                  <a:cubicBezTo>
                    <a:pt x="5290" y="8713"/>
                    <a:pt x="9147" y="6719"/>
                    <a:pt x="11461" y="4892"/>
                  </a:cubicBezTo>
                  <a:cubicBezTo>
                    <a:pt x="13775" y="3064"/>
                    <a:pt x="14547" y="1403"/>
                    <a:pt x="13968" y="572"/>
                  </a:cubicBezTo>
                  <a:cubicBezTo>
                    <a:pt x="13390" y="-259"/>
                    <a:pt x="11461" y="-259"/>
                    <a:pt x="8954" y="1070"/>
                  </a:cubicBezTo>
                  <a:cubicBezTo>
                    <a:pt x="6447" y="2399"/>
                    <a:pt x="3361" y="5058"/>
                    <a:pt x="1625" y="7384"/>
                  </a:cubicBezTo>
                  <a:cubicBezTo>
                    <a:pt x="-110" y="9710"/>
                    <a:pt x="-496" y="11704"/>
                    <a:pt x="661" y="14196"/>
                  </a:cubicBezTo>
                  <a:cubicBezTo>
                    <a:pt x="1818" y="16689"/>
                    <a:pt x="4518" y="19679"/>
                    <a:pt x="7797" y="20510"/>
                  </a:cubicBezTo>
                  <a:cubicBezTo>
                    <a:pt x="11075" y="21341"/>
                    <a:pt x="14933" y="20012"/>
                    <a:pt x="17247" y="18516"/>
                  </a:cubicBezTo>
                  <a:cubicBezTo>
                    <a:pt x="19561" y="17021"/>
                    <a:pt x="20333" y="15359"/>
                    <a:pt x="21104" y="13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4781549" y="2609328"/>
              <a:ext cx="152401" cy="18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4195"/>
                  </a:moveTo>
                  <a:cubicBezTo>
                    <a:pt x="0" y="2722"/>
                    <a:pt x="0" y="1250"/>
                    <a:pt x="900" y="513"/>
                  </a:cubicBezTo>
                  <a:cubicBezTo>
                    <a:pt x="1800" y="-223"/>
                    <a:pt x="3600" y="-223"/>
                    <a:pt x="5400" y="882"/>
                  </a:cubicBezTo>
                  <a:cubicBezTo>
                    <a:pt x="7200" y="1986"/>
                    <a:pt x="9000" y="4195"/>
                    <a:pt x="10050" y="7386"/>
                  </a:cubicBezTo>
                  <a:cubicBezTo>
                    <a:pt x="11100" y="10577"/>
                    <a:pt x="11400" y="14750"/>
                    <a:pt x="11100" y="17450"/>
                  </a:cubicBezTo>
                  <a:cubicBezTo>
                    <a:pt x="10800" y="20150"/>
                    <a:pt x="9900" y="21377"/>
                    <a:pt x="9000" y="21377"/>
                  </a:cubicBezTo>
                  <a:cubicBezTo>
                    <a:pt x="8100" y="21377"/>
                    <a:pt x="7200" y="20150"/>
                    <a:pt x="6600" y="17941"/>
                  </a:cubicBezTo>
                  <a:cubicBezTo>
                    <a:pt x="6000" y="15732"/>
                    <a:pt x="5700" y="12541"/>
                    <a:pt x="8250" y="9472"/>
                  </a:cubicBezTo>
                  <a:cubicBezTo>
                    <a:pt x="10800" y="6404"/>
                    <a:pt x="16200" y="3459"/>
                    <a:pt x="21600" y="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6743700" y="2411767"/>
              <a:ext cx="723900" cy="436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21437"/>
                  </a:moveTo>
                  <a:cubicBezTo>
                    <a:pt x="2274" y="21229"/>
                    <a:pt x="4547" y="21022"/>
                    <a:pt x="5842" y="20918"/>
                  </a:cubicBezTo>
                  <a:cubicBezTo>
                    <a:pt x="7137" y="20814"/>
                    <a:pt x="7453" y="20814"/>
                    <a:pt x="7768" y="20814"/>
                  </a:cubicBezTo>
                  <a:cubicBezTo>
                    <a:pt x="8084" y="20814"/>
                    <a:pt x="8400" y="20814"/>
                    <a:pt x="8463" y="20554"/>
                  </a:cubicBezTo>
                  <a:cubicBezTo>
                    <a:pt x="8526" y="20295"/>
                    <a:pt x="8337" y="19775"/>
                    <a:pt x="7958" y="18374"/>
                  </a:cubicBezTo>
                  <a:cubicBezTo>
                    <a:pt x="7579" y="16972"/>
                    <a:pt x="7011" y="14687"/>
                    <a:pt x="6600" y="12247"/>
                  </a:cubicBezTo>
                  <a:cubicBezTo>
                    <a:pt x="6189" y="9806"/>
                    <a:pt x="5937" y="7210"/>
                    <a:pt x="5811" y="5549"/>
                  </a:cubicBezTo>
                  <a:cubicBezTo>
                    <a:pt x="5684" y="3887"/>
                    <a:pt x="5684" y="3160"/>
                    <a:pt x="6000" y="2433"/>
                  </a:cubicBezTo>
                  <a:cubicBezTo>
                    <a:pt x="6316" y="1706"/>
                    <a:pt x="6947" y="979"/>
                    <a:pt x="8053" y="512"/>
                  </a:cubicBezTo>
                  <a:cubicBezTo>
                    <a:pt x="9158" y="45"/>
                    <a:pt x="10737" y="-163"/>
                    <a:pt x="12032" y="149"/>
                  </a:cubicBezTo>
                  <a:cubicBezTo>
                    <a:pt x="13326" y="460"/>
                    <a:pt x="14337" y="1291"/>
                    <a:pt x="14937" y="2797"/>
                  </a:cubicBezTo>
                  <a:cubicBezTo>
                    <a:pt x="15537" y="4302"/>
                    <a:pt x="15726" y="6483"/>
                    <a:pt x="15411" y="9027"/>
                  </a:cubicBezTo>
                  <a:cubicBezTo>
                    <a:pt x="15095" y="11572"/>
                    <a:pt x="14274" y="14479"/>
                    <a:pt x="13737" y="16141"/>
                  </a:cubicBezTo>
                  <a:cubicBezTo>
                    <a:pt x="13200" y="17802"/>
                    <a:pt x="12947" y="18218"/>
                    <a:pt x="13011" y="18477"/>
                  </a:cubicBezTo>
                  <a:cubicBezTo>
                    <a:pt x="13074" y="18737"/>
                    <a:pt x="13453" y="18841"/>
                    <a:pt x="14495" y="18685"/>
                  </a:cubicBezTo>
                  <a:cubicBezTo>
                    <a:pt x="15537" y="18529"/>
                    <a:pt x="17242" y="18114"/>
                    <a:pt x="18442" y="17906"/>
                  </a:cubicBezTo>
                  <a:cubicBezTo>
                    <a:pt x="19642" y="17699"/>
                    <a:pt x="20337" y="17699"/>
                    <a:pt x="20779" y="17906"/>
                  </a:cubicBezTo>
                  <a:cubicBezTo>
                    <a:pt x="21221" y="18114"/>
                    <a:pt x="21411" y="18529"/>
                    <a:pt x="21600" y="18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7912099" y="2573537"/>
              <a:ext cx="1524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7931150" y="2683603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800"/>
                    <a:pt x="9969" y="12000"/>
                    <a:pt x="13569" y="8400"/>
                  </a:cubicBezTo>
                  <a:cubicBezTo>
                    <a:pt x="17169" y="4800"/>
                    <a:pt x="1938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8370513" y="2344937"/>
              <a:ext cx="240087" cy="508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39" fill="norm" stroke="1" extrusionOk="0">
                  <a:moveTo>
                    <a:pt x="21304" y="1161"/>
                  </a:moveTo>
                  <a:cubicBezTo>
                    <a:pt x="20741" y="714"/>
                    <a:pt x="20177" y="268"/>
                    <a:pt x="18111" y="90"/>
                  </a:cubicBezTo>
                  <a:cubicBezTo>
                    <a:pt x="16045" y="-89"/>
                    <a:pt x="12476" y="0"/>
                    <a:pt x="10034" y="357"/>
                  </a:cubicBezTo>
                  <a:cubicBezTo>
                    <a:pt x="7593" y="714"/>
                    <a:pt x="6278" y="1339"/>
                    <a:pt x="5527" y="1875"/>
                  </a:cubicBezTo>
                  <a:cubicBezTo>
                    <a:pt x="4775" y="2410"/>
                    <a:pt x="4587" y="2856"/>
                    <a:pt x="5151" y="3526"/>
                  </a:cubicBezTo>
                  <a:cubicBezTo>
                    <a:pt x="5714" y="4195"/>
                    <a:pt x="7029" y="5088"/>
                    <a:pt x="8156" y="6025"/>
                  </a:cubicBezTo>
                  <a:cubicBezTo>
                    <a:pt x="9283" y="6962"/>
                    <a:pt x="10222" y="7944"/>
                    <a:pt x="10692" y="8658"/>
                  </a:cubicBezTo>
                  <a:cubicBezTo>
                    <a:pt x="11161" y="9372"/>
                    <a:pt x="11161" y="9818"/>
                    <a:pt x="10786" y="10220"/>
                  </a:cubicBezTo>
                  <a:cubicBezTo>
                    <a:pt x="10410" y="10622"/>
                    <a:pt x="9659" y="10979"/>
                    <a:pt x="8344" y="11291"/>
                  </a:cubicBezTo>
                  <a:cubicBezTo>
                    <a:pt x="7029" y="11604"/>
                    <a:pt x="5151" y="11871"/>
                    <a:pt x="3648" y="11916"/>
                  </a:cubicBezTo>
                  <a:cubicBezTo>
                    <a:pt x="2146" y="11961"/>
                    <a:pt x="1019" y="11782"/>
                    <a:pt x="925" y="11648"/>
                  </a:cubicBezTo>
                  <a:cubicBezTo>
                    <a:pt x="831" y="11514"/>
                    <a:pt x="1770" y="11425"/>
                    <a:pt x="2709" y="11425"/>
                  </a:cubicBezTo>
                  <a:cubicBezTo>
                    <a:pt x="3648" y="11425"/>
                    <a:pt x="4587" y="11514"/>
                    <a:pt x="5245" y="11782"/>
                  </a:cubicBezTo>
                  <a:cubicBezTo>
                    <a:pt x="5902" y="12050"/>
                    <a:pt x="6278" y="12496"/>
                    <a:pt x="6090" y="13389"/>
                  </a:cubicBezTo>
                  <a:cubicBezTo>
                    <a:pt x="5902" y="14281"/>
                    <a:pt x="5151" y="15620"/>
                    <a:pt x="4118" y="16736"/>
                  </a:cubicBezTo>
                  <a:cubicBezTo>
                    <a:pt x="3085" y="17851"/>
                    <a:pt x="1770" y="18744"/>
                    <a:pt x="925" y="19503"/>
                  </a:cubicBezTo>
                  <a:cubicBezTo>
                    <a:pt x="80" y="20261"/>
                    <a:pt x="-296" y="20886"/>
                    <a:pt x="267" y="21199"/>
                  </a:cubicBezTo>
                  <a:cubicBezTo>
                    <a:pt x="831" y="21511"/>
                    <a:pt x="2334" y="21511"/>
                    <a:pt x="4494" y="21243"/>
                  </a:cubicBezTo>
                  <a:cubicBezTo>
                    <a:pt x="6654" y="20975"/>
                    <a:pt x="9471" y="20440"/>
                    <a:pt x="12288" y="19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8696153" y="2483289"/>
              <a:ext cx="168447" cy="269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168" fill="norm" stroke="1" extrusionOk="0">
                  <a:moveTo>
                    <a:pt x="21222" y="3262"/>
                  </a:moveTo>
                  <a:cubicBezTo>
                    <a:pt x="21222" y="2431"/>
                    <a:pt x="21222" y="1601"/>
                    <a:pt x="20689" y="936"/>
                  </a:cubicBezTo>
                  <a:cubicBezTo>
                    <a:pt x="20155" y="271"/>
                    <a:pt x="19089" y="-227"/>
                    <a:pt x="16822" y="105"/>
                  </a:cubicBezTo>
                  <a:cubicBezTo>
                    <a:pt x="14555" y="438"/>
                    <a:pt x="11089" y="1601"/>
                    <a:pt x="8022" y="4010"/>
                  </a:cubicBezTo>
                  <a:cubicBezTo>
                    <a:pt x="4955" y="6419"/>
                    <a:pt x="2289" y="10075"/>
                    <a:pt x="955" y="12899"/>
                  </a:cubicBezTo>
                  <a:cubicBezTo>
                    <a:pt x="-378" y="15724"/>
                    <a:pt x="-378" y="17718"/>
                    <a:pt x="1355" y="19130"/>
                  </a:cubicBezTo>
                  <a:cubicBezTo>
                    <a:pt x="3089" y="20542"/>
                    <a:pt x="6555" y="21373"/>
                    <a:pt x="9889" y="21124"/>
                  </a:cubicBezTo>
                  <a:cubicBezTo>
                    <a:pt x="13222" y="20875"/>
                    <a:pt x="16422" y="19545"/>
                    <a:pt x="19622" y="18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8921750" y="2524853"/>
              <a:ext cx="31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0"/>
                  </a:moveTo>
                  <a:cubicBezTo>
                    <a:pt x="8640" y="3800"/>
                    <a:pt x="4320" y="7600"/>
                    <a:pt x="2160" y="10700"/>
                  </a:cubicBezTo>
                  <a:cubicBezTo>
                    <a:pt x="0" y="13800"/>
                    <a:pt x="0" y="16200"/>
                    <a:pt x="0" y="17900"/>
                  </a:cubicBezTo>
                  <a:cubicBezTo>
                    <a:pt x="0" y="19600"/>
                    <a:pt x="0" y="20600"/>
                    <a:pt x="3600" y="21100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9004300" y="2615126"/>
              <a:ext cx="101600" cy="11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8849"/>
                  </a:moveTo>
                  <a:cubicBezTo>
                    <a:pt x="2250" y="9228"/>
                    <a:pt x="4500" y="9607"/>
                    <a:pt x="6750" y="9417"/>
                  </a:cubicBezTo>
                  <a:cubicBezTo>
                    <a:pt x="9000" y="9228"/>
                    <a:pt x="11250" y="8470"/>
                    <a:pt x="12825" y="6765"/>
                  </a:cubicBezTo>
                  <a:cubicBezTo>
                    <a:pt x="14400" y="5059"/>
                    <a:pt x="15300" y="2407"/>
                    <a:pt x="14175" y="1080"/>
                  </a:cubicBezTo>
                  <a:cubicBezTo>
                    <a:pt x="13050" y="-246"/>
                    <a:pt x="9900" y="-246"/>
                    <a:pt x="7650" y="512"/>
                  </a:cubicBezTo>
                  <a:cubicBezTo>
                    <a:pt x="5400" y="1270"/>
                    <a:pt x="4050" y="2786"/>
                    <a:pt x="3150" y="4680"/>
                  </a:cubicBezTo>
                  <a:cubicBezTo>
                    <a:pt x="2250" y="6575"/>
                    <a:pt x="1800" y="8849"/>
                    <a:pt x="1350" y="11312"/>
                  </a:cubicBezTo>
                  <a:cubicBezTo>
                    <a:pt x="900" y="13775"/>
                    <a:pt x="450" y="16428"/>
                    <a:pt x="3825" y="18133"/>
                  </a:cubicBezTo>
                  <a:cubicBezTo>
                    <a:pt x="7200" y="19838"/>
                    <a:pt x="14400" y="20596"/>
                    <a:pt x="21600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9113661" y="2605803"/>
              <a:ext cx="144640" cy="12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011" fill="norm" stroke="1" extrusionOk="0">
                  <a:moveTo>
                    <a:pt x="15756" y="264"/>
                  </a:moveTo>
                  <a:cubicBezTo>
                    <a:pt x="14191" y="-85"/>
                    <a:pt x="12626" y="-433"/>
                    <a:pt x="9965" y="1657"/>
                  </a:cubicBezTo>
                  <a:cubicBezTo>
                    <a:pt x="7304" y="3748"/>
                    <a:pt x="3548" y="8277"/>
                    <a:pt x="1669" y="11412"/>
                  </a:cubicBezTo>
                  <a:cubicBezTo>
                    <a:pt x="-209" y="14548"/>
                    <a:pt x="-209" y="16290"/>
                    <a:pt x="261" y="17857"/>
                  </a:cubicBezTo>
                  <a:cubicBezTo>
                    <a:pt x="730" y="19425"/>
                    <a:pt x="1669" y="20819"/>
                    <a:pt x="2921" y="20993"/>
                  </a:cubicBezTo>
                  <a:cubicBezTo>
                    <a:pt x="4174" y="21167"/>
                    <a:pt x="5739" y="20122"/>
                    <a:pt x="7148" y="18902"/>
                  </a:cubicBezTo>
                  <a:cubicBezTo>
                    <a:pt x="8556" y="17683"/>
                    <a:pt x="9808" y="16290"/>
                    <a:pt x="10748" y="14373"/>
                  </a:cubicBezTo>
                  <a:cubicBezTo>
                    <a:pt x="11687" y="12457"/>
                    <a:pt x="12313" y="10019"/>
                    <a:pt x="12626" y="10193"/>
                  </a:cubicBezTo>
                  <a:cubicBezTo>
                    <a:pt x="12939" y="10367"/>
                    <a:pt x="12939" y="13154"/>
                    <a:pt x="13565" y="15070"/>
                  </a:cubicBezTo>
                  <a:cubicBezTo>
                    <a:pt x="14191" y="16986"/>
                    <a:pt x="15443" y="18032"/>
                    <a:pt x="16852" y="18554"/>
                  </a:cubicBezTo>
                  <a:cubicBezTo>
                    <a:pt x="18261" y="19077"/>
                    <a:pt x="19826" y="19077"/>
                    <a:pt x="21391" y="190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9290050" y="2594703"/>
              <a:ext cx="101600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63"/>
                  </a:moveTo>
                  <a:cubicBezTo>
                    <a:pt x="2250" y="9095"/>
                    <a:pt x="4500" y="13926"/>
                    <a:pt x="5625" y="17053"/>
                  </a:cubicBezTo>
                  <a:cubicBezTo>
                    <a:pt x="6750" y="20179"/>
                    <a:pt x="6750" y="21600"/>
                    <a:pt x="6525" y="21600"/>
                  </a:cubicBezTo>
                  <a:cubicBezTo>
                    <a:pt x="6300" y="21600"/>
                    <a:pt x="5850" y="20179"/>
                    <a:pt x="6300" y="17479"/>
                  </a:cubicBezTo>
                  <a:cubicBezTo>
                    <a:pt x="6750" y="14779"/>
                    <a:pt x="8100" y="10800"/>
                    <a:pt x="10800" y="7674"/>
                  </a:cubicBezTo>
                  <a:cubicBezTo>
                    <a:pt x="13500" y="4547"/>
                    <a:pt x="17550" y="22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9391650" y="2734403"/>
              <a:ext cx="31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320"/>
                    <a:pt x="21600" y="8640"/>
                    <a:pt x="18000" y="12240"/>
                  </a:cubicBezTo>
                  <a:cubicBezTo>
                    <a:pt x="14400" y="15840"/>
                    <a:pt x="720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9834173" y="2444481"/>
              <a:ext cx="132434" cy="32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388" fill="norm" stroke="1" extrusionOk="0">
                  <a:moveTo>
                    <a:pt x="20248" y="4090"/>
                  </a:moveTo>
                  <a:cubicBezTo>
                    <a:pt x="20581" y="3384"/>
                    <a:pt x="20913" y="2679"/>
                    <a:pt x="20747" y="1973"/>
                  </a:cubicBezTo>
                  <a:cubicBezTo>
                    <a:pt x="20581" y="1267"/>
                    <a:pt x="19916" y="561"/>
                    <a:pt x="17756" y="208"/>
                  </a:cubicBezTo>
                  <a:cubicBezTo>
                    <a:pt x="15596" y="-145"/>
                    <a:pt x="11941" y="-145"/>
                    <a:pt x="8451" y="984"/>
                  </a:cubicBezTo>
                  <a:cubicBezTo>
                    <a:pt x="4962" y="2114"/>
                    <a:pt x="1639" y="4373"/>
                    <a:pt x="476" y="6137"/>
                  </a:cubicBezTo>
                  <a:cubicBezTo>
                    <a:pt x="-687" y="7902"/>
                    <a:pt x="310" y="9173"/>
                    <a:pt x="3135" y="10726"/>
                  </a:cubicBezTo>
                  <a:cubicBezTo>
                    <a:pt x="5959" y="12279"/>
                    <a:pt x="10611" y="14114"/>
                    <a:pt x="13270" y="15384"/>
                  </a:cubicBezTo>
                  <a:cubicBezTo>
                    <a:pt x="15928" y="16655"/>
                    <a:pt x="16593" y="17361"/>
                    <a:pt x="16925" y="18067"/>
                  </a:cubicBezTo>
                  <a:cubicBezTo>
                    <a:pt x="17258" y="18773"/>
                    <a:pt x="17258" y="19479"/>
                    <a:pt x="16261" y="20043"/>
                  </a:cubicBezTo>
                  <a:cubicBezTo>
                    <a:pt x="15264" y="20608"/>
                    <a:pt x="13270" y="21031"/>
                    <a:pt x="11442" y="21243"/>
                  </a:cubicBezTo>
                  <a:cubicBezTo>
                    <a:pt x="9615" y="21455"/>
                    <a:pt x="7953" y="21455"/>
                    <a:pt x="6790" y="21102"/>
                  </a:cubicBezTo>
                  <a:cubicBezTo>
                    <a:pt x="5627" y="20749"/>
                    <a:pt x="4962" y="20043"/>
                    <a:pt x="5793" y="18914"/>
                  </a:cubicBezTo>
                  <a:cubicBezTo>
                    <a:pt x="6624" y="17784"/>
                    <a:pt x="8950" y="16231"/>
                    <a:pt x="11276" y="14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9995694" y="2590705"/>
              <a:ext cx="100807" cy="136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844" fill="norm" stroke="1" extrusionOk="0">
                  <a:moveTo>
                    <a:pt x="1181" y="4478"/>
                  </a:moveTo>
                  <a:cubicBezTo>
                    <a:pt x="2531" y="5767"/>
                    <a:pt x="3881" y="7057"/>
                    <a:pt x="4106" y="9314"/>
                  </a:cubicBezTo>
                  <a:cubicBezTo>
                    <a:pt x="4331" y="11570"/>
                    <a:pt x="3431" y="14794"/>
                    <a:pt x="2531" y="17212"/>
                  </a:cubicBezTo>
                  <a:cubicBezTo>
                    <a:pt x="1631" y="19630"/>
                    <a:pt x="731" y="21242"/>
                    <a:pt x="281" y="20758"/>
                  </a:cubicBezTo>
                  <a:cubicBezTo>
                    <a:pt x="-169" y="20275"/>
                    <a:pt x="-169" y="17696"/>
                    <a:pt x="956" y="14633"/>
                  </a:cubicBezTo>
                  <a:cubicBezTo>
                    <a:pt x="2081" y="11570"/>
                    <a:pt x="4331" y="8024"/>
                    <a:pt x="6131" y="5445"/>
                  </a:cubicBezTo>
                  <a:cubicBezTo>
                    <a:pt x="7931" y="2866"/>
                    <a:pt x="9281" y="1254"/>
                    <a:pt x="11081" y="448"/>
                  </a:cubicBezTo>
                  <a:cubicBezTo>
                    <a:pt x="12881" y="-358"/>
                    <a:pt x="15131" y="-358"/>
                    <a:pt x="16931" y="2866"/>
                  </a:cubicBezTo>
                  <a:cubicBezTo>
                    <a:pt x="18731" y="6090"/>
                    <a:pt x="20081" y="12538"/>
                    <a:pt x="21431" y="18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10148242" y="2613753"/>
              <a:ext cx="81608" cy="131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43" fill="norm" stroke="1" extrusionOk="0">
                  <a:moveTo>
                    <a:pt x="21353" y="2057"/>
                  </a:moveTo>
                  <a:cubicBezTo>
                    <a:pt x="18030" y="1029"/>
                    <a:pt x="14707" y="0"/>
                    <a:pt x="11938" y="0"/>
                  </a:cubicBezTo>
                  <a:cubicBezTo>
                    <a:pt x="9168" y="0"/>
                    <a:pt x="6953" y="1029"/>
                    <a:pt x="4738" y="4114"/>
                  </a:cubicBezTo>
                  <a:cubicBezTo>
                    <a:pt x="2522" y="7200"/>
                    <a:pt x="307" y="12343"/>
                    <a:pt x="30" y="15600"/>
                  </a:cubicBezTo>
                  <a:cubicBezTo>
                    <a:pt x="-247" y="18857"/>
                    <a:pt x="1415" y="20229"/>
                    <a:pt x="3630" y="20914"/>
                  </a:cubicBezTo>
                  <a:cubicBezTo>
                    <a:pt x="5845" y="21600"/>
                    <a:pt x="8615" y="21600"/>
                    <a:pt x="11661" y="19886"/>
                  </a:cubicBezTo>
                  <a:cubicBezTo>
                    <a:pt x="14707" y="18171"/>
                    <a:pt x="18030" y="14743"/>
                    <a:pt x="18584" y="11314"/>
                  </a:cubicBezTo>
                  <a:cubicBezTo>
                    <a:pt x="19138" y="7886"/>
                    <a:pt x="16922" y="4457"/>
                    <a:pt x="14707" y="1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10278533" y="2588353"/>
              <a:ext cx="160868" cy="122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42" fill="norm" stroke="1" extrusionOk="0">
                  <a:moveTo>
                    <a:pt x="4488" y="3295"/>
                  </a:moveTo>
                  <a:cubicBezTo>
                    <a:pt x="3366" y="4393"/>
                    <a:pt x="2244" y="5492"/>
                    <a:pt x="1542" y="6956"/>
                  </a:cubicBezTo>
                  <a:cubicBezTo>
                    <a:pt x="841" y="8420"/>
                    <a:pt x="561" y="10251"/>
                    <a:pt x="280" y="12814"/>
                  </a:cubicBezTo>
                  <a:cubicBezTo>
                    <a:pt x="0" y="15376"/>
                    <a:pt x="-281" y="18671"/>
                    <a:pt x="561" y="20136"/>
                  </a:cubicBezTo>
                  <a:cubicBezTo>
                    <a:pt x="1402" y="21600"/>
                    <a:pt x="3366" y="21234"/>
                    <a:pt x="4909" y="20502"/>
                  </a:cubicBezTo>
                  <a:cubicBezTo>
                    <a:pt x="6451" y="19769"/>
                    <a:pt x="7574" y="18671"/>
                    <a:pt x="8555" y="17390"/>
                  </a:cubicBezTo>
                  <a:cubicBezTo>
                    <a:pt x="9537" y="16108"/>
                    <a:pt x="10379" y="14644"/>
                    <a:pt x="10659" y="14827"/>
                  </a:cubicBezTo>
                  <a:cubicBezTo>
                    <a:pt x="10940" y="15010"/>
                    <a:pt x="10659" y="16841"/>
                    <a:pt x="11220" y="18122"/>
                  </a:cubicBezTo>
                  <a:cubicBezTo>
                    <a:pt x="11781" y="19403"/>
                    <a:pt x="13184" y="20136"/>
                    <a:pt x="14587" y="20136"/>
                  </a:cubicBezTo>
                  <a:cubicBezTo>
                    <a:pt x="15989" y="20136"/>
                    <a:pt x="17392" y="19403"/>
                    <a:pt x="18514" y="15925"/>
                  </a:cubicBezTo>
                  <a:cubicBezTo>
                    <a:pt x="19636" y="12447"/>
                    <a:pt x="20477" y="6224"/>
                    <a:pt x="213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10502900" y="2605287"/>
              <a:ext cx="130265" cy="388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19" fill="norm" stroke="1" extrusionOk="0">
                  <a:moveTo>
                    <a:pt x="2090" y="116"/>
                  </a:moveTo>
                  <a:cubicBezTo>
                    <a:pt x="1394" y="697"/>
                    <a:pt x="697" y="1277"/>
                    <a:pt x="348" y="1858"/>
                  </a:cubicBezTo>
                  <a:cubicBezTo>
                    <a:pt x="0" y="2439"/>
                    <a:pt x="0" y="3019"/>
                    <a:pt x="871" y="3426"/>
                  </a:cubicBezTo>
                  <a:cubicBezTo>
                    <a:pt x="1742" y="3832"/>
                    <a:pt x="3484" y="4065"/>
                    <a:pt x="5923" y="3658"/>
                  </a:cubicBezTo>
                  <a:cubicBezTo>
                    <a:pt x="8361" y="3252"/>
                    <a:pt x="11497" y="2206"/>
                    <a:pt x="13413" y="1394"/>
                  </a:cubicBezTo>
                  <a:cubicBezTo>
                    <a:pt x="15329" y="581"/>
                    <a:pt x="16026" y="0"/>
                    <a:pt x="16026" y="0"/>
                  </a:cubicBezTo>
                  <a:cubicBezTo>
                    <a:pt x="16026" y="0"/>
                    <a:pt x="15329" y="581"/>
                    <a:pt x="15503" y="2206"/>
                  </a:cubicBezTo>
                  <a:cubicBezTo>
                    <a:pt x="15677" y="3832"/>
                    <a:pt x="16723" y="6503"/>
                    <a:pt x="18116" y="9232"/>
                  </a:cubicBezTo>
                  <a:cubicBezTo>
                    <a:pt x="19510" y="11961"/>
                    <a:pt x="21252" y="14748"/>
                    <a:pt x="21426" y="16781"/>
                  </a:cubicBezTo>
                  <a:cubicBezTo>
                    <a:pt x="21600" y="18813"/>
                    <a:pt x="20206" y="20090"/>
                    <a:pt x="18290" y="20787"/>
                  </a:cubicBezTo>
                  <a:cubicBezTo>
                    <a:pt x="16374" y="21484"/>
                    <a:pt x="13935" y="21600"/>
                    <a:pt x="10800" y="20497"/>
                  </a:cubicBezTo>
                  <a:cubicBezTo>
                    <a:pt x="7665" y="19394"/>
                    <a:pt x="3832" y="17071"/>
                    <a:pt x="0" y="14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10725149" y="2399560"/>
              <a:ext cx="56425" cy="35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97" fill="norm" stroke="1" extrusionOk="0">
                  <a:moveTo>
                    <a:pt x="4800" y="2581"/>
                  </a:moveTo>
                  <a:cubicBezTo>
                    <a:pt x="4800" y="1942"/>
                    <a:pt x="4800" y="1303"/>
                    <a:pt x="6800" y="792"/>
                  </a:cubicBezTo>
                  <a:cubicBezTo>
                    <a:pt x="8800" y="280"/>
                    <a:pt x="12800" y="-103"/>
                    <a:pt x="15600" y="25"/>
                  </a:cubicBezTo>
                  <a:cubicBezTo>
                    <a:pt x="18400" y="153"/>
                    <a:pt x="20000" y="792"/>
                    <a:pt x="20800" y="1750"/>
                  </a:cubicBezTo>
                  <a:cubicBezTo>
                    <a:pt x="21600" y="2709"/>
                    <a:pt x="21600" y="3987"/>
                    <a:pt x="20000" y="5265"/>
                  </a:cubicBezTo>
                  <a:cubicBezTo>
                    <a:pt x="18400" y="6543"/>
                    <a:pt x="15200" y="7821"/>
                    <a:pt x="14400" y="9419"/>
                  </a:cubicBezTo>
                  <a:cubicBezTo>
                    <a:pt x="13600" y="11017"/>
                    <a:pt x="15200" y="12934"/>
                    <a:pt x="16800" y="14467"/>
                  </a:cubicBezTo>
                  <a:cubicBezTo>
                    <a:pt x="18400" y="16001"/>
                    <a:pt x="20000" y="17151"/>
                    <a:pt x="20800" y="18174"/>
                  </a:cubicBezTo>
                  <a:cubicBezTo>
                    <a:pt x="21600" y="19196"/>
                    <a:pt x="21600" y="20091"/>
                    <a:pt x="19600" y="20666"/>
                  </a:cubicBezTo>
                  <a:cubicBezTo>
                    <a:pt x="17600" y="21241"/>
                    <a:pt x="13600" y="21497"/>
                    <a:pt x="10000" y="21497"/>
                  </a:cubicBezTo>
                  <a:cubicBezTo>
                    <a:pt x="6400" y="21497"/>
                    <a:pt x="3200" y="21241"/>
                    <a:pt x="0" y="20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5237537" y="2345924"/>
              <a:ext cx="198063" cy="43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51" fill="norm" stroke="1" extrusionOk="0">
                  <a:moveTo>
                    <a:pt x="13230" y="17357"/>
                  </a:moveTo>
                  <a:cubicBezTo>
                    <a:pt x="13459" y="16833"/>
                    <a:pt x="13689" y="16308"/>
                    <a:pt x="13574" y="15732"/>
                  </a:cubicBezTo>
                  <a:cubicBezTo>
                    <a:pt x="13459" y="15155"/>
                    <a:pt x="13000" y="14526"/>
                    <a:pt x="10932" y="14735"/>
                  </a:cubicBezTo>
                  <a:cubicBezTo>
                    <a:pt x="8864" y="14945"/>
                    <a:pt x="5187" y="15994"/>
                    <a:pt x="3004" y="17095"/>
                  </a:cubicBezTo>
                  <a:cubicBezTo>
                    <a:pt x="821" y="18196"/>
                    <a:pt x="132" y="19349"/>
                    <a:pt x="17" y="20188"/>
                  </a:cubicBezTo>
                  <a:cubicBezTo>
                    <a:pt x="-98" y="21027"/>
                    <a:pt x="362" y="21551"/>
                    <a:pt x="1970" y="21551"/>
                  </a:cubicBezTo>
                  <a:cubicBezTo>
                    <a:pt x="3579" y="21551"/>
                    <a:pt x="6336" y="21027"/>
                    <a:pt x="9093" y="19454"/>
                  </a:cubicBezTo>
                  <a:cubicBezTo>
                    <a:pt x="11851" y="17881"/>
                    <a:pt x="14608" y="15260"/>
                    <a:pt x="16102" y="12062"/>
                  </a:cubicBezTo>
                  <a:cubicBezTo>
                    <a:pt x="17596" y="8864"/>
                    <a:pt x="17825" y="5089"/>
                    <a:pt x="17825" y="2887"/>
                  </a:cubicBezTo>
                  <a:cubicBezTo>
                    <a:pt x="17825" y="685"/>
                    <a:pt x="17596" y="56"/>
                    <a:pt x="17021" y="3"/>
                  </a:cubicBezTo>
                  <a:cubicBezTo>
                    <a:pt x="16447" y="-49"/>
                    <a:pt x="15528" y="475"/>
                    <a:pt x="14838" y="2153"/>
                  </a:cubicBezTo>
                  <a:cubicBezTo>
                    <a:pt x="14149" y="3831"/>
                    <a:pt x="13689" y="6662"/>
                    <a:pt x="13919" y="9545"/>
                  </a:cubicBezTo>
                  <a:cubicBezTo>
                    <a:pt x="14149" y="12429"/>
                    <a:pt x="15068" y="15365"/>
                    <a:pt x="15757" y="17200"/>
                  </a:cubicBezTo>
                  <a:cubicBezTo>
                    <a:pt x="16447" y="19034"/>
                    <a:pt x="16906" y="19768"/>
                    <a:pt x="17825" y="20031"/>
                  </a:cubicBezTo>
                  <a:cubicBezTo>
                    <a:pt x="18745" y="20293"/>
                    <a:pt x="20123" y="20083"/>
                    <a:pt x="21502" y="19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5462322" y="2601996"/>
              <a:ext cx="125678" cy="14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196" fill="norm" stroke="1" extrusionOk="0">
                  <a:moveTo>
                    <a:pt x="15975" y="5577"/>
                  </a:moveTo>
                  <a:cubicBezTo>
                    <a:pt x="14895" y="4306"/>
                    <a:pt x="13815" y="3035"/>
                    <a:pt x="12555" y="1924"/>
                  </a:cubicBezTo>
                  <a:cubicBezTo>
                    <a:pt x="11295" y="812"/>
                    <a:pt x="9855" y="-141"/>
                    <a:pt x="8595" y="18"/>
                  </a:cubicBezTo>
                  <a:cubicBezTo>
                    <a:pt x="7335" y="177"/>
                    <a:pt x="6255" y="1447"/>
                    <a:pt x="4815" y="4147"/>
                  </a:cubicBezTo>
                  <a:cubicBezTo>
                    <a:pt x="3375" y="6847"/>
                    <a:pt x="1575" y="10977"/>
                    <a:pt x="675" y="13994"/>
                  </a:cubicBezTo>
                  <a:cubicBezTo>
                    <a:pt x="-225" y="17012"/>
                    <a:pt x="-225" y="18918"/>
                    <a:pt x="675" y="20030"/>
                  </a:cubicBezTo>
                  <a:cubicBezTo>
                    <a:pt x="1575" y="21141"/>
                    <a:pt x="3375" y="21459"/>
                    <a:pt x="4815" y="20983"/>
                  </a:cubicBezTo>
                  <a:cubicBezTo>
                    <a:pt x="6255" y="20506"/>
                    <a:pt x="7335" y="19235"/>
                    <a:pt x="8415" y="17647"/>
                  </a:cubicBezTo>
                  <a:cubicBezTo>
                    <a:pt x="9495" y="16059"/>
                    <a:pt x="10575" y="14153"/>
                    <a:pt x="12195" y="10818"/>
                  </a:cubicBezTo>
                  <a:cubicBezTo>
                    <a:pt x="13815" y="7483"/>
                    <a:pt x="15975" y="2718"/>
                    <a:pt x="17055" y="1288"/>
                  </a:cubicBezTo>
                  <a:cubicBezTo>
                    <a:pt x="18135" y="-141"/>
                    <a:pt x="18135" y="1765"/>
                    <a:pt x="17955" y="3512"/>
                  </a:cubicBezTo>
                  <a:cubicBezTo>
                    <a:pt x="17775" y="5259"/>
                    <a:pt x="17415" y="6847"/>
                    <a:pt x="17955" y="8912"/>
                  </a:cubicBezTo>
                  <a:cubicBezTo>
                    <a:pt x="18495" y="10977"/>
                    <a:pt x="19935" y="13518"/>
                    <a:pt x="21375" y="16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5645149" y="2607403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5676900" y="2486753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5772876" y="2338587"/>
              <a:ext cx="178928" cy="59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65" fill="norm" stroke="1" extrusionOk="0">
                  <a:moveTo>
                    <a:pt x="1421" y="766"/>
                  </a:moveTo>
                  <a:cubicBezTo>
                    <a:pt x="1923" y="383"/>
                    <a:pt x="2426" y="0"/>
                    <a:pt x="2677" y="0"/>
                  </a:cubicBezTo>
                  <a:cubicBezTo>
                    <a:pt x="2928" y="0"/>
                    <a:pt x="2928" y="383"/>
                    <a:pt x="2426" y="1609"/>
                  </a:cubicBezTo>
                  <a:cubicBezTo>
                    <a:pt x="1923" y="2834"/>
                    <a:pt x="919" y="4902"/>
                    <a:pt x="416" y="6970"/>
                  </a:cubicBezTo>
                  <a:cubicBezTo>
                    <a:pt x="-86" y="9038"/>
                    <a:pt x="-86" y="11106"/>
                    <a:pt x="165" y="12370"/>
                  </a:cubicBezTo>
                  <a:cubicBezTo>
                    <a:pt x="416" y="13634"/>
                    <a:pt x="919" y="14094"/>
                    <a:pt x="1547" y="14132"/>
                  </a:cubicBezTo>
                  <a:cubicBezTo>
                    <a:pt x="2174" y="14170"/>
                    <a:pt x="2928" y="13787"/>
                    <a:pt x="3681" y="13098"/>
                  </a:cubicBezTo>
                  <a:cubicBezTo>
                    <a:pt x="4435" y="12409"/>
                    <a:pt x="5188" y="11413"/>
                    <a:pt x="5691" y="10723"/>
                  </a:cubicBezTo>
                  <a:cubicBezTo>
                    <a:pt x="6193" y="10034"/>
                    <a:pt x="6444" y="9651"/>
                    <a:pt x="6570" y="9728"/>
                  </a:cubicBezTo>
                  <a:cubicBezTo>
                    <a:pt x="6695" y="9804"/>
                    <a:pt x="6695" y="10340"/>
                    <a:pt x="6947" y="10800"/>
                  </a:cubicBezTo>
                  <a:cubicBezTo>
                    <a:pt x="7198" y="11260"/>
                    <a:pt x="7700" y="11643"/>
                    <a:pt x="8579" y="11757"/>
                  </a:cubicBezTo>
                  <a:cubicBezTo>
                    <a:pt x="9458" y="11872"/>
                    <a:pt x="10714" y="11719"/>
                    <a:pt x="11844" y="11528"/>
                  </a:cubicBezTo>
                  <a:cubicBezTo>
                    <a:pt x="12974" y="11336"/>
                    <a:pt x="13979" y="11106"/>
                    <a:pt x="14858" y="10800"/>
                  </a:cubicBezTo>
                  <a:cubicBezTo>
                    <a:pt x="15737" y="10494"/>
                    <a:pt x="16491" y="10111"/>
                    <a:pt x="16993" y="10111"/>
                  </a:cubicBezTo>
                  <a:cubicBezTo>
                    <a:pt x="17495" y="10111"/>
                    <a:pt x="17747" y="10494"/>
                    <a:pt x="17872" y="11528"/>
                  </a:cubicBezTo>
                  <a:cubicBezTo>
                    <a:pt x="17998" y="12562"/>
                    <a:pt x="17998" y="14247"/>
                    <a:pt x="18626" y="15894"/>
                  </a:cubicBezTo>
                  <a:cubicBezTo>
                    <a:pt x="19254" y="17540"/>
                    <a:pt x="20509" y="19149"/>
                    <a:pt x="21012" y="20145"/>
                  </a:cubicBezTo>
                  <a:cubicBezTo>
                    <a:pt x="21514" y="21140"/>
                    <a:pt x="21263" y="21523"/>
                    <a:pt x="19128" y="21562"/>
                  </a:cubicBezTo>
                  <a:cubicBezTo>
                    <a:pt x="16993" y="21600"/>
                    <a:pt x="12974" y="21294"/>
                    <a:pt x="8956" y="20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6030606" y="2785203"/>
              <a:ext cx="5269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744" y="21600"/>
                  </a:moveTo>
                  <a:cubicBezTo>
                    <a:pt x="-87" y="17280"/>
                    <a:pt x="-918" y="12960"/>
                    <a:pt x="2405" y="9360"/>
                  </a:cubicBezTo>
                  <a:cubicBezTo>
                    <a:pt x="5728" y="5760"/>
                    <a:pt x="13205" y="2880"/>
                    <a:pt x="206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530350" y="3547203"/>
              <a:ext cx="1905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3305"/>
                    <a:pt x="6720" y="6610"/>
                    <a:pt x="9720" y="9679"/>
                  </a:cubicBezTo>
                  <a:cubicBezTo>
                    <a:pt x="12720" y="12748"/>
                    <a:pt x="15360" y="15580"/>
                    <a:pt x="17280" y="17528"/>
                  </a:cubicBezTo>
                  <a:cubicBezTo>
                    <a:pt x="19200" y="19475"/>
                    <a:pt x="20400" y="205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581643" y="3565124"/>
              <a:ext cx="158258" cy="36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80" fill="norm" stroke="1" extrusionOk="0">
                  <a:moveTo>
                    <a:pt x="21250" y="1565"/>
                  </a:moveTo>
                  <a:cubicBezTo>
                    <a:pt x="20966" y="816"/>
                    <a:pt x="20682" y="67"/>
                    <a:pt x="20113" y="4"/>
                  </a:cubicBezTo>
                  <a:cubicBezTo>
                    <a:pt x="19545" y="-58"/>
                    <a:pt x="18692" y="566"/>
                    <a:pt x="16987" y="2626"/>
                  </a:cubicBezTo>
                  <a:cubicBezTo>
                    <a:pt x="15282" y="4687"/>
                    <a:pt x="12724" y="8182"/>
                    <a:pt x="10166" y="10992"/>
                  </a:cubicBezTo>
                  <a:cubicBezTo>
                    <a:pt x="7608" y="13801"/>
                    <a:pt x="5050" y="15924"/>
                    <a:pt x="3061" y="17671"/>
                  </a:cubicBezTo>
                  <a:cubicBezTo>
                    <a:pt x="1071" y="19419"/>
                    <a:pt x="-350" y="20793"/>
                    <a:pt x="76" y="21167"/>
                  </a:cubicBezTo>
                  <a:cubicBezTo>
                    <a:pt x="503" y="21542"/>
                    <a:pt x="2776" y="20918"/>
                    <a:pt x="5050" y="20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828800" y="3858353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2044700" y="3953603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950"/>
                    <a:pt x="21600" y="9900"/>
                    <a:pt x="18000" y="13500"/>
                  </a:cubicBezTo>
                  <a:cubicBezTo>
                    <a:pt x="14400" y="17100"/>
                    <a:pt x="7200" y="193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2559992" y="3505844"/>
              <a:ext cx="183209" cy="377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45" fill="norm" stroke="1" extrusionOk="0">
                  <a:moveTo>
                    <a:pt x="1379" y="1272"/>
                  </a:moveTo>
                  <a:cubicBezTo>
                    <a:pt x="634" y="669"/>
                    <a:pt x="-111" y="66"/>
                    <a:pt x="13" y="5"/>
                  </a:cubicBezTo>
                  <a:cubicBezTo>
                    <a:pt x="137" y="-55"/>
                    <a:pt x="1130" y="428"/>
                    <a:pt x="3117" y="2660"/>
                  </a:cubicBezTo>
                  <a:cubicBezTo>
                    <a:pt x="5103" y="4892"/>
                    <a:pt x="8082" y="8875"/>
                    <a:pt x="10689" y="12253"/>
                  </a:cubicBezTo>
                  <a:cubicBezTo>
                    <a:pt x="13296" y="15632"/>
                    <a:pt x="15530" y="18408"/>
                    <a:pt x="17268" y="19856"/>
                  </a:cubicBezTo>
                  <a:cubicBezTo>
                    <a:pt x="19006" y="21304"/>
                    <a:pt x="20248" y="21424"/>
                    <a:pt x="21489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2603500" y="3483703"/>
              <a:ext cx="18415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876" y="600"/>
                  </a:cubicBezTo>
                  <a:cubicBezTo>
                    <a:pt x="16634" y="1200"/>
                    <a:pt x="15393" y="2400"/>
                    <a:pt x="13034" y="4800"/>
                  </a:cubicBezTo>
                  <a:cubicBezTo>
                    <a:pt x="10676" y="7200"/>
                    <a:pt x="7200" y="10800"/>
                    <a:pt x="4841" y="13800"/>
                  </a:cubicBezTo>
                  <a:cubicBezTo>
                    <a:pt x="2483" y="16800"/>
                    <a:pt x="1241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2768600" y="3728836"/>
              <a:ext cx="139700" cy="136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5299"/>
                  </a:moveTo>
                  <a:cubicBezTo>
                    <a:pt x="982" y="3662"/>
                    <a:pt x="1964" y="2026"/>
                    <a:pt x="3436" y="1044"/>
                  </a:cubicBezTo>
                  <a:cubicBezTo>
                    <a:pt x="4909" y="62"/>
                    <a:pt x="6873" y="-265"/>
                    <a:pt x="8345" y="226"/>
                  </a:cubicBezTo>
                  <a:cubicBezTo>
                    <a:pt x="9818" y="717"/>
                    <a:pt x="10800" y="2026"/>
                    <a:pt x="10636" y="4808"/>
                  </a:cubicBezTo>
                  <a:cubicBezTo>
                    <a:pt x="10473" y="7590"/>
                    <a:pt x="9164" y="11844"/>
                    <a:pt x="8018" y="14626"/>
                  </a:cubicBezTo>
                  <a:cubicBezTo>
                    <a:pt x="6873" y="17408"/>
                    <a:pt x="5891" y="18717"/>
                    <a:pt x="6218" y="19699"/>
                  </a:cubicBezTo>
                  <a:cubicBezTo>
                    <a:pt x="6545" y="20680"/>
                    <a:pt x="8182" y="21335"/>
                    <a:pt x="10964" y="21008"/>
                  </a:cubicBezTo>
                  <a:cubicBezTo>
                    <a:pt x="13745" y="20680"/>
                    <a:pt x="17673" y="19371"/>
                    <a:pt x="21600" y="18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2984500" y="3845653"/>
              <a:ext cx="698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3111500" y="3876840"/>
              <a:ext cx="1524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00" y="11375"/>
                    <a:pt x="11400" y="2735"/>
                    <a:pt x="15000" y="575"/>
                  </a:cubicBezTo>
                  <a:cubicBezTo>
                    <a:pt x="18600" y="-1585"/>
                    <a:pt x="201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3416300" y="3832953"/>
              <a:ext cx="76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3619499" y="3826603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3765550" y="3845653"/>
              <a:ext cx="50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8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670050" y="4080603"/>
              <a:ext cx="69850" cy="374651"/>
            </a:xfrm>
            <a:prstGeom prst="rect">
              <a:avLst/>
            </a:prstGeom>
            <a:effectLst/>
          </p:spPr>
        </p:pic>
        <p:pic>
          <p:nvPicPr>
            <p:cNvPr id="591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619250" y="4340953"/>
              <a:ext cx="114300" cy="133351"/>
            </a:xfrm>
            <a:prstGeom prst="rect">
              <a:avLst/>
            </a:prstGeom>
            <a:effectLst/>
          </p:spPr>
        </p:pic>
        <p:pic>
          <p:nvPicPr>
            <p:cNvPr id="59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27199" y="4366353"/>
              <a:ext cx="95251" cy="139701"/>
            </a:xfrm>
            <a:prstGeom prst="rect">
              <a:avLst/>
            </a:prstGeom>
            <a:effectLst/>
          </p:spPr>
        </p:pic>
        <p:pic>
          <p:nvPicPr>
            <p:cNvPr id="59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15999" y="4753703"/>
              <a:ext cx="172583" cy="226700"/>
            </a:xfrm>
            <a:prstGeom prst="rect">
              <a:avLst/>
            </a:prstGeom>
            <a:effectLst/>
          </p:spPr>
        </p:pic>
        <p:pic>
          <p:nvPicPr>
            <p:cNvPr id="59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155700" y="4787177"/>
              <a:ext cx="196850" cy="170290"/>
            </a:xfrm>
            <a:prstGeom prst="rect">
              <a:avLst/>
            </a:prstGeom>
            <a:effectLst/>
          </p:spPr>
        </p:pic>
        <p:pic>
          <p:nvPicPr>
            <p:cNvPr id="59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337479" y="4601048"/>
              <a:ext cx="319871" cy="336153"/>
            </a:xfrm>
            <a:prstGeom prst="rect">
              <a:avLst/>
            </a:prstGeom>
            <a:effectLst/>
          </p:spPr>
        </p:pic>
        <p:pic>
          <p:nvPicPr>
            <p:cNvPr id="60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638300" y="4753708"/>
              <a:ext cx="120650" cy="111411"/>
            </a:xfrm>
            <a:prstGeom prst="rect">
              <a:avLst/>
            </a:prstGeom>
            <a:effectLst/>
          </p:spPr>
        </p:pic>
        <p:pic>
          <p:nvPicPr>
            <p:cNvPr id="60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727200" y="4728303"/>
              <a:ext cx="127000" cy="162406"/>
            </a:xfrm>
            <a:prstGeom prst="rect">
              <a:avLst/>
            </a:prstGeom>
            <a:effectLst/>
          </p:spPr>
        </p:pic>
        <p:pic>
          <p:nvPicPr>
            <p:cNvPr id="60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47750" y="5236303"/>
              <a:ext cx="99883" cy="137950"/>
            </a:xfrm>
            <a:prstGeom prst="rect">
              <a:avLst/>
            </a:prstGeom>
            <a:effectLst/>
          </p:spPr>
        </p:pic>
        <p:pic>
          <p:nvPicPr>
            <p:cNvPr id="60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162049" y="5185071"/>
              <a:ext cx="152401" cy="153964"/>
            </a:xfrm>
            <a:prstGeom prst="rect">
              <a:avLst/>
            </a:prstGeom>
            <a:effectLst/>
          </p:spPr>
        </p:pic>
        <p:pic>
          <p:nvPicPr>
            <p:cNvPr id="60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445282" y="5006574"/>
              <a:ext cx="414291" cy="507684"/>
            </a:xfrm>
            <a:prstGeom prst="rect">
              <a:avLst/>
            </a:prstGeom>
            <a:effectLst/>
          </p:spPr>
        </p:pic>
        <p:pic>
          <p:nvPicPr>
            <p:cNvPr id="61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006599" y="5026753"/>
              <a:ext cx="31751" cy="273051"/>
            </a:xfrm>
            <a:prstGeom prst="rect">
              <a:avLst/>
            </a:prstGeom>
            <a:effectLst/>
          </p:spPr>
        </p:pic>
        <p:pic>
          <p:nvPicPr>
            <p:cNvPr id="61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44550" y="5787230"/>
              <a:ext cx="247650" cy="232216"/>
            </a:xfrm>
            <a:prstGeom prst="rect">
              <a:avLst/>
            </a:prstGeom>
            <a:effectLst/>
          </p:spPr>
        </p:pic>
        <p:pic>
          <p:nvPicPr>
            <p:cNvPr id="61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85850" y="6021259"/>
              <a:ext cx="65218" cy="129445"/>
            </a:xfrm>
            <a:prstGeom prst="rect">
              <a:avLst/>
            </a:prstGeom>
            <a:effectLst/>
          </p:spPr>
        </p:pic>
        <p:pic>
          <p:nvPicPr>
            <p:cNvPr id="61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371600" y="5777869"/>
              <a:ext cx="224262" cy="322035"/>
            </a:xfrm>
            <a:prstGeom prst="rect">
              <a:avLst/>
            </a:prstGeom>
            <a:effectLst/>
          </p:spPr>
        </p:pic>
        <p:pic>
          <p:nvPicPr>
            <p:cNvPr id="619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743199" y="4061553"/>
              <a:ext cx="241301" cy="463551"/>
            </a:xfrm>
            <a:prstGeom prst="rect">
              <a:avLst/>
            </a:prstGeom>
            <a:effectLst/>
          </p:spPr>
        </p:pic>
        <p:pic>
          <p:nvPicPr>
            <p:cNvPr id="62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827866" y="4405395"/>
              <a:ext cx="143934" cy="132409"/>
            </a:xfrm>
            <a:prstGeom prst="rect">
              <a:avLst/>
            </a:prstGeom>
            <a:effectLst/>
          </p:spPr>
        </p:pic>
        <p:pic>
          <p:nvPicPr>
            <p:cNvPr id="623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940050" y="4404453"/>
              <a:ext cx="88900" cy="152401"/>
            </a:xfrm>
            <a:prstGeom prst="rect">
              <a:avLst/>
            </a:prstGeom>
            <a:effectLst/>
          </p:spPr>
        </p:pic>
        <p:pic>
          <p:nvPicPr>
            <p:cNvPr id="625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734733" y="4721953"/>
              <a:ext cx="154518" cy="165626"/>
            </a:xfrm>
            <a:prstGeom prst="rect">
              <a:avLst/>
            </a:prstGeom>
            <a:effectLst/>
          </p:spPr>
        </p:pic>
        <p:pic>
          <p:nvPicPr>
            <p:cNvPr id="627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2903465" y="4502409"/>
              <a:ext cx="481085" cy="359790"/>
            </a:xfrm>
            <a:prstGeom prst="rect">
              <a:avLst/>
            </a:prstGeom>
            <a:effectLst/>
          </p:spPr>
        </p:pic>
        <p:pic>
          <p:nvPicPr>
            <p:cNvPr id="629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3337172" y="4650972"/>
              <a:ext cx="206128" cy="153959"/>
            </a:xfrm>
            <a:prstGeom prst="rect">
              <a:avLst/>
            </a:prstGeom>
            <a:effectLst/>
          </p:spPr>
        </p:pic>
        <p:pic>
          <p:nvPicPr>
            <p:cNvPr id="631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782392" y="5079531"/>
              <a:ext cx="140549" cy="157905"/>
            </a:xfrm>
            <a:prstGeom prst="rect">
              <a:avLst/>
            </a:prstGeom>
            <a:effectLst/>
          </p:spPr>
        </p:pic>
        <p:pic>
          <p:nvPicPr>
            <p:cNvPr id="633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2940050" y="5077553"/>
              <a:ext cx="133350" cy="158751"/>
            </a:xfrm>
            <a:prstGeom prst="rect">
              <a:avLst/>
            </a:prstGeom>
            <a:effectLst/>
          </p:spPr>
        </p:pic>
        <p:pic>
          <p:nvPicPr>
            <p:cNvPr id="635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3210582" y="4909226"/>
              <a:ext cx="368702" cy="520841"/>
            </a:xfrm>
            <a:prstGeom prst="rect">
              <a:avLst/>
            </a:prstGeom>
            <a:effectLst/>
          </p:spPr>
        </p:pic>
        <p:pic>
          <p:nvPicPr>
            <p:cNvPr id="637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3740150" y="4984573"/>
              <a:ext cx="165100" cy="250639"/>
            </a:xfrm>
            <a:prstGeom prst="rect">
              <a:avLst/>
            </a:prstGeom>
            <a:effectLst/>
          </p:spPr>
        </p:pic>
        <p:pic>
          <p:nvPicPr>
            <p:cNvPr id="639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3016804" y="5667682"/>
              <a:ext cx="234397" cy="311572"/>
            </a:xfrm>
            <a:prstGeom prst="rect">
              <a:avLst/>
            </a:prstGeom>
            <a:effectLst/>
          </p:spPr>
        </p:pic>
        <p:pic>
          <p:nvPicPr>
            <p:cNvPr id="641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3270250" y="5941153"/>
              <a:ext cx="82550" cy="165101"/>
            </a:xfrm>
            <a:prstGeom prst="rect">
              <a:avLst/>
            </a:prstGeom>
            <a:effectLst/>
          </p:spPr>
        </p:pic>
        <p:pic>
          <p:nvPicPr>
            <p:cNvPr id="643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3556000" y="5663731"/>
              <a:ext cx="163775" cy="366323"/>
            </a:xfrm>
            <a:prstGeom prst="rect">
              <a:avLst/>
            </a:prstGeom>
            <a:effectLst/>
          </p:spPr>
        </p:pic>
        <p:pic>
          <p:nvPicPr>
            <p:cNvPr id="645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3340100" y="3966303"/>
              <a:ext cx="171450" cy="50801"/>
            </a:xfrm>
            <a:prstGeom prst="rect">
              <a:avLst/>
            </a:prstGeom>
            <a:effectLst/>
          </p:spPr>
        </p:pic>
        <p:pic>
          <p:nvPicPr>
            <p:cNvPr id="647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3784600" y="3976326"/>
              <a:ext cx="165100" cy="47128"/>
            </a:xfrm>
            <a:prstGeom prst="rect">
              <a:avLst/>
            </a:prstGeom>
            <a:effectLst/>
          </p:spPr>
        </p:pic>
        <p:pic>
          <p:nvPicPr>
            <p:cNvPr id="649" name="Line Line" descr="Line Lin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4140199" y="4023453"/>
              <a:ext cx="82551" cy="31751"/>
            </a:xfrm>
            <a:prstGeom prst="rect">
              <a:avLst/>
            </a:prstGeom>
            <a:effectLst/>
          </p:spPr>
        </p:pic>
        <p:pic>
          <p:nvPicPr>
            <p:cNvPr id="651" name="Line Line" descr="Line Lin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4597399" y="4017103"/>
              <a:ext cx="44451" cy="44451"/>
            </a:xfrm>
            <a:prstGeom prst="rect">
              <a:avLst/>
            </a:prstGeom>
            <a:effectLst/>
          </p:spPr>
        </p:pic>
        <p:sp>
          <p:nvSpPr>
            <p:cNvPr id="653" name="Line"/>
            <p:cNvSpPr/>
            <p:nvPr/>
          </p:nvSpPr>
          <p:spPr>
            <a:xfrm>
              <a:off x="6613255" y="3717527"/>
              <a:ext cx="257446" cy="303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81" fill="norm" stroke="1" extrusionOk="0">
                  <a:moveTo>
                    <a:pt x="19409" y="973"/>
                  </a:moveTo>
                  <a:cubicBezTo>
                    <a:pt x="17285" y="377"/>
                    <a:pt x="15160" y="-219"/>
                    <a:pt x="12859" y="79"/>
                  </a:cubicBezTo>
                  <a:cubicBezTo>
                    <a:pt x="10557" y="377"/>
                    <a:pt x="8078" y="1569"/>
                    <a:pt x="6042" y="3133"/>
                  </a:cubicBezTo>
                  <a:cubicBezTo>
                    <a:pt x="4006" y="4697"/>
                    <a:pt x="2413" y="6633"/>
                    <a:pt x="1439" y="8942"/>
                  </a:cubicBezTo>
                  <a:cubicBezTo>
                    <a:pt x="465" y="11251"/>
                    <a:pt x="111" y="13933"/>
                    <a:pt x="23" y="15646"/>
                  </a:cubicBezTo>
                  <a:cubicBezTo>
                    <a:pt x="-66" y="17359"/>
                    <a:pt x="111" y="18104"/>
                    <a:pt x="465" y="18774"/>
                  </a:cubicBezTo>
                  <a:cubicBezTo>
                    <a:pt x="819" y="19444"/>
                    <a:pt x="1350" y="20040"/>
                    <a:pt x="2501" y="20487"/>
                  </a:cubicBezTo>
                  <a:cubicBezTo>
                    <a:pt x="3652" y="20934"/>
                    <a:pt x="5423" y="21232"/>
                    <a:pt x="8167" y="21307"/>
                  </a:cubicBezTo>
                  <a:cubicBezTo>
                    <a:pt x="10911" y="21381"/>
                    <a:pt x="14629" y="21232"/>
                    <a:pt x="17019" y="21232"/>
                  </a:cubicBezTo>
                  <a:cubicBezTo>
                    <a:pt x="19409" y="21232"/>
                    <a:pt x="20472" y="21381"/>
                    <a:pt x="21003" y="21381"/>
                  </a:cubicBezTo>
                  <a:cubicBezTo>
                    <a:pt x="21534" y="21381"/>
                    <a:pt x="21534" y="21232"/>
                    <a:pt x="21534" y="21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7239000" y="3902803"/>
              <a:ext cx="666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6" y="21600"/>
                    <a:pt x="3291" y="21600"/>
                    <a:pt x="5349" y="20880"/>
                  </a:cubicBezTo>
                  <a:cubicBezTo>
                    <a:pt x="7406" y="20160"/>
                    <a:pt x="9874" y="18720"/>
                    <a:pt x="12309" y="18000"/>
                  </a:cubicBezTo>
                  <a:cubicBezTo>
                    <a:pt x="14743" y="17280"/>
                    <a:pt x="17143" y="17280"/>
                    <a:pt x="18686" y="14400"/>
                  </a:cubicBezTo>
                  <a:cubicBezTo>
                    <a:pt x="20229" y="11520"/>
                    <a:pt x="20914" y="57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7816850" y="3826603"/>
              <a:ext cx="8795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0" y="0"/>
                  </a:moveTo>
                  <a:cubicBezTo>
                    <a:pt x="6171" y="2263"/>
                    <a:pt x="12343" y="4526"/>
                    <a:pt x="16200" y="6686"/>
                  </a:cubicBezTo>
                  <a:cubicBezTo>
                    <a:pt x="20057" y="8846"/>
                    <a:pt x="21600" y="10903"/>
                    <a:pt x="21343" y="12240"/>
                  </a:cubicBezTo>
                  <a:cubicBezTo>
                    <a:pt x="21086" y="13577"/>
                    <a:pt x="19029" y="14194"/>
                    <a:pt x="16714" y="14811"/>
                  </a:cubicBezTo>
                  <a:cubicBezTo>
                    <a:pt x="14400" y="15429"/>
                    <a:pt x="11829" y="16046"/>
                    <a:pt x="9771" y="16869"/>
                  </a:cubicBezTo>
                  <a:cubicBezTo>
                    <a:pt x="7714" y="17691"/>
                    <a:pt x="6171" y="18720"/>
                    <a:pt x="6429" y="19543"/>
                  </a:cubicBezTo>
                  <a:cubicBezTo>
                    <a:pt x="6686" y="20366"/>
                    <a:pt x="8743" y="20983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8292013" y="3793634"/>
              <a:ext cx="210638" cy="25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09" fill="norm" stroke="1" extrusionOk="0">
                  <a:moveTo>
                    <a:pt x="19999" y="3344"/>
                  </a:moveTo>
                  <a:cubicBezTo>
                    <a:pt x="19785" y="2444"/>
                    <a:pt x="19571" y="1544"/>
                    <a:pt x="18930" y="914"/>
                  </a:cubicBezTo>
                  <a:cubicBezTo>
                    <a:pt x="18288" y="284"/>
                    <a:pt x="17219" y="-76"/>
                    <a:pt x="15187" y="14"/>
                  </a:cubicBezTo>
                  <a:cubicBezTo>
                    <a:pt x="13155" y="104"/>
                    <a:pt x="10161" y="644"/>
                    <a:pt x="7488" y="2264"/>
                  </a:cubicBezTo>
                  <a:cubicBezTo>
                    <a:pt x="4815" y="3884"/>
                    <a:pt x="2462" y="6584"/>
                    <a:pt x="1179" y="9284"/>
                  </a:cubicBezTo>
                  <a:cubicBezTo>
                    <a:pt x="-104" y="11984"/>
                    <a:pt x="-318" y="14684"/>
                    <a:pt x="431" y="16664"/>
                  </a:cubicBezTo>
                  <a:cubicBezTo>
                    <a:pt x="1179" y="18644"/>
                    <a:pt x="2890" y="19904"/>
                    <a:pt x="5456" y="20624"/>
                  </a:cubicBezTo>
                  <a:cubicBezTo>
                    <a:pt x="8023" y="21344"/>
                    <a:pt x="11444" y="21524"/>
                    <a:pt x="14225" y="21344"/>
                  </a:cubicBezTo>
                  <a:cubicBezTo>
                    <a:pt x="17005" y="21164"/>
                    <a:pt x="19143" y="20624"/>
                    <a:pt x="21282" y="20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7452959" y="3490058"/>
              <a:ext cx="115264" cy="190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082" fill="norm" stroke="1" extrusionOk="0">
                  <a:moveTo>
                    <a:pt x="17711" y="3522"/>
                  </a:moveTo>
                  <a:cubicBezTo>
                    <a:pt x="16553" y="2582"/>
                    <a:pt x="15396" y="1643"/>
                    <a:pt x="13468" y="1526"/>
                  </a:cubicBezTo>
                  <a:cubicBezTo>
                    <a:pt x="11539" y="1408"/>
                    <a:pt x="8839" y="2113"/>
                    <a:pt x="6332" y="4813"/>
                  </a:cubicBezTo>
                  <a:cubicBezTo>
                    <a:pt x="3825" y="7513"/>
                    <a:pt x="1511" y="12208"/>
                    <a:pt x="546" y="15143"/>
                  </a:cubicBezTo>
                  <a:cubicBezTo>
                    <a:pt x="-418" y="18078"/>
                    <a:pt x="-32" y="19252"/>
                    <a:pt x="1125" y="20074"/>
                  </a:cubicBezTo>
                  <a:cubicBezTo>
                    <a:pt x="2282" y="20895"/>
                    <a:pt x="4211" y="21365"/>
                    <a:pt x="7296" y="20895"/>
                  </a:cubicBezTo>
                  <a:cubicBezTo>
                    <a:pt x="10382" y="20426"/>
                    <a:pt x="14625" y="19017"/>
                    <a:pt x="17132" y="16200"/>
                  </a:cubicBezTo>
                  <a:cubicBezTo>
                    <a:pt x="19639" y="13382"/>
                    <a:pt x="20411" y="9156"/>
                    <a:pt x="20796" y="6339"/>
                  </a:cubicBezTo>
                  <a:cubicBezTo>
                    <a:pt x="21182" y="3522"/>
                    <a:pt x="21182" y="2113"/>
                    <a:pt x="19446" y="1174"/>
                  </a:cubicBezTo>
                  <a:cubicBezTo>
                    <a:pt x="17711" y="235"/>
                    <a:pt x="14239" y="-235"/>
                    <a:pt x="12118" y="117"/>
                  </a:cubicBezTo>
                  <a:cubicBezTo>
                    <a:pt x="9996" y="469"/>
                    <a:pt x="9225" y="1643"/>
                    <a:pt x="9032" y="3052"/>
                  </a:cubicBezTo>
                  <a:cubicBezTo>
                    <a:pt x="8839" y="4461"/>
                    <a:pt x="9225" y="6104"/>
                    <a:pt x="9611" y="7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7644815" y="3576837"/>
              <a:ext cx="19635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6" h="21600" fill="norm" stroke="1" extrusionOk="0">
                  <a:moveTo>
                    <a:pt x="596" y="11368"/>
                  </a:moveTo>
                  <a:cubicBezTo>
                    <a:pt x="2756" y="5684"/>
                    <a:pt x="4916" y="0"/>
                    <a:pt x="3836" y="0"/>
                  </a:cubicBezTo>
                  <a:cubicBezTo>
                    <a:pt x="2756" y="0"/>
                    <a:pt x="-1564" y="5684"/>
                    <a:pt x="596" y="10232"/>
                  </a:cubicBezTo>
                  <a:cubicBezTo>
                    <a:pt x="2756" y="14779"/>
                    <a:pt x="11396" y="18189"/>
                    <a:pt x="200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7748276" y="3477353"/>
              <a:ext cx="9976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fill="norm" stroke="1" extrusionOk="0">
                  <a:moveTo>
                    <a:pt x="17279" y="4320"/>
                  </a:moveTo>
                  <a:cubicBezTo>
                    <a:pt x="17729" y="3520"/>
                    <a:pt x="18179" y="2720"/>
                    <a:pt x="17279" y="1840"/>
                  </a:cubicBezTo>
                  <a:cubicBezTo>
                    <a:pt x="16379" y="960"/>
                    <a:pt x="14129" y="0"/>
                    <a:pt x="10979" y="0"/>
                  </a:cubicBezTo>
                  <a:cubicBezTo>
                    <a:pt x="7829" y="0"/>
                    <a:pt x="3779" y="960"/>
                    <a:pt x="1754" y="1840"/>
                  </a:cubicBezTo>
                  <a:cubicBezTo>
                    <a:pt x="-271" y="2720"/>
                    <a:pt x="-271" y="3520"/>
                    <a:pt x="404" y="4240"/>
                  </a:cubicBezTo>
                  <a:cubicBezTo>
                    <a:pt x="1079" y="4960"/>
                    <a:pt x="2429" y="5600"/>
                    <a:pt x="4454" y="5920"/>
                  </a:cubicBezTo>
                  <a:cubicBezTo>
                    <a:pt x="6479" y="6240"/>
                    <a:pt x="9179" y="6240"/>
                    <a:pt x="12104" y="5680"/>
                  </a:cubicBezTo>
                  <a:cubicBezTo>
                    <a:pt x="15029" y="5120"/>
                    <a:pt x="18179" y="4000"/>
                    <a:pt x="19754" y="4080"/>
                  </a:cubicBezTo>
                  <a:cubicBezTo>
                    <a:pt x="21329" y="4160"/>
                    <a:pt x="21329" y="5440"/>
                    <a:pt x="21104" y="8560"/>
                  </a:cubicBezTo>
                  <a:cubicBezTo>
                    <a:pt x="20879" y="11680"/>
                    <a:pt x="20429" y="16640"/>
                    <a:pt x="199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9704388" y="3799680"/>
              <a:ext cx="214313" cy="26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155" fill="norm" stroke="1" extrusionOk="0">
                  <a:moveTo>
                    <a:pt x="17629" y="5184"/>
                  </a:moveTo>
                  <a:cubicBezTo>
                    <a:pt x="18053" y="4340"/>
                    <a:pt x="18476" y="3496"/>
                    <a:pt x="18794" y="2653"/>
                  </a:cubicBezTo>
                  <a:cubicBezTo>
                    <a:pt x="19112" y="1809"/>
                    <a:pt x="19323" y="965"/>
                    <a:pt x="18900" y="459"/>
                  </a:cubicBezTo>
                  <a:cubicBezTo>
                    <a:pt x="18476" y="-47"/>
                    <a:pt x="17417" y="-216"/>
                    <a:pt x="15194" y="375"/>
                  </a:cubicBezTo>
                  <a:cubicBezTo>
                    <a:pt x="12970" y="965"/>
                    <a:pt x="9582" y="2315"/>
                    <a:pt x="6829" y="4425"/>
                  </a:cubicBezTo>
                  <a:cubicBezTo>
                    <a:pt x="4076" y="6534"/>
                    <a:pt x="1959" y="9403"/>
                    <a:pt x="900" y="11850"/>
                  </a:cubicBezTo>
                  <a:cubicBezTo>
                    <a:pt x="-159" y="14296"/>
                    <a:pt x="-159" y="16322"/>
                    <a:pt x="265" y="17671"/>
                  </a:cubicBezTo>
                  <a:cubicBezTo>
                    <a:pt x="688" y="19021"/>
                    <a:pt x="1535" y="19696"/>
                    <a:pt x="3123" y="20287"/>
                  </a:cubicBezTo>
                  <a:cubicBezTo>
                    <a:pt x="4712" y="20878"/>
                    <a:pt x="7041" y="21384"/>
                    <a:pt x="10217" y="21046"/>
                  </a:cubicBezTo>
                  <a:cubicBezTo>
                    <a:pt x="13394" y="20709"/>
                    <a:pt x="17417" y="19528"/>
                    <a:pt x="21441" y="18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9988550" y="3885870"/>
              <a:ext cx="435276" cy="161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75" fill="norm" stroke="1" extrusionOk="0">
                  <a:moveTo>
                    <a:pt x="0" y="12343"/>
                  </a:moveTo>
                  <a:cubicBezTo>
                    <a:pt x="2191" y="11782"/>
                    <a:pt x="4383" y="11221"/>
                    <a:pt x="7200" y="10940"/>
                  </a:cubicBezTo>
                  <a:cubicBezTo>
                    <a:pt x="10017" y="10660"/>
                    <a:pt x="13461" y="10660"/>
                    <a:pt x="15496" y="10660"/>
                  </a:cubicBezTo>
                  <a:cubicBezTo>
                    <a:pt x="17530" y="10660"/>
                    <a:pt x="18157" y="10660"/>
                    <a:pt x="18730" y="10519"/>
                  </a:cubicBezTo>
                  <a:cubicBezTo>
                    <a:pt x="19304" y="10379"/>
                    <a:pt x="19826" y="10099"/>
                    <a:pt x="20191" y="9257"/>
                  </a:cubicBezTo>
                  <a:cubicBezTo>
                    <a:pt x="20557" y="8416"/>
                    <a:pt x="20765" y="7013"/>
                    <a:pt x="20609" y="5891"/>
                  </a:cubicBezTo>
                  <a:cubicBezTo>
                    <a:pt x="20452" y="4769"/>
                    <a:pt x="19930" y="3927"/>
                    <a:pt x="19148" y="3086"/>
                  </a:cubicBezTo>
                  <a:cubicBezTo>
                    <a:pt x="18365" y="2244"/>
                    <a:pt x="17322" y="1403"/>
                    <a:pt x="16487" y="842"/>
                  </a:cubicBezTo>
                  <a:cubicBezTo>
                    <a:pt x="15652" y="281"/>
                    <a:pt x="15026" y="0"/>
                    <a:pt x="15026" y="0"/>
                  </a:cubicBezTo>
                  <a:cubicBezTo>
                    <a:pt x="15026" y="0"/>
                    <a:pt x="15652" y="281"/>
                    <a:pt x="16539" y="1122"/>
                  </a:cubicBezTo>
                  <a:cubicBezTo>
                    <a:pt x="17426" y="1964"/>
                    <a:pt x="18574" y="3366"/>
                    <a:pt x="19357" y="4488"/>
                  </a:cubicBezTo>
                  <a:cubicBezTo>
                    <a:pt x="20139" y="5610"/>
                    <a:pt x="20557" y="6452"/>
                    <a:pt x="20922" y="7434"/>
                  </a:cubicBezTo>
                  <a:cubicBezTo>
                    <a:pt x="21287" y="8416"/>
                    <a:pt x="21600" y="9538"/>
                    <a:pt x="21391" y="11361"/>
                  </a:cubicBezTo>
                  <a:cubicBezTo>
                    <a:pt x="21183" y="13184"/>
                    <a:pt x="20452" y="15709"/>
                    <a:pt x="19774" y="17673"/>
                  </a:cubicBezTo>
                  <a:cubicBezTo>
                    <a:pt x="19096" y="19636"/>
                    <a:pt x="18470" y="21039"/>
                    <a:pt x="18522" y="21319"/>
                  </a:cubicBezTo>
                  <a:cubicBezTo>
                    <a:pt x="18574" y="21600"/>
                    <a:pt x="19304" y="20758"/>
                    <a:pt x="20035" y="19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0629899" y="3798759"/>
              <a:ext cx="133351" cy="27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21600" y="2169"/>
                  </a:moveTo>
                  <a:cubicBezTo>
                    <a:pt x="18514" y="1180"/>
                    <a:pt x="15429" y="191"/>
                    <a:pt x="12171" y="26"/>
                  </a:cubicBezTo>
                  <a:cubicBezTo>
                    <a:pt x="8914" y="-139"/>
                    <a:pt x="5486" y="521"/>
                    <a:pt x="3429" y="1263"/>
                  </a:cubicBezTo>
                  <a:cubicBezTo>
                    <a:pt x="1371" y="2005"/>
                    <a:pt x="686" y="2829"/>
                    <a:pt x="686" y="3653"/>
                  </a:cubicBezTo>
                  <a:cubicBezTo>
                    <a:pt x="686" y="4478"/>
                    <a:pt x="1371" y="5302"/>
                    <a:pt x="3771" y="6786"/>
                  </a:cubicBezTo>
                  <a:cubicBezTo>
                    <a:pt x="6171" y="8270"/>
                    <a:pt x="10286" y="10414"/>
                    <a:pt x="12686" y="12392"/>
                  </a:cubicBezTo>
                  <a:cubicBezTo>
                    <a:pt x="15086" y="14371"/>
                    <a:pt x="15771" y="16185"/>
                    <a:pt x="15429" y="17504"/>
                  </a:cubicBezTo>
                  <a:cubicBezTo>
                    <a:pt x="15086" y="18823"/>
                    <a:pt x="13714" y="19647"/>
                    <a:pt x="12171" y="20224"/>
                  </a:cubicBezTo>
                  <a:cubicBezTo>
                    <a:pt x="10629" y="20801"/>
                    <a:pt x="8914" y="21131"/>
                    <a:pt x="7200" y="21296"/>
                  </a:cubicBezTo>
                  <a:cubicBezTo>
                    <a:pt x="5486" y="21461"/>
                    <a:pt x="3771" y="21461"/>
                    <a:pt x="2571" y="21049"/>
                  </a:cubicBezTo>
                  <a:cubicBezTo>
                    <a:pt x="1371" y="20637"/>
                    <a:pt x="686" y="19812"/>
                    <a:pt x="0" y="18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0168000" y="3522614"/>
              <a:ext cx="101727" cy="158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0674" fill="norm" stroke="1" extrusionOk="0">
                  <a:moveTo>
                    <a:pt x="13919" y="3217"/>
                  </a:moveTo>
                  <a:cubicBezTo>
                    <a:pt x="12623" y="2109"/>
                    <a:pt x="11327" y="1002"/>
                    <a:pt x="10031" y="1002"/>
                  </a:cubicBezTo>
                  <a:cubicBezTo>
                    <a:pt x="8735" y="1002"/>
                    <a:pt x="7439" y="2109"/>
                    <a:pt x="5711" y="4602"/>
                  </a:cubicBezTo>
                  <a:cubicBezTo>
                    <a:pt x="3983" y="7094"/>
                    <a:pt x="1823" y="10971"/>
                    <a:pt x="743" y="13602"/>
                  </a:cubicBezTo>
                  <a:cubicBezTo>
                    <a:pt x="-337" y="16232"/>
                    <a:pt x="-337" y="17617"/>
                    <a:pt x="1391" y="18863"/>
                  </a:cubicBezTo>
                  <a:cubicBezTo>
                    <a:pt x="3119" y="20109"/>
                    <a:pt x="6575" y="21217"/>
                    <a:pt x="10031" y="20386"/>
                  </a:cubicBezTo>
                  <a:cubicBezTo>
                    <a:pt x="13487" y="19555"/>
                    <a:pt x="16943" y="16786"/>
                    <a:pt x="18887" y="13879"/>
                  </a:cubicBezTo>
                  <a:cubicBezTo>
                    <a:pt x="20831" y="10971"/>
                    <a:pt x="21263" y="7925"/>
                    <a:pt x="20183" y="5432"/>
                  </a:cubicBezTo>
                  <a:cubicBezTo>
                    <a:pt x="19103" y="2940"/>
                    <a:pt x="16511" y="1002"/>
                    <a:pt x="14135" y="309"/>
                  </a:cubicBezTo>
                  <a:cubicBezTo>
                    <a:pt x="11759" y="-383"/>
                    <a:pt x="9599" y="171"/>
                    <a:pt x="8519" y="1140"/>
                  </a:cubicBezTo>
                  <a:cubicBezTo>
                    <a:pt x="7439" y="2109"/>
                    <a:pt x="7439" y="3494"/>
                    <a:pt x="7871" y="4879"/>
                  </a:cubicBezTo>
                  <a:cubicBezTo>
                    <a:pt x="8303" y="6263"/>
                    <a:pt x="9167" y="7648"/>
                    <a:pt x="10031" y="9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0306049" y="3604353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0477499" y="3490053"/>
              <a:ext cx="19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38"/>
                    <a:pt x="0" y="11077"/>
                    <a:pt x="3600" y="14677"/>
                  </a:cubicBezTo>
                  <a:cubicBezTo>
                    <a:pt x="7200" y="18277"/>
                    <a:pt x="14400" y="199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6629400" y="4714080"/>
              <a:ext cx="153616" cy="31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14" fill="norm" stroke="1" extrusionOk="0">
                  <a:moveTo>
                    <a:pt x="19265" y="4018"/>
                  </a:moveTo>
                  <a:cubicBezTo>
                    <a:pt x="20140" y="3438"/>
                    <a:pt x="21016" y="2858"/>
                    <a:pt x="21162" y="2206"/>
                  </a:cubicBezTo>
                  <a:cubicBezTo>
                    <a:pt x="21308" y="1554"/>
                    <a:pt x="20724" y="829"/>
                    <a:pt x="19119" y="394"/>
                  </a:cubicBezTo>
                  <a:cubicBezTo>
                    <a:pt x="17513" y="-41"/>
                    <a:pt x="14886" y="-186"/>
                    <a:pt x="11676" y="321"/>
                  </a:cubicBezTo>
                  <a:cubicBezTo>
                    <a:pt x="8465" y="829"/>
                    <a:pt x="4670" y="1988"/>
                    <a:pt x="2481" y="3293"/>
                  </a:cubicBezTo>
                  <a:cubicBezTo>
                    <a:pt x="292" y="4598"/>
                    <a:pt x="-292" y="6048"/>
                    <a:pt x="1167" y="7715"/>
                  </a:cubicBezTo>
                  <a:cubicBezTo>
                    <a:pt x="2627" y="9382"/>
                    <a:pt x="6130" y="11266"/>
                    <a:pt x="8465" y="12499"/>
                  </a:cubicBezTo>
                  <a:cubicBezTo>
                    <a:pt x="10800" y="13731"/>
                    <a:pt x="11967" y="14311"/>
                    <a:pt x="12843" y="14963"/>
                  </a:cubicBezTo>
                  <a:cubicBezTo>
                    <a:pt x="13719" y="15615"/>
                    <a:pt x="14303" y="16340"/>
                    <a:pt x="14303" y="17065"/>
                  </a:cubicBezTo>
                  <a:cubicBezTo>
                    <a:pt x="14303" y="17790"/>
                    <a:pt x="13719" y="18515"/>
                    <a:pt x="11822" y="19022"/>
                  </a:cubicBezTo>
                  <a:cubicBezTo>
                    <a:pt x="9924" y="19529"/>
                    <a:pt x="6713" y="19819"/>
                    <a:pt x="4524" y="20182"/>
                  </a:cubicBezTo>
                  <a:cubicBezTo>
                    <a:pt x="2335" y="20544"/>
                    <a:pt x="1167" y="20979"/>
                    <a:pt x="0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7073900" y="4897637"/>
              <a:ext cx="572045" cy="1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0" y="13779"/>
                  </a:moveTo>
                  <a:cubicBezTo>
                    <a:pt x="2790" y="13034"/>
                    <a:pt x="5579" y="12290"/>
                    <a:pt x="8249" y="12103"/>
                  </a:cubicBezTo>
                  <a:cubicBezTo>
                    <a:pt x="10920" y="11917"/>
                    <a:pt x="13470" y="12290"/>
                    <a:pt x="15463" y="12662"/>
                  </a:cubicBezTo>
                  <a:cubicBezTo>
                    <a:pt x="17455" y="13034"/>
                    <a:pt x="18890" y="13407"/>
                    <a:pt x="19767" y="13034"/>
                  </a:cubicBezTo>
                  <a:cubicBezTo>
                    <a:pt x="20644" y="12662"/>
                    <a:pt x="20962" y="11545"/>
                    <a:pt x="21042" y="10055"/>
                  </a:cubicBezTo>
                  <a:cubicBezTo>
                    <a:pt x="21122" y="8566"/>
                    <a:pt x="20962" y="6703"/>
                    <a:pt x="20723" y="5214"/>
                  </a:cubicBezTo>
                  <a:cubicBezTo>
                    <a:pt x="20484" y="3724"/>
                    <a:pt x="20165" y="2607"/>
                    <a:pt x="19647" y="1676"/>
                  </a:cubicBezTo>
                  <a:cubicBezTo>
                    <a:pt x="19129" y="745"/>
                    <a:pt x="18412" y="0"/>
                    <a:pt x="18292" y="0"/>
                  </a:cubicBezTo>
                  <a:cubicBezTo>
                    <a:pt x="18173" y="0"/>
                    <a:pt x="18651" y="745"/>
                    <a:pt x="19049" y="1676"/>
                  </a:cubicBezTo>
                  <a:cubicBezTo>
                    <a:pt x="19448" y="2607"/>
                    <a:pt x="19767" y="3724"/>
                    <a:pt x="20125" y="4655"/>
                  </a:cubicBezTo>
                  <a:cubicBezTo>
                    <a:pt x="20484" y="5586"/>
                    <a:pt x="20883" y="6331"/>
                    <a:pt x="21162" y="7634"/>
                  </a:cubicBezTo>
                  <a:cubicBezTo>
                    <a:pt x="21441" y="8938"/>
                    <a:pt x="21600" y="10800"/>
                    <a:pt x="21520" y="12476"/>
                  </a:cubicBezTo>
                  <a:cubicBezTo>
                    <a:pt x="21441" y="14152"/>
                    <a:pt x="21122" y="15641"/>
                    <a:pt x="20803" y="17131"/>
                  </a:cubicBezTo>
                  <a:cubicBezTo>
                    <a:pt x="20484" y="18621"/>
                    <a:pt x="20165" y="20110"/>
                    <a:pt x="198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7918450" y="4799526"/>
              <a:ext cx="142471" cy="29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98" fill="norm" stroke="1" extrusionOk="0">
                  <a:moveTo>
                    <a:pt x="19059" y="3185"/>
                  </a:moveTo>
                  <a:cubicBezTo>
                    <a:pt x="19694" y="2089"/>
                    <a:pt x="20329" y="994"/>
                    <a:pt x="19853" y="446"/>
                  </a:cubicBezTo>
                  <a:cubicBezTo>
                    <a:pt x="19376" y="-102"/>
                    <a:pt x="17788" y="-102"/>
                    <a:pt x="14612" y="211"/>
                  </a:cubicBezTo>
                  <a:cubicBezTo>
                    <a:pt x="11435" y="524"/>
                    <a:pt x="6671" y="1150"/>
                    <a:pt x="3812" y="1776"/>
                  </a:cubicBezTo>
                  <a:cubicBezTo>
                    <a:pt x="953" y="2402"/>
                    <a:pt x="0" y="3028"/>
                    <a:pt x="318" y="4046"/>
                  </a:cubicBezTo>
                  <a:cubicBezTo>
                    <a:pt x="635" y="5063"/>
                    <a:pt x="2224" y="6472"/>
                    <a:pt x="5876" y="8663"/>
                  </a:cubicBezTo>
                  <a:cubicBezTo>
                    <a:pt x="9529" y="10855"/>
                    <a:pt x="15247" y="13828"/>
                    <a:pt x="18265" y="15707"/>
                  </a:cubicBezTo>
                  <a:cubicBezTo>
                    <a:pt x="21282" y="17585"/>
                    <a:pt x="21600" y="18368"/>
                    <a:pt x="21282" y="19072"/>
                  </a:cubicBezTo>
                  <a:cubicBezTo>
                    <a:pt x="20965" y="19776"/>
                    <a:pt x="20012" y="20402"/>
                    <a:pt x="16359" y="20794"/>
                  </a:cubicBezTo>
                  <a:cubicBezTo>
                    <a:pt x="12706" y="21185"/>
                    <a:pt x="6353" y="21341"/>
                    <a:pt x="0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7110649" y="4552700"/>
              <a:ext cx="115652" cy="178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173" fill="norm" stroke="1" extrusionOk="0">
                  <a:moveTo>
                    <a:pt x="18761" y="1999"/>
                  </a:moveTo>
                  <a:cubicBezTo>
                    <a:pt x="17218" y="1246"/>
                    <a:pt x="15675" y="492"/>
                    <a:pt x="14132" y="492"/>
                  </a:cubicBezTo>
                  <a:cubicBezTo>
                    <a:pt x="12589" y="492"/>
                    <a:pt x="11046" y="1246"/>
                    <a:pt x="8539" y="3381"/>
                  </a:cubicBezTo>
                  <a:cubicBezTo>
                    <a:pt x="6032" y="5516"/>
                    <a:pt x="2561" y="9032"/>
                    <a:pt x="1018" y="12172"/>
                  </a:cubicBezTo>
                  <a:cubicBezTo>
                    <a:pt x="-525" y="15311"/>
                    <a:pt x="-139" y="18074"/>
                    <a:pt x="1018" y="19581"/>
                  </a:cubicBezTo>
                  <a:cubicBezTo>
                    <a:pt x="2175" y="21088"/>
                    <a:pt x="4104" y="21339"/>
                    <a:pt x="6804" y="21088"/>
                  </a:cubicBezTo>
                  <a:cubicBezTo>
                    <a:pt x="9504" y="20837"/>
                    <a:pt x="12975" y="20083"/>
                    <a:pt x="15868" y="17697"/>
                  </a:cubicBezTo>
                  <a:cubicBezTo>
                    <a:pt x="18761" y="15311"/>
                    <a:pt x="21075" y="11292"/>
                    <a:pt x="21075" y="8027"/>
                  </a:cubicBezTo>
                  <a:cubicBezTo>
                    <a:pt x="21075" y="4762"/>
                    <a:pt x="18761" y="2251"/>
                    <a:pt x="16639" y="995"/>
                  </a:cubicBezTo>
                  <a:cubicBezTo>
                    <a:pt x="14518" y="-261"/>
                    <a:pt x="12589" y="-261"/>
                    <a:pt x="10275" y="618"/>
                  </a:cubicBezTo>
                  <a:cubicBezTo>
                    <a:pt x="7961" y="1497"/>
                    <a:pt x="5261" y="3255"/>
                    <a:pt x="4104" y="4762"/>
                  </a:cubicBezTo>
                  <a:cubicBezTo>
                    <a:pt x="2946" y="6269"/>
                    <a:pt x="3332" y="7525"/>
                    <a:pt x="3718" y="8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7321549" y="4645753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7416800" y="4519259"/>
              <a:ext cx="90532" cy="22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386" fill="norm" stroke="1" extrusionOk="0">
                  <a:moveTo>
                    <a:pt x="19721" y="3037"/>
                  </a:moveTo>
                  <a:cubicBezTo>
                    <a:pt x="19252" y="2008"/>
                    <a:pt x="18782" y="980"/>
                    <a:pt x="17373" y="465"/>
                  </a:cubicBezTo>
                  <a:cubicBezTo>
                    <a:pt x="15965" y="-49"/>
                    <a:pt x="13617" y="-49"/>
                    <a:pt x="11269" y="54"/>
                  </a:cubicBezTo>
                  <a:cubicBezTo>
                    <a:pt x="8921" y="157"/>
                    <a:pt x="6573" y="362"/>
                    <a:pt x="4226" y="1288"/>
                  </a:cubicBezTo>
                  <a:cubicBezTo>
                    <a:pt x="1878" y="2214"/>
                    <a:pt x="-470" y="3860"/>
                    <a:pt x="939" y="5814"/>
                  </a:cubicBezTo>
                  <a:cubicBezTo>
                    <a:pt x="2347" y="7768"/>
                    <a:pt x="7513" y="10031"/>
                    <a:pt x="11034" y="11574"/>
                  </a:cubicBezTo>
                  <a:cubicBezTo>
                    <a:pt x="14556" y="13117"/>
                    <a:pt x="16434" y="13940"/>
                    <a:pt x="18078" y="15071"/>
                  </a:cubicBezTo>
                  <a:cubicBezTo>
                    <a:pt x="19721" y="16202"/>
                    <a:pt x="21130" y="17642"/>
                    <a:pt x="19017" y="18877"/>
                  </a:cubicBezTo>
                  <a:cubicBezTo>
                    <a:pt x="16904" y="20111"/>
                    <a:pt x="11269" y="21140"/>
                    <a:pt x="7513" y="21345"/>
                  </a:cubicBezTo>
                  <a:cubicBezTo>
                    <a:pt x="3756" y="21551"/>
                    <a:pt x="1878" y="20934"/>
                    <a:pt x="0" y="20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7385050" y="4516309"/>
              <a:ext cx="1968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019" y="12582"/>
                    <a:pt x="6039" y="4867"/>
                    <a:pt x="9639" y="1782"/>
                  </a:cubicBezTo>
                  <a:cubicBezTo>
                    <a:pt x="13239" y="-1304"/>
                    <a:pt x="17419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9525503" y="4792746"/>
              <a:ext cx="135146" cy="24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516" fill="norm" stroke="1" extrusionOk="0">
                  <a:moveTo>
                    <a:pt x="20540" y="1621"/>
                  </a:moveTo>
                  <a:cubicBezTo>
                    <a:pt x="19559" y="863"/>
                    <a:pt x="18577" y="105"/>
                    <a:pt x="15631" y="11"/>
                  </a:cubicBezTo>
                  <a:cubicBezTo>
                    <a:pt x="12686" y="-84"/>
                    <a:pt x="7777" y="484"/>
                    <a:pt x="4504" y="1242"/>
                  </a:cubicBezTo>
                  <a:cubicBezTo>
                    <a:pt x="1231" y="2000"/>
                    <a:pt x="-405" y="2948"/>
                    <a:pt x="86" y="4558"/>
                  </a:cubicBezTo>
                  <a:cubicBezTo>
                    <a:pt x="577" y="6169"/>
                    <a:pt x="3195" y="8442"/>
                    <a:pt x="6959" y="10432"/>
                  </a:cubicBezTo>
                  <a:cubicBezTo>
                    <a:pt x="10722" y="12421"/>
                    <a:pt x="15631" y="14127"/>
                    <a:pt x="18250" y="15453"/>
                  </a:cubicBezTo>
                  <a:cubicBezTo>
                    <a:pt x="20868" y="16779"/>
                    <a:pt x="21195" y="17727"/>
                    <a:pt x="20704" y="18484"/>
                  </a:cubicBezTo>
                  <a:cubicBezTo>
                    <a:pt x="20213" y="19242"/>
                    <a:pt x="18904" y="19811"/>
                    <a:pt x="16122" y="20284"/>
                  </a:cubicBezTo>
                  <a:cubicBezTo>
                    <a:pt x="13340" y="20758"/>
                    <a:pt x="9086" y="21137"/>
                    <a:pt x="4831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9740900" y="4967159"/>
              <a:ext cx="4572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200" y="12582"/>
                    <a:pt x="6400" y="4867"/>
                    <a:pt x="9750" y="1782"/>
                  </a:cubicBezTo>
                  <a:cubicBezTo>
                    <a:pt x="13100" y="-1304"/>
                    <a:pt x="16600" y="239"/>
                    <a:pt x="18600" y="1782"/>
                  </a:cubicBezTo>
                  <a:cubicBezTo>
                    <a:pt x="20600" y="3325"/>
                    <a:pt x="21100" y="4867"/>
                    <a:pt x="21600" y="6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0128249" y="4868003"/>
              <a:ext cx="10662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0" y="0"/>
                  </a:moveTo>
                  <a:cubicBezTo>
                    <a:pt x="5929" y="2400"/>
                    <a:pt x="11859" y="4800"/>
                    <a:pt x="15459" y="6667"/>
                  </a:cubicBezTo>
                  <a:cubicBezTo>
                    <a:pt x="19059" y="8533"/>
                    <a:pt x="20329" y="9867"/>
                    <a:pt x="20965" y="11200"/>
                  </a:cubicBezTo>
                  <a:cubicBezTo>
                    <a:pt x="21600" y="12533"/>
                    <a:pt x="21600" y="13867"/>
                    <a:pt x="19482" y="15600"/>
                  </a:cubicBezTo>
                  <a:cubicBezTo>
                    <a:pt x="17365" y="17333"/>
                    <a:pt x="13129" y="19467"/>
                    <a:pt x="88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0428417" y="4829903"/>
              <a:ext cx="26498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17076" y="0"/>
                  </a:moveTo>
                  <a:cubicBezTo>
                    <a:pt x="13870" y="436"/>
                    <a:pt x="10664" y="873"/>
                    <a:pt x="7795" y="2291"/>
                  </a:cubicBezTo>
                  <a:cubicBezTo>
                    <a:pt x="4926" y="3709"/>
                    <a:pt x="2395" y="6109"/>
                    <a:pt x="1045" y="7964"/>
                  </a:cubicBezTo>
                  <a:cubicBezTo>
                    <a:pt x="-305" y="9818"/>
                    <a:pt x="-474" y="11127"/>
                    <a:pt x="1298" y="12982"/>
                  </a:cubicBezTo>
                  <a:cubicBezTo>
                    <a:pt x="3070" y="14836"/>
                    <a:pt x="6782" y="17236"/>
                    <a:pt x="10410" y="18764"/>
                  </a:cubicBezTo>
                  <a:cubicBezTo>
                    <a:pt x="14039" y="20291"/>
                    <a:pt x="17582" y="20945"/>
                    <a:pt x="211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9730708" y="4512534"/>
              <a:ext cx="105443" cy="17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0907" fill="norm" stroke="1" extrusionOk="0">
                  <a:moveTo>
                    <a:pt x="20693" y="2964"/>
                  </a:moveTo>
                  <a:cubicBezTo>
                    <a:pt x="19446" y="1722"/>
                    <a:pt x="18200" y="481"/>
                    <a:pt x="16539" y="108"/>
                  </a:cubicBezTo>
                  <a:cubicBezTo>
                    <a:pt x="14877" y="-264"/>
                    <a:pt x="12800" y="233"/>
                    <a:pt x="9893" y="2964"/>
                  </a:cubicBezTo>
                  <a:cubicBezTo>
                    <a:pt x="6985" y="5695"/>
                    <a:pt x="3246" y="10660"/>
                    <a:pt x="1377" y="13764"/>
                  </a:cubicBezTo>
                  <a:cubicBezTo>
                    <a:pt x="-492" y="16867"/>
                    <a:pt x="-492" y="18108"/>
                    <a:pt x="1585" y="19226"/>
                  </a:cubicBezTo>
                  <a:cubicBezTo>
                    <a:pt x="3662" y="20343"/>
                    <a:pt x="7816" y="21336"/>
                    <a:pt x="11554" y="20715"/>
                  </a:cubicBezTo>
                  <a:cubicBezTo>
                    <a:pt x="15293" y="20095"/>
                    <a:pt x="18616" y="17860"/>
                    <a:pt x="19862" y="14633"/>
                  </a:cubicBezTo>
                  <a:cubicBezTo>
                    <a:pt x="21108" y="11405"/>
                    <a:pt x="20277" y="7184"/>
                    <a:pt x="18823" y="4577"/>
                  </a:cubicBezTo>
                  <a:cubicBezTo>
                    <a:pt x="17370" y="1970"/>
                    <a:pt x="15293" y="977"/>
                    <a:pt x="13423" y="853"/>
                  </a:cubicBezTo>
                  <a:cubicBezTo>
                    <a:pt x="11554" y="729"/>
                    <a:pt x="9893" y="1474"/>
                    <a:pt x="9062" y="2467"/>
                  </a:cubicBezTo>
                  <a:cubicBezTo>
                    <a:pt x="8231" y="3460"/>
                    <a:pt x="8231" y="4702"/>
                    <a:pt x="8231" y="5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9899650" y="4626703"/>
              <a:ext cx="127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10031099" y="4483564"/>
              <a:ext cx="126885" cy="210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283" fill="norm" stroke="1" extrusionOk="0">
                  <a:moveTo>
                    <a:pt x="18081" y="2914"/>
                  </a:moveTo>
                  <a:cubicBezTo>
                    <a:pt x="17035" y="2059"/>
                    <a:pt x="15990" y="1203"/>
                    <a:pt x="13726" y="669"/>
                  </a:cubicBezTo>
                  <a:cubicBezTo>
                    <a:pt x="11461" y="134"/>
                    <a:pt x="7977" y="-80"/>
                    <a:pt x="5364" y="27"/>
                  </a:cubicBezTo>
                  <a:cubicBezTo>
                    <a:pt x="2751" y="134"/>
                    <a:pt x="1010" y="562"/>
                    <a:pt x="313" y="1845"/>
                  </a:cubicBezTo>
                  <a:cubicBezTo>
                    <a:pt x="-384" y="3128"/>
                    <a:pt x="-36" y="5267"/>
                    <a:pt x="2577" y="7298"/>
                  </a:cubicBezTo>
                  <a:cubicBezTo>
                    <a:pt x="5190" y="9330"/>
                    <a:pt x="10068" y="11255"/>
                    <a:pt x="13551" y="12859"/>
                  </a:cubicBezTo>
                  <a:cubicBezTo>
                    <a:pt x="17035" y="14463"/>
                    <a:pt x="19126" y="15746"/>
                    <a:pt x="20171" y="16922"/>
                  </a:cubicBezTo>
                  <a:cubicBezTo>
                    <a:pt x="21216" y="18098"/>
                    <a:pt x="21216" y="19168"/>
                    <a:pt x="19474" y="20023"/>
                  </a:cubicBezTo>
                  <a:cubicBezTo>
                    <a:pt x="17732" y="20878"/>
                    <a:pt x="14248" y="21520"/>
                    <a:pt x="10764" y="21199"/>
                  </a:cubicBezTo>
                  <a:cubicBezTo>
                    <a:pt x="7281" y="20878"/>
                    <a:pt x="3797" y="19595"/>
                    <a:pt x="313" y="18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10064749" y="4499703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4673599" y="5192118"/>
              <a:ext cx="7708901" cy="22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0" y="7175"/>
                  </a:moveTo>
                  <a:cubicBezTo>
                    <a:pt x="113" y="7575"/>
                    <a:pt x="225" y="7975"/>
                    <a:pt x="374" y="7975"/>
                  </a:cubicBezTo>
                  <a:cubicBezTo>
                    <a:pt x="522" y="7975"/>
                    <a:pt x="706" y="7575"/>
                    <a:pt x="913" y="7175"/>
                  </a:cubicBezTo>
                  <a:cubicBezTo>
                    <a:pt x="1121" y="6775"/>
                    <a:pt x="1352" y="6375"/>
                    <a:pt x="1581" y="5875"/>
                  </a:cubicBezTo>
                  <a:cubicBezTo>
                    <a:pt x="1809" y="5375"/>
                    <a:pt x="2034" y="4775"/>
                    <a:pt x="2257" y="4275"/>
                  </a:cubicBezTo>
                  <a:cubicBezTo>
                    <a:pt x="2479" y="3775"/>
                    <a:pt x="2699" y="3375"/>
                    <a:pt x="2903" y="2975"/>
                  </a:cubicBezTo>
                  <a:cubicBezTo>
                    <a:pt x="3108" y="2575"/>
                    <a:pt x="3298" y="2175"/>
                    <a:pt x="3499" y="1775"/>
                  </a:cubicBezTo>
                  <a:cubicBezTo>
                    <a:pt x="3701" y="1375"/>
                    <a:pt x="3914" y="975"/>
                    <a:pt x="4143" y="675"/>
                  </a:cubicBezTo>
                  <a:cubicBezTo>
                    <a:pt x="4371" y="375"/>
                    <a:pt x="4614" y="175"/>
                    <a:pt x="4869" y="75"/>
                  </a:cubicBezTo>
                  <a:cubicBezTo>
                    <a:pt x="5124" y="-25"/>
                    <a:pt x="5391" y="-25"/>
                    <a:pt x="5634" y="75"/>
                  </a:cubicBezTo>
                  <a:cubicBezTo>
                    <a:pt x="5877" y="175"/>
                    <a:pt x="6097" y="375"/>
                    <a:pt x="6337" y="475"/>
                  </a:cubicBezTo>
                  <a:cubicBezTo>
                    <a:pt x="6577" y="575"/>
                    <a:pt x="6838" y="575"/>
                    <a:pt x="7075" y="675"/>
                  </a:cubicBezTo>
                  <a:cubicBezTo>
                    <a:pt x="7313" y="775"/>
                    <a:pt x="7526" y="975"/>
                    <a:pt x="7752" y="1175"/>
                  </a:cubicBezTo>
                  <a:cubicBezTo>
                    <a:pt x="7977" y="1375"/>
                    <a:pt x="8214" y="1575"/>
                    <a:pt x="8440" y="1875"/>
                  </a:cubicBezTo>
                  <a:cubicBezTo>
                    <a:pt x="8665" y="2175"/>
                    <a:pt x="8878" y="2575"/>
                    <a:pt x="9101" y="2975"/>
                  </a:cubicBezTo>
                  <a:cubicBezTo>
                    <a:pt x="9323" y="3375"/>
                    <a:pt x="9555" y="3775"/>
                    <a:pt x="9783" y="4175"/>
                  </a:cubicBezTo>
                  <a:cubicBezTo>
                    <a:pt x="10011" y="4575"/>
                    <a:pt x="10237" y="4975"/>
                    <a:pt x="10462" y="5475"/>
                  </a:cubicBezTo>
                  <a:cubicBezTo>
                    <a:pt x="10687" y="5975"/>
                    <a:pt x="10913" y="6575"/>
                    <a:pt x="11120" y="7175"/>
                  </a:cubicBezTo>
                  <a:cubicBezTo>
                    <a:pt x="11328" y="7775"/>
                    <a:pt x="11518" y="8375"/>
                    <a:pt x="11719" y="9075"/>
                  </a:cubicBezTo>
                  <a:cubicBezTo>
                    <a:pt x="11921" y="9775"/>
                    <a:pt x="12134" y="10575"/>
                    <a:pt x="12348" y="11075"/>
                  </a:cubicBezTo>
                  <a:cubicBezTo>
                    <a:pt x="12561" y="11575"/>
                    <a:pt x="12775" y="11775"/>
                    <a:pt x="12994" y="11975"/>
                  </a:cubicBezTo>
                  <a:cubicBezTo>
                    <a:pt x="13214" y="12175"/>
                    <a:pt x="13439" y="12375"/>
                    <a:pt x="13668" y="12575"/>
                  </a:cubicBezTo>
                  <a:cubicBezTo>
                    <a:pt x="13896" y="12775"/>
                    <a:pt x="14127" y="12975"/>
                    <a:pt x="14350" y="13175"/>
                  </a:cubicBezTo>
                  <a:cubicBezTo>
                    <a:pt x="14572" y="13375"/>
                    <a:pt x="14786" y="13575"/>
                    <a:pt x="15023" y="13675"/>
                  </a:cubicBezTo>
                  <a:cubicBezTo>
                    <a:pt x="15260" y="13775"/>
                    <a:pt x="15521" y="13775"/>
                    <a:pt x="15779" y="13775"/>
                  </a:cubicBezTo>
                  <a:cubicBezTo>
                    <a:pt x="16037" y="13775"/>
                    <a:pt x="16292" y="13775"/>
                    <a:pt x="16532" y="13875"/>
                  </a:cubicBezTo>
                  <a:cubicBezTo>
                    <a:pt x="16772" y="13975"/>
                    <a:pt x="16998" y="14175"/>
                    <a:pt x="17223" y="14375"/>
                  </a:cubicBezTo>
                  <a:cubicBezTo>
                    <a:pt x="17448" y="14575"/>
                    <a:pt x="17674" y="14775"/>
                    <a:pt x="17899" y="14975"/>
                  </a:cubicBezTo>
                  <a:cubicBezTo>
                    <a:pt x="18125" y="15175"/>
                    <a:pt x="18350" y="15375"/>
                    <a:pt x="18575" y="15675"/>
                  </a:cubicBezTo>
                  <a:cubicBezTo>
                    <a:pt x="18801" y="15975"/>
                    <a:pt x="19026" y="16375"/>
                    <a:pt x="19248" y="16875"/>
                  </a:cubicBezTo>
                  <a:cubicBezTo>
                    <a:pt x="19471" y="17375"/>
                    <a:pt x="19690" y="17975"/>
                    <a:pt x="19907" y="18475"/>
                  </a:cubicBezTo>
                  <a:cubicBezTo>
                    <a:pt x="20123" y="18975"/>
                    <a:pt x="20337" y="19375"/>
                    <a:pt x="20583" y="19775"/>
                  </a:cubicBezTo>
                  <a:cubicBezTo>
                    <a:pt x="20829" y="20175"/>
                    <a:pt x="21108" y="20575"/>
                    <a:pt x="21283" y="20875"/>
                  </a:cubicBezTo>
                  <a:cubicBezTo>
                    <a:pt x="21458" y="21175"/>
                    <a:pt x="21529" y="21375"/>
                    <a:pt x="21600" y="21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4331341" y="5274403"/>
              <a:ext cx="285109" cy="222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21552" y="0"/>
                  </a:moveTo>
                  <a:cubicBezTo>
                    <a:pt x="20912" y="453"/>
                    <a:pt x="20272" y="905"/>
                    <a:pt x="19312" y="1481"/>
                  </a:cubicBezTo>
                  <a:cubicBezTo>
                    <a:pt x="18352" y="2057"/>
                    <a:pt x="17072" y="2757"/>
                    <a:pt x="16112" y="3446"/>
                  </a:cubicBezTo>
                  <a:cubicBezTo>
                    <a:pt x="15152" y="4135"/>
                    <a:pt x="14512" y="4814"/>
                    <a:pt x="13712" y="5544"/>
                  </a:cubicBezTo>
                  <a:cubicBezTo>
                    <a:pt x="12912" y="6274"/>
                    <a:pt x="11952" y="7056"/>
                    <a:pt x="11072" y="7776"/>
                  </a:cubicBezTo>
                  <a:cubicBezTo>
                    <a:pt x="10192" y="8496"/>
                    <a:pt x="9392" y="9154"/>
                    <a:pt x="8432" y="9771"/>
                  </a:cubicBezTo>
                  <a:cubicBezTo>
                    <a:pt x="7472" y="10389"/>
                    <a:pt x="6352" y="10965"/>
                    <a:pt x="5552" y="11643"/>
                  </a:cubicBezTo>
                  <a:cubicBezTo>
                    <a:pt x="4752" y="12322"/>
                    <a:pt x="4272" y="13104"/>
                    <a:pt x="3872" y="13814"/>
                  </a:cubicBezTo>
                  <a:cubicBezTo>
                    <a:pt x="3472" y="14523"/>
                    <a:pt x="3152" y="15161"/>
                    <a:pt x="2912" y="15819"/>
                  </a:cubicBezTo>
                  <a:cubicBezTo>
                    <a:pt x="2672" y="16478"/>
                    <a:pt x="2512" y="17157"/>
                    <a:pt x="2192" y="17712"/>
                  </a:cubicBezTo>
                  <a:cubicBezTo>
                    <a:pt x="1872" y="18267"/>
                    <a:pt x="1392" y="18699"/>
                    <a:pt x="992" y="19018"/>
                  </a:cubicBezTo>
                  <a:cubicBezTo>
                    <a:pt x="592" y="19337"/>
                    <a:pt x="272" y="19543"/>
                    <a:pt x="112" y="19749"/>
                  </a:cubicBezTo>
                  <a:cubicBezTo>
                    <a:pt x="-48" y="19954"/>
                    <a:pt x="-48" y="20160"/>
                    <a:pt x="192" y="20469"/>
                  </a:cubicBezTo>
                  <a:cubicBezTo>
                    <a:pt x="432" y="20777"/>
                    <a:pt x="912" y="21189"/>
                    <a:pt x="13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83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8528050" y="2834782"/>
              <a:ext cx="683916" cy="128222"/>
            </a:xfrm>
            <a:prstGeom prst="rect">
              <a:avLst/>
            </a:prstGeom>
            <a:effectLst/>
          </p:spPr>
        </p:pic>
        <p:pic>
          <p:nvPicPr>
            <p:cNvPr id="685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9740900" y="2893153"/>
              <a:ext cx="730250" cy="95251"/>
            </a:xfrm>
            <a:prstGeom prst="rect">
              <a:avLst/>
            </a:prstGeom>
            <a:effectLst/>
          </p:spPr>
        </p:pic>
        <p:sp>
          <p:nvSpPr>
            <p:cNvPr id="687" name="Line"/>
            <p:cNvSpPr/>
            <p:nvPr/>
          </p:nvSpPr>
          <p:spPr>
            <a:xfrm>
              <a:off x="6441016" y="6264459"/>
              <a:ext cx="213785" cy="32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2561"/>
                  </a:moveTo>
                  <a:cubicBezTo>
                    <a:pt x="21600" y="1860"/>
                    <a:pt x="21600" y="1158"/>
                    <a:pt x="21065" y="667"/>
                  </a:cubicBezTo>
                  <a:cubicBezTo>
                    <a:pt x="20531" y="177"/>
                    <a:pt x="19461" y="-104"/>
                    <a:pt x="17323" y="36"/>
                  </a:cubicBezTo>
                  <a:cubicBezTo>
                    <a:pt x="15184" y="177"/>
                    <a:pt x="11976" y="738"/>
                    <a:pt x="8982" y="2421"/>
                  </a:cubicBezTo>
                  <a:cubicBezTo>
                    <a:pt x="5988" y="4104"/>
                    <a:pt x="3208" y="6909"/>
                    <a:pt x="1711" y="9434"/>
                  </a:cubicBezTo>
                  <a:cubicBezTo>
                    <a:pt x="214" y="11958"/>
                    <a:pt x="0" y="14202"/>
                    <a:pt x="0" y="15675"/>
                  </a:cubicBezTo>
                  <a:cubicBezTo>
                    <a:pt x="0" y="17148"/>
                    <a:pt x="214" y="17849"/>
                    <a:pt x="749" y="18410"/>
                  </a:cubicBezTo>
                  <a:cubicBezTo>
                    <a:pt x="1283" y="18971"/>
                    <a:pt x="2139" y="19392"/>
                    <a:pt x="4491" y="19743"/>
                  </a:cubicBezTo>
                  <a:cubicBezTo>
                    <a:pt x="6844" y="20093"/>
                    <a:pt x="10693" y="20374"/>
                    <a:pt x="13794" y="20654"/>
                  </a:cubicBezTo>
                  <a:cubicBezTo>
                    <a:pt x="16895" y="20935"/>
                    <a:pt x="19248" y="21215"/>
                    <a:pt x="2160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6246924" y="6131129"/>
              <a:ext cx="596770" cy="544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49" fill="norm" stroke="1" extrusionOk="0">
                  <a:moveTo>
                    <a:pt x="17560" y="3023"/>
                  </a:moveTo>
                  <a:cubicBezTo>
                    <a:pt x="17560" y="2606"/>
                    <a:pt x="17560" y="2189"/>
                    <a:pt x="17446" y="1813"/>
                  </a:cubicBezTo>
                  <a:cubicBezTo>
                    <a:pt x="17333" y="1438"/>
                    <a:pt x="17105" y="1105"/>
                    <a:pt x="16120" y="771"/>
                  </a:cubicBezTo>
                  <a:cubicBezTo>
                    <a:pt x="15135" y="437"/>
                    <a:pt x="13392" y="104"/>
                    <a:pt x="11914" y="20"/>
                  </a:cubicBezTo>
                  <a:cubicBezTo>
                    <a:pt x="10436" y="-63"/>
                    <a:pt x="9223" y="104"/>
                    <a:pt x="7973" y="562"/>
                  </a:cubicBezTo>
                  <a:cubicBezTo>
                    <a:pt x="6722" y="1021"/>
                    <a:pt x="5434" y="1772"/>
                    <a:pt x="4297" y="2773"/>
                  </a:cubicBezTo>
                  <a:cubicBezTo>
                    <a:pt x="3160" y="3773"/>
                    <a:pt x="2175" y="5024"/>
                    <a:pt x="1455" y="6275"/>
                  </a:cubicBezTo>
                  <a:cubicBezTo>
                    <a:pt x="735" y="7526"/>
                    <a:pt x="280" y="8777"/>
                    <a:pt x="90" y="10028"/>
                  </a:cubicBezTo>
                  <a:cubicBezTo>
                    <a:pt x="-99" y="11279"/>
                    <a:pt x="-23" y="12530"/>
                    <a:pt x="621" y="14198"/>
                  </a:cubicBezTo>
                  <a:cubicBezTo>
                    <a:pt x="1265" y="15866"/>
                    <a:pt x="2478" y="17951"/>
                    <a:pt x="3425" y="19244"/>
                  </a:cubicBezTo>
                  <a:cubicBezTo>
                    <a:pt x="4373" y="20536"/>
                    <a:pt x="5055" y="21037"/>
                    <a:pt x="6267" y="21287"/>
                  </a:cubicBezTo>
                  <a:cubicBezTo>
                    <a:pt x="7480" y="21537"/>
                    <a:pt x="9223" y="21537"/>
                    <a:pt x="10966" y="20995"/>
                  </a:cubicBezTo>
                  <a:cubicBezTo>
                    <a:pt x="12709" y="20453"/>
                    <a:pt x="14453" y="19369"/>
                    <a:pt x="15893" y="18159"/>
                  </a:cubicBezTo>
                  <a:cubicBezTo>
                    <a:pt x="17333" y="16950"/>
                    <a:pt x="18469" y="15616"/>
                    <a:pt x="19379" y="14115"/>
                  </a:cubicBezTo>
                  <a:cubicBezTo>
                    <a:pt x="20288" y="12613"/>
                    <a:pt x="20970" y="10945"/>
                    <a:pt x="21236" y="9444"/>
                  </a:cubicBezTo>
                  <a:cubicBezTo>
                    <a:pt x="21501" y="7943"/>
                    <a:pt x="21349" y="6609"/>
                    <a:pt x="20933" y="5358"/>
                  </a:cubicBezTo>
                  <a:cubicBezTo>
                    <a:pt x="20516" y="4107"/>
                    <a:pt x="19834" y="2939"/>
                    <a:pt x="18886" y="2147"/>
                  </a:cubicBezTo>
                  <a:cubicBezTo>
                    <a:pt x="17939" y="1355"/>
                    <a:pt x="16726" y="938"/>
                    <a:pt x="15930" y="688"/>
                  </a:cubicBezTo>
                  <a:cubicBezTo>
                    <a:pt x="15135" y="437"/>
                    <a:pt x="14756" y="354"/>
                    <a:pt x="14490" y="521"/>
                  </a:cubicBezTo>
                  <a:cubicBezTo>
                    <a:pt x="14225" y="688"/>
                    <a:pt x="14074" y="1105"/>
                    <a:pt x="13922" y="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8604250" y="6317920"/>
              <a:ext cx="146050" cy="320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0661" y="1137"/>
                  </a:moveTo>
                  <a:cubicBezTo>
                    <a:pt x="17843" y="568"/>
                    <a:pt x="15026" y="0"/>
                    <a:pt x="12209" y="0"/>
                  </a:cubicBezTo>
                  <a:cubicBezTo>
                    <a:pt x="9391" y="0"/>
                    <a:pt x="6574" y="568"/>
                    <a:pt x="4696" y="1137"/>
                  </a:cubicBezTo>
                  <a:cubicBezTo>
                    <a:pt x="2817" y="1705"/>
                    <a:pt x="1878" y="2274"/>
                    <a:pt x="1722" y="2913"/>
                  </a:cubicBezTo>
                  <a:cubicBezTo>
                    <a:pt x="1565" y="3553"/>
                    <a:pt x="2191" y="4263"/>
                    <a:pt x="4226" y="5400"/>
                  </a:cubicBezTo>
                  <a:cubicBezTo>
                    <a:pt x="6261" y="6537"/>
                    <a:pt x="9704" y="8100"/>
                    <a:pt x="12835" y="9521"/>
                  </a:cubicBezTo>
                  <a:cubicBezTo>
                    <a:pt x="15965" y="10942"/>
                    <a:pt x="18783" y="12221"/>
                    <a:pt x="20191" y="13571"/>
                  </a:cubicBezTo>
                  <a:cubicBezTo>
                    <a:pt x="21600" y="14921"/>
                    <a:pt x="21600" y="16342"/>
                    <a:pt x="21600" y="17408"/>
                  </a:cubicBezTo>
                  <a:cubicBezTo>
                    <a:pt x="21600" y="18474"/>
                    <a:pt x="21600" y="19184"/>
                    <a:pt x="20348" y="19966"/>
                  </a:cubicBezTo>
                  <a:cubicBezTo>
                    <a:pt x="19096" y="20747"/>
                    <a:pt x="16591" y="21600"/>
                    <a:pt x="12991" y="21529"/>
                  </a:cubicBezTo>
                  <a:cubicBezTo>
                    <a:pt x="9391" y="21458"/>
                    <a:pt x="4696" y="20463"/>
                    <a:pt x="0" y="19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8386948" y="6153742"/>
              <a:ext cx="515242" cy="53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26" fill="norm" stroke="1" extrusionOk="0">
                  <a:moveTo>
                    <a:pt x="17111" y="5406"/>
                  </a:moveTo>
                  <a:cubicBezTo>
                    <a:pt x="16936" y="4568"/>
                    <a:pt x="16761" y="3731"/>
                    <a:pt x="15930" y="2810"/>
                  </a:cubicBezTo>
                  <a:cubicBezTo>
                    <a:pt x="15099" y="1889"/>
                    <a:pt x="13613" y="885"/>
                    <a:pt x="11689" y="382"/>
                  </a:cubicBezTo>
                  <a:cubicBezTo>
                    <a:pt x="9765" y="-120"/>
                    <a:pt x="7404" y="-120"/>
                    <a:pt x="5655" y="340"/>
                  </a:cubicBezTo>
                  <a:cubicBezTo>
                    <a:pt x="3906" y="801"/>
                    <a:pt x="2769" y="1722"/>
                    <a:pt x="1894" y="3020"/>
                  </a:cubicBezTo>
                  <a:cubicBezTo>
                    <a:pt x="1020" y="4317"/>
                    <a:pt x="408" y="5992"/>
                    <a:pt x="145" y="7792"/>
                  </a:cubicBezTo>
                  <a:cubicBezTo>
                    <a:pt x="-117" y="9592"/>
                    <a:pt x="-30" y="11517"/>
                    <a:pt x="451" y="13275"/>
                  </a:cubicBezTo>
                  <a:cubicBezTo>
                    <a:pt x="932" y="15033"/>
                    <a:pt x="1807" y="16624"/>
                    <a:pt x="3031" y="17880"/>
                  </a:cubicBezTo>
                  <a:cubicBezTo>
                    <a:pt x="4255" y="19136"/>
                    <a:pt x="5830" y="20057"/>
                    <a:pt x="7316" y="20643"/>
                  </a:cubicBezTo>
                  <a:cubicBezTo>
                    <a:pt x="8803" y="21229"/>
                    <a:pt x="10202" y="21480"/>
                    <a:pt x="11820" y="21229"/>
                  </a:cubicBezTo>
                  <a:cubicBezTo>
                    <a:pt x="13438" y="20978"/>
                    <a:pt x="15274" y="20224"/>
                    <a:pt x="16804" y="19136"/>
                  </a:cubicBezTo>
                  <a:cubicBezTo>
                    <a:pt x="18335" y="18047"/>
                    <a:pt x="19559" y="16624"/>
                    <a:pt x="20346" y="14908"/>
                  </a:cubicBezTo>
                  <a:cubicBezTo>
                    <a:pt x="21133" y="13192"/>
                    <a:pt x="21483" y="11182"/>
                    <a:pt x="21177" y="9340"/>
                  </a:cubicBezTo>
                  <a:cubicBezTo>
                    <a:pt x="20871" y="7499"/>
                    <a:pt x="19909" y="5824"/>
                    <a:pt x="18772" y="4568"/>
                  </a:cubicBezTo>
                  <a:cubicBezTo>
                    <a:pt x="17635" y="3313"/>
                    <a:pt x="16323" y="2475"/>
                    <a:pt x="15012" y="2057"/>
                  </a:cubicBezTo>
                  <a:cubicBezTo>
                    <a:pt x="13700" y="1638"/>
                    <a:pt x="12388" y="1638"/>
                    <a:pt x="11077" y="1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6762750" y="5963103"/>
              <a:ext cx="1606550" cy="30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7550"/>
                  </a:moveTo>
                  <a:cubicBezTo>
                    <a:pt x="427" y="15627"/>
                    <a:pt x="854" y="13704"/>
                    <a:pt x="1281" y="12150"/>
                  </a:cubicBezTo>
                  <a:cubicBezTo>
                    <a:pt x="1708" y="10597"/>
                    <a:pt x="2134" y="9413"/>
                    <a:pt x="2689" y="8008"/>
                  </a:cubicBezTo>
                  <a:cubicBezTo>
                    <a:pt x="3244" y="6603"/>
                    <a:pt x="3927" y="4975"/>
                    <a:pt x="4568" y="3792"/>
                  </a:cubicBezTo>
                  <a:cubicBezTo>
                    <a:pt x="5208" y="2608"/>
                    <a:pt x="5806" y="1868"/>
                    <a:pt x="6417" y="1350"/>
                  </a:cubicBezTo>
                  <a:cubicBezTo>
                    <a:pt x="7029" y="833"/>
                    <a:pt x="7655" y="537"/>
                    <a:pt x="8253" y="315"/>
                  </a:cubicBezTo>
                  <a:cubicBezTo>
                    <a:pt x="8851" y="93"/>
                    <a:pt x="9420" y="-55"/>
                    <a:pt x="9932" y="19"/>
                  </a:cubicBezTo>
                  <a:cubicBezTo>
                    <a:pt x="10444" y="93"/>
                    <a:pt x="10900" y="389"/>
                    <a:pt x="11355" y="759"/>
                  </a:cubicBezTo>
                  <a:cubicBezTo>
                    <a:pt x="11810" y="1129"/>
                    <a:pt x="12266" y="1572"/>
                    <a:pt x="12934" y="2312"/>
                  </a:cubicBezTo>
                  <a:cubicBezTo>
                    <a:pt x="13603" y="3052"/>
                    <a:pt x="14485" y="4087"/>
                    <a:pt x="15282" y="5197"/>
                  </a:cubicBezTo>
                  <a:cubicBezTo>
                    <a:pt x="16079" y="6307"/>
                    <a:pt x="16791" y="7490"/>
                    <a:pt x="17445" y="8822"/>
                  </a:cubicBezTo>
                  <a:cubicBezTo>
                    <a:pt x="18100" y="10153"/>
                    <a:pt x="18697" y="11633"/>
                    <a:pt x="19195" y="13038"/>
                  </a:cubicBezTo>
                  <a:cubicBezTo>
                    <a:pt x="19693" y="14444"/>
                    <a:pt x="20092" y="15775"/>
                    <a:pt x="20348" y="16811"/>
                  </a:cubicBezTo>
                  <a:cubicBezTo>
                    <a:pt x="20604" y="17846"/>
                    <a:pt x="20718" y="18586"/>
                    <a:pt x="20903" y="19326"/>
                  </a:cubicBezTo>
                  <a:cubicBezTo>
                    <a:pt x="21088" y="20066"/>
                    <a:pt x="21344" y="20805"/>
                    <a:pt x="2160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8108950" y="6011003"/>
              <a:ext cx="24133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15214" y="0"/>
                  </a:moveTo>
                  <a:cubicBezTo>
                    <a:pt x="15590" y="2717"/>
                    <a:pt x="15965" y="5434"/>
                    <a:pt x="16623" y="7472"/>
                  </a:cubicBezTo>
                  <a:cubicBezTo>
                    <a:pt x="17280" y="9509"/>
                    <a:pt x="18219" y="10868"/>
                    <a:pt x="18970" y="11819"/>
                  </a:cubicBezTo>
                  <a:cubicBezTo>
                    <a:pt x="19722" y="12770"/>
                    <a:pt x="20285" y="13313"/>
                    <a:pt x="20755" y="13925"/>
                  </a:cubicBezTo>
                  <a:cubicBezTo>
                    <a:pt x="21224" y="14536"/>
                    <a:pt x="21600" y="15215"/>
                    <a:pt x="21318" y="15623"/>
                  </a:cubicBezTo>
                  <a:cubicBezTo>
                    <a:pt x="21037" y="16030"/>
                    <a:pt x="20097" y="16166"/>
                    <a:pt x="17562" y="16574"/>
                  </a:cubicBezTo>
                  <a:cubicBezTo>
                    <a:pt x="15026" y="16981"/>
                    <a:pt x="10894" y="17660"/>
                    <a:pt x="7701" y="18543"/>
                  </a:cubicBezTo>
                  <a:cubicBezTo>
                    <a:pt x="4508" y="19426"/>
                    <a:pt x="2254" y="205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9933252" y="3374178"/>
              <a:ext cx="731662" cy="421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19" fill="norm" stroke="1" extrusionOk="0">
                  <a:moveTo>
                    <a:pt x="18434" y="3949"/>
                  </a:moveTo>
                  <a:cubicBezTo>
                    <a:pt x="18434" y="3411"/>
                    <a:pt x="18434" y="2874"/>
                    <a:pt x="18216" y="2552"/>
                  </a:cubicBezTo>
                  <a:cubicBezTo>
                    <a:pt x="17998" y="2229"/>
                    <a:pt x="17562" y="2122"/>
                    <a:pt x="16660" y="1692"/>
                  </a:cubicBezTo>
                  <a:cubicBezTo>
                    <a:pt x="15757" y="1262"/>
                    <a:pt x="14387" y="510"/>
                    <a:pt x="12956" y="187"/>
                  </a:cubicBezTo>
                  <a:cubicBezTo>
                    <a:pt x="11524" y="-135"/>
                    <a:pt x="10030" y="-28"/>
                    <a:pt x="8661" y="402"/>
                  </a:cubicBezTo>
                  <a:cubicBezTo>
                    <a:pt x="7291" y="832"/>
                    <a:pt x="6046" y="1584"/>
                    <a:pt x="4832" y="2874"/>
                  </a:cubicBezTo>
                  <a:cubicBezTo>
                    <a:pt x="3619" y="4164"/>
                    <a:pt x="2436" y="5990"/>
                    <a:pt x="1627" y="7495"/>
                  </a:cubicBezTo>
                  <a:cubicBezTo>
                    <a:pt x="817" y="8999"/>
                    <a:pt x="382" y="10181"/>
                    <a:pt x="164" y="11041"/>
                  </a:cubicBezTo>
                  <a:cubicBezTo>
                    <a:pt x="-54" y="11901"/>
                    <a:pt x="-54" y="12438"/>
                    <a:pt x="164" y="13190"/>
                  </a:cubicBezTo>
                  <a:cubicBezTo>
                    <a:pt x="382" y="13943"/>
                    <a:pt x="817" y="14910"/>
                    <a:pt x="1502" y="15823"/>
                  </a:cubicBezTo>
                  <a:cubicBezTo>
                    <a:pt x="2187" y="16737"/>
                    <a:pt x="3121" y="17596"/>
                    <a:pt x="4397" y="18456"/>
                  </a:cubicBezTo>
                  <a:cubicBezTo>
                    <a:pt x="5673" y="19316"/>
                    <a:pt x="7291" y="20175"/>
                    <a:pt x="9065" y="20713"/>
                  </a:cubicBezTo>
                  <a:cubicBezTo>
                    <a:pt x="10839" y="21250"/>
                    <a:pt x="12769" y="21465"/>
                    <a:pt x="14294" y="21411"/>
                  </a:cubicBezTo>
                  <a:cubicBezTo>
                    <a:pt x="15819" y="21358"/>
                    <a:pt x="16940" y="21035"/>
                    <a:pt x="17967" y="20390"/>
                  </a:cubicBezTo>
                  <a:cubicBezTo>
                    <a:pt x="18994" y="19746"/>
                    <a:pt x="19928" y="18778"/>
                    <a:pt x="20550" y="17811"/>
                  </a:cubicBezTo>
                  <a:cubicBezTo>
                    <a:pt x="21173" y="16844"/>
                    <a:pt x="21484" y="15877"/>
                    <a:pt x="21515" y="14587"/>
                  </a:cubicBezTo>
                  <a:cubicBezTo>
                    <a:pt x="21546" y="13298"/>
                    <a:pt x="21297" y="11686"/>
                    <a:pt x="20768" y="9752"/>
                  </a:cubicBezTo>
                  <a:cubicBezTo>
                    <a:pt x="20239" y="7817"/>
                    <a:pt x="19430" y="5561"/>
                    <a:pt x="18185" y="4325"/>
                  </a:cubicBezTo>
                  <a:cubicBezTo>
                    <a:pt x="16940" y="3089"/>
                    <a:pt x="15259" y="2874"/>
                    <a:pt x="14107" y="3089"/>
                  </a:cubicBezTo>
                  <a:cubicBezTo>
                    <a:pt x="12956" y="3304"/>
                    <a:pt x="12333" y="3949"/>
                    <a:pt x="11711" y="4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7581272" y="5708330"/>
              <a:ext cx="130040" cy="187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246" fill="norm" stroke="1" extrusionOk="0">
                  <a:moveTo>
                    <a:pt x="19337" y="6959"/>
                  </a:moveTo>
                  <a:cubicBezTo>
                    <a:pt x="19337" y="5759"/>
                    <a:pt x="19337" y="4559"/>
                    <a:pt x="19337" y="3359"/>
                  </a:cubicBezTo>
                  <a:cubicBezTo>
                    <a:pt x="19337" y="2159"/>
                    <a:pt x="19337" y="959"/>
                    <a:pt x="17988" y="359"/>
                  </a:cubicBezTo>
                  <a:cubicBezTo>
                    <a:pt x="16637" y="-241"/>
                    <a:pt x="13937" y="-241"/>
                    <a:pt x="10731" y="1559"/>
                  </a:cubicBezTo>
                  <a:cubicBezTo>
                    <a:pt x="7525" y="3359"/>
                    <a:pt x="3812" y="6959"/>
                    <a:pt x="1787" y="9959"/>
                  </a:cubicBezTo>
                  <a:cubicBezTo>
                    <a:pt x="-238" y="12959"/>
                    <a:pt x="-575" y="15359"/>
                    <a:pt x="944" y="17399"/>
                  </a:cubicBezTo>
                  <a:cubicBezTo>
                    <a:pt x="2462" y="19439"/>
                    <a:pt x="5837" y="21119"/>
                    <a:pt x="8875" y="21239"/>
                  </a:cubicBezTo>
                  <a:cubicBezTo>
                    <a:pt x="11912" y="21359"/>
                    <a:pt x="14612" y="19919"/>
                    <a:pt x="16637" y="17279"/>
                  </a:cubicBezTo>
                  <a:cubicBezTo>
                    <a:pt x="18662" y="14639"/>
                    <a:pt x="20013" y="10799"/>
                    <a:pt x="20519" y="8279"/>
                  </a:cubicBezTo>
                  <a:cubicBezTo>
                    <a:pt x="21025" y="5759"/>
                    <a:pt x="20687" y="4559"/>
                    <a:pt x="19000" y="3599"/>
                  </a:cubicBezTo>
                  <a:cubicBezTo>
                    <a:pt x="17312" y="2639"/>
                    <a:pt x="14275" y="1919"/>
                    <a:pt x="12419" y="2279"/>
                  </a:cubicBezTo>
                  <a:cubicBezTo>
                    <a:pt x="10562" y="2639"/>
                    <a:pt x="9887" y="4079"/>
                    <a:pt x="9212" y="5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7727950" y="5839553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7823200" y="5725253"/>
              <a:ext cx="317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161"/>
                    <a:pt x="18720" y="6322"/>
                    <a:pt x="15120" y="9922"/>
                  </a:cubicBezTo>
                  <a:cubicBezTo>
                    <a:pt x="11520" y="13522"/>
                    <a:pt x="5760" y="175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6163007" y="5453148"/>
              <a:ext cx="506222" cy="73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72" fill="norm" stroke="1" extrusionOk="0">
                  <a:moveTo>
                    <a:pt x="7380" y="21572"/>
                  </a:moveTo>
                  <a:cubicBezTo>
                    <a:pt x="7380" y="21262"/>
                    <a:pt x="7380" y="20951"/>
                    <a:pt x="7021" y="20579"/>
                  </a:cubicBezTo>
                  <a:cubicBezTo>
                    <a:pt x="6663" y="20206"/>
                    <a:pt x="5946" y="19772"/>
                    <a:pt x="5184" y="18996"/>
                  </a:cubicBezTo>
                  <a:cubicBezTo>
                    <a:pt x="4422" y="18220"/>
                    <a:pt x="3616" y="17103"/>
                    <a:pt x="2854" y="15862"/>
                  </a:cubicBezTo>
                  <a:cubicBezTo>
                    <a:pt x="2092" y="14620"/>
                    <a:pt x="1375" y="13255"/>
                    <a:pt x="882" y="12075"/>
                  </a:cubicBezTo>
                  <a:cubicBezTo>
                    <a:pt x="389" y="10896"/>
                    <a:pt x="120" y="9903"/>
                    <a:pt x="31" y="8786"/>
                  </a:cubicBezTo>
                  <a:cubicBezTo>
                    <a:pt x="-59" y="7669"/>
                    <a:pt x="31" y="6427"/>
                    <a:pt x="524" y="5310"/>
                  </a:cubicBezTo>
                  <a:cubicBezTo>
                    <a:pt x="1017" y="4193"/>
                    <a:pt x="1913" y="3200"/>
                    <a:pt x="2943" y="2393"/>
                  </a:cubicBezTo>
                  <a:cubicBezTo>
                    <a:pt x="3974" y="1586"/>
                    <a:pt x="5139" y="965"/>
                    <a:pt x="6842" y="562"/>
                  </a:cubicBezTo>
                  <a:cubicBezTo>
                    <a:pt x="8545" y="158"/>
                    <a:pt x="10786" y="-28"/>
                    <a:pt x="12802" y="3"/>
                  </a:cubicBezTo>
                  <a:cubicBezTo>
                    <a:pt x="14819" y="34"/>
                    <a:pt x="16612" y="282"/>
                    <a:pt x="17866" y="624"/>
                  </a:cubicBezTo>
                  <a:cubicBezTo>
                    <a:pt x="19121" y="965"/>
                    <a:pt x="19838" y="1400"/>
                    <a:pt x="20331" y="2113"/>
                  </a:cubicBezTo>
                  <a:cubicBezTo>
                    <a:pt x="20824" y="2827"/>
                    <a:pt x="21093" y="3820"/>
                    <a:pt x="21272" y="4938"/>
                  </a:cubicBezTo>
                  <a:cubicBezTo>
                    <a:pt x="21451" y="6055"/>
                    <a:pt x="21541" y="7296"/>
                    <a:pt x="21227" y="8600"/>
                  </a:cubicBezTo>
                  <a:cubicBezTo>
                    <a:pt x="20914" y="9903"/>
                    <a:pt x="20197" y="11269"/>
                    <a:pt x="19345" y="12541"/>
                  </a:cubicBezTo>
                  <a:cubicBezTo>
                    <a:pt x="18494" y="13813"/>
                    <a:pt x="17508" y="14993"/>
                    <a:pt x="16612" y="15893"/>
                  </a:cubicBezTo>
                  <a:cubicBezTo>
                    <a:pt x="15715" y="16793"/>
                    <a:pt x="14909" y="17413"/>
                    <a:pt x="14102" y="18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6451600" y="5904771"/>
              <a:ext cx="234950" cy="17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2912"/>
                  </a:moveTo>
                  <a:cubicBezTo>
                    <a:pt x="0" y="1611"/>
                    <a:pt x="0" y="309"/>
                    <a:pt x="486" y="49"/>
                  </a:cubicBezTo>
                  <a:cubicBezTo>
                    <a:pt x="973" y="-211"/>
                    <a:pt x="1946" y="570"/>
                    <a:pt x="2432" y="2261"/>
                  </a:cubicBezTo>
                  <a:cubicBezTo>
                    <a:pt x="2919" y="3953"/>
                    <a:pt x="2919" y="6555"/>
                    <a:pt x="2919" y="9158"/>
                  </a:cubicBezTo>
                  <a:cubicBezTo>
                    <a:pt x="2919" y="11760"/>
                    <a:pt x="2919" y="14362"/>
                    <a:pt x="2919" y="16314"/>
                  </a:cubicBezTo>
                  <a:cubicBezTo>
                    <a:pt x="2919" y="18266"/>
                    <a:pt x="2919" y="19567"/>
                    <a:pt x="3405" y="20348"/>
                  </a:cubicBezTo>
                  <a:cubicBezTo>
                    <a:pt x="3892" y="21129"/>
                    <a:pt x="4865" y="21389"/>
                    <a:pt x="7492" y="20999"/>
                  </a:cubicBezTo>
                  <a:cubicBezTo>
                    <a:pt x="10119" y="20608"/>
                    <a:pt x="14400" y="19567"/>
                    <a:pt x="17027" y="18787"/>
                  </a:cubicBezTo>
                  <a:cubicBezTo>
                    <a:pt x="19654" y="18006"/>
                    <a:pt x="20627" y="17485"/>
                    <a:pt x="21114" y="17616"/>
                  </a:cubicBezTo>
                  <a:cubicBezTo>
                    <a:pt x="21600" y="17746"/>
                    <a:pt x="21600" y="18526"/>
                    <a:pt x="21600" y="19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6755178" y="5411659"/>
              <a:ext cx="97007" cy="15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044" fill="norm" stroke="1" extrusionOk="0">
                  <a:moveTo>
                    <a:pt x="12674" y="337"/>
                  </a:moveTo>
                  <a:cubicBezTo>
                    <a:pt x="10376" y="45"/>
                    <a:pt x="8078" y="-247"/>
                    <a:pt x="6240" y="337"/>
                  </a:cubicBezTo>
                  <a:cubicBezTo>
                    <a:pt x="4402" y="921"/>
                    <a:pt x="3023" y="2380"/>
                    <a:pt x="1874" y="4715"/>
                  </a:cubicBezTo>
                  <a:cubicBezTo>
                    <a:pt x="725" y="7050"/>
                    <a:pt x="-194" y="10261"/>
                    <a:pt x="36" y="13180"/>
                  </a:cubicBezTo>
                  <a:cubicBezTo>
                    <a:pt x="266" y="16099"/>
                    <a:pt x="1644" y="18726"/>
                    <a:pt x="3483" y="20039"/>
                  </a:cubicBezTo>
                  <a:cubicBezTo>
                    <a:pt x="5321" y="21353"/>
                    <a:pt x="7619" y="21353"/>
                    <a:pt x="10376" y="20185"/>
                  </a:cubicBezTo>
                  <a:cubicBezTo>
                    <a:pt x="13134" y="19018"/>
                    <a:pt x="16351" y="16683"/>
                    <a:pt x="18419" y="13764"/>
                  </a:cubicBezTo>
                  <a:cubicBezTo>
                    <a:pt x="20487" y="10845"/>
                    <a:pt x="21406" y="7342"/>
                    <a:pt x="20946" y="5153"/>
                  </a:cubicBezTo>
                  <a:cubicBezTo>
                    <a:pt x="20487" y="2964"/>
                    <a:pt x="18649" y="2088"/>
                    <a:pt x="16580" y="1504"/>
                  </a:cubicBezTo>
                  <a:cubicBezTo>
                    <a:pt x="14512" y="921"/>
                    <a:pt x="12215" y="629"/>
                    <a:pt x="9917" y="629"/>
                  </a:cubicBezTo>
                  <a:cubicBezTo>
                    <a:pt x="7619" y="629"/>
                    <a:pt x="5321" y="921"/>
                    <a:pt x="4172" y="2526"/>
                  </a:cubicBezTo>
                  <a:cubicBezTo>
                    <a:pt x="3023" y="4131"/>
                    <a:pt x="3023" y="7050"/>
                    <a:pt x="3023" y="9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6915150" y="550935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6992358" y="5350595"/>
              <a:ext cx="81543" cy="26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26" fill="norm" stroke="1" extrusionOk="0">
                  <a:moveTo>
                    <a:pt x="19674" y="4703"/>
                  </a:moveTo>
                  <a:cubicBezTo>
                    <a:pt x="19121" y="3832"/>
                    <a:pt x="18567" y="2961"/>
                    <a:pt x="17459" y="2091"/>
                  </a:cubicBezTo>
                  <a:cubicBezTo>
                    <a:pt x="16351" y="1220"/>
                    <a:pt x="14690" y="349"/>
                    <a:pt x="12474" y="87"/>
                  </a:cubicBezTo>
                  <a:cubicBezTo>
                    <a:pt x="10259" y="-174"/>
                    <a:pt x="7490" y="174"/>
                    <a:pt x="5274" y="784"/>
                  </a:cubicBezTo>
                  <a:cubicBezTo>
                    <a:pt x="3059" y="1394"/>
                    <a:pt x="1398" y="2265"/>
                    <a:pt x="567" y="3223"/>
                  </a:cubicBezTo>
                  <a:cubicBezTo>
                    <a:pt x="-264" y="4181"/>
                    <a:pt x="-264" y="5226"/>
                    <a:pt x="1121" y="5836"/>
                  </a:cubicBezTo>
                  <a:cubicBezTo>
                    <a:pt x="2505" y="6445"/>
                    <a:pt x="5274" y="6620"/>
                    <a:pt x="7767" y="6445"/>
                  </a:cubicBezTo>
                  <a:cubicBezTo>
                    <a:pt x="10259" y="6271"/>
                    <a:pt x="12474" y="5749"/>
                    <a:pt x="14136" y="5923"/>
                  </a:cubicBezTo>
                  <a:cubicBezTo>
                    <a:pt x="15798" y="6097"/>
                    <a:pt x="16905" y="6968"/>
                    <a:pt x="17459" y="9145"/>
                  </a:cubicBezTo>
                  <a:cubicBezTo>
                    <a:pt x="18013" y="11323"/>
                    <a:pt x="18013" y="14807"/>
                    <a:pt x="18290" y="16984"/>
                  </a:cubicBezTo>
                  <a:cubicBezTo>
                    <a:pt x="18567" y="19161"/>
                    <a:pt x="19121" y="20032"/>
                    <a:pt x="19674" y="20555"/>
                  </a:cubicBezTo>
                  <a:cubicBezTo>
                    <a:pt x="20228" y="21078"/>
                    <a:pt x="20782" y="21252"/>
                    <a:pt x="21336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6793278" y="6652353"/>
              <a:ext cx="1634395" cy="310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41" fill="norm" stroke="1" extrusionOk="0">
                  <a:moveTo>
                    <a:pt x="21476" y="0"/>
                  </a:moveTo>
                  <a:cubicBezTo>
                    <a:pt x="21532" y="735"/>
                    <a:pt x="21588" y="1469"/>
                    <a:pt x="21574" y="2131"/>
                  </a:cubicBezTo>
                  <a:cubicBezTo>
                    <a:pt x="21560" y="2792"/>
                    <a:pt x="21476" y="3380"/>
                    <a:pt x="21267" y="4702"/>
                  </a:cubicBezTo>
                  <a:cubicBezTo>
                    <a:pt x="21057" y="6024"/>
                    <a:pt x="20722" y="8082"/>
                    <a:pt x="20233" y="9918"/>
                  </a:cubicBezTo>
                  <a:cubicBezTo>
                    <a:pt x="19744" y="11755"/>
                    <a:pt x="19101" y="13371"/>
                    <a:pt x="18500" y="14547"/>
                  </a:cubicBezTo>
                  <a:cubicBezTo>
                    <a:pt x="17900" y="15722"/>
                    <a:pt x="17341" y="16457"/>
                    <a:pt x="16684" y="17118"/>
                  </a:cubicBezTo>
                  <a:cubicBezTo>
                    <a:pt x="16027" y="17780"/>
                    <a:pt x="15273" y="18367"/>
                    <a:pt x="14490" y="18955"/>
                  </a:cubicBezTo>
                  <a:cubicBezTo>
                    <a:pt x="13708" y="19543"/>
                    <a:pt x="12898" y="20131"/>
                    <a:pt x="12073" y="20571"/>
                  </a:cubicBezTo>
                  <a:cubicBezTo>
                    <a:pt x="11249" y="21012"/>
                    <a:pt x="10411" y="21306"/>
                    <a:pt x="9377" y="21453"/>
                  </a:cubicBezTo>
                  <a:cubicBezTo>
                    <a:pt x="8343" y="21600"/>
                    <a:pt x="7113" y="21600"/>
                    <a:pt x="6163" y="21159"/>
                  </a:cubicBezTo>
                  <a:cubicBezTo>
                    <a:pt x="5213" y="20718"/>
                    <a:pt x="4543" y="19837"/>
                    <a:pt x="4012" y="18808"/>
                  </a:cubicBezTo>
                  <a:cubicBezTo>
                    <a:pt x="3481" y="17780"/>
                    <a:pt x="3090" y="16604"/>
                    <a:pt x="2740" y="15208"/>
                  </a:cubicBezTo>
                  <a:cubicBezTo>
                    <a:pt x="2391" y="13812"/>
                    <a:pt x="2084" y="12196"/>
                    <a:pt x="1734" y="10800"/>
                  </a:cubicBezTo>
                  <a:cubicBezTo>
                    <a:pt x="1385" y="9404"/>
                    <a:pt x="994" y="8229"/>
                    <a:pt x="728" y="7494"/>
                  </a:cubicBezTo>
                  <a:cubicBezTo>
                    <a:pt x="463" y="6759"/>
                    <a:pt x="323" y="6465"/>
                    <a:pt x="212" y="5951"/>
                  </a:cubicBezTo>
                  <a:cubicBezTo>
                    <a:pt x="100" y="5437"/>
                    <a:pt x="16" y="4702"/>
                    <a:pt x="2" y="4702"/>
                  </a:cubicBezTo>
                  <a:cubicBezTo>
                    <a:pt x="-12" y="4702"/>
                    <a:pt x="44" y="5437"/>
                    <a:pt x="114" y="6906"/>
                  </a:cubicBezTo>
                  <a:cubicBezTo>
                    <a:pt x="184" y="8376"/>
                    <a:pt x="267" y="10580"/>
                    <a:pt x="309" y="12196"/>
                  </a:cubicBezTo>
                  <a:cubicBezTo>
                    <a:pt x="351" y="13812"/>
                    <a:pt x="351" y="14841"/>
                    <a:pt x="351" y="14988"/>
                  </a:cubicBezTo>
                  <a:cubicBezTo>
                    <a:pt x="351" y="15135"/>
                    <a:pt x="351" y="14400"/>
                    <a:pt x="323" y="13151"/>
                  </a:cubicBezTo>
                  <a:cubicBezTo>
                    <a:pt x="295" y="11902"/>
                    <a:pt x="239" y="10139"/>
                    <a:pt x="198" y="8890"/>
                  </a:cubicBezTo>
                  <a:cubicBezTo>
                    <a:pt x="156" y="7641"/>
                    <a:pt x="128" y="6906"/>
                    <a:pt x="114" y="5878"/>
                  </a:cubicBezTo>
                  <a:cubicBezTo>
                    <a:pt x="100" y="4849"/>
                    <a:pt x="100" y="3527"/>
                    <a:pt x="170" y="2865"/>
                  </a:cubicBezTo>
                  <a:cubicBezTo>
                    <a:pt x="239" y="2204"/>
                    <a:pt x="379" y="2204"/>
                    <a:pt x="742" y="2057"/>
                  </a:cubicBezTo>
                  <a:cubicBezTo>
                    <a:pt x="1106" y="1910"/>
                    <a:pt x="1693" y="1616"/>
                    <a:pt x="2070" y="1543"/>
                  </a:cubicBezTo>
                  <a:cubicBezTo>
                    <a:pt x="2447" y="1469"/>
                    <a:pt x="2615" y="1616"/>
                    <a:pt x="2740" y="2057"/>
                  </a:cubicBezTo>
                  <a:cubicBezTo>
                    <a:pt x="2866" y="2498"/>
                    <a:pt x="2950" y="3233"/>
                    <a:pt x="3034" y="3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7439682" y="6616603"/>
              <a:ext cx="121798" cy="15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155" fill="norm" stroke="1" extrusionOk="0">
                  <a:moveTo>
                    <a:pt x="10320" y="10629"/>
                  </a:moveTo>
                  <a:cubicBezTo>
                    <a:pt x="11052" y="9227"/>
                    <a:pt x="11784" y="7824"/>
                    <a:pt x="11967" y="6421"/>
                  </a:cubicBezTo>
                  <a:cubicBezTo>
                    <a:pt x="12150" y="5019"/>
                    <a:pt x="11784" y="3616"/>
                    <a:pt x="10686" y="3055"/>
                  </a:cubicBezTo>
                  <a:cubicBezTo>
                    <a:pt x="9588" y="2494"/>
                    <a:pt x="7757" y="2775"/>
                    <a:pt x="5927" y="4318"/>
                  </a:cubicBezTo>
                  <a:cubicBezTo>
                    <a:pt x="4096" y="5860"/>
                    <a:pt x="2266" y="8666"/>
                    <a:pt x="1167" y="10910"/>
                  </a:cubicBezTo>
                  <a:cubicBezTo>
                    <a:pt x="69" y="13154"/>
                    <a:pt x="-297" y="14837"/>
                    <a:pt x="252" y="16801"/>
                  </a:cubicBezTo>
                  <a:cubicBezTo>
                    <a:pt x="801" y="18764"/>
                    <a:pt x="2266" y="21008"/>
                    <a:pt x="5378" y="21149"/>
                  </a:cubicBezTo>
                  <a:cubicBezTo>
                    <a:pt x="8489" y="21289"/>
                    <a:pt x="13249" y="19325"/>
                    <a:pt x="16178" y="16801"/>
                  </a:cubicBezTo>
                  <a:cubicBezTo>
                    <a:pt x="19106" y="14276"/>
                    <a:pt x="20205" y="11190"/>
                    <a:pt x="20754" y="8946"/>
                  </a:cubicBezTo>
                  <a:cubicBezTo>
                    <a:pt x="21303" y="6702"/>
                    <a:pt x="21303" y="5299"/>
                    <a:pt x="19289" y="3757"/>
                  </a:cubicBezTo>
                  <a:cubicBezTo>
                    <a:pt x="17276" y="2214"/>
                    <a:pt x="13249" y="531"/>
                    <a:pt x="10503" y="110"/>
                  </a:cubicBezTo>
                  <a:cubicBezTo>
                    <a:pt x="7757" y="-311"/>
                    <a:pt x="6293" y="531"/>
                    <a:pt x="5378" y="1793"/>
                  </a:cubicBezTo>
                  <a:cubicBezTo>
                    <a:pt x="4462" y="3055"/>
                    <a:pt x="4096" y="4738"/>
                    <a:pt x="3730" y="6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7645400" y="670315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7740650" y="6593991"/>
              <a:ext cx="95250" cy="19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21600" y="1511"/>
                  </a:moveTo>
                  <a:cubicBezTo>
                    <a:pt x="19680" y="821"/>
                    <a:pt x="17760" y="132"/>
                    <a:pt x="14400" y="17"/>
                  </a:cubicBezTo>
                  <a:cubicBezTo>
                    <a:pt x="11040" y="-98"/>
                    <a:pt x="6240" y="362"/>
                    <a:pt x="4560" y="1970"/>
                  </a:cubicBezTo>
                  <a:cubicBezTo>
                    <a:pt x="2880" y="3579"/>
                    <a:pt x="4320" y="6336"/>
                    <a:pt x="6960" y="8634"/>
                  </a:cubicBezTo>
                  <a:cubicBezTo>
                    <a:pt x="9600" y="10932"/>
                    <a:pt x="13440" y="12770"/>
                    <a:pt x="16080" y="14493"/>
                  </a:cubicBezTo>
                  <a:cubicBezTo>
                    <a:pt x="18720" y="16217"/>
                    <a:pt x="20160" y="17825"/>
                    <a:pt x="19440" y="18974"/>
                  </a:cubicBezTo>
                  <a:cubicBezTo>
                    <a:pt x="18720" y="20123"/>
                    <a:pt x="15840" y="20813"/>
                    <a:pt x="12960" y="21157"/>
                  </a:cubicBezTo>
                  <a:cubicBezTo>
                    <a:pt x="10080" y="21502"/>
                    <a:pt x="7200" y="21502"/>
                    <a:pt x="5040" y="20928"/>
                  </a:cubicBezTo>
                  <a:cubicBezTo>
                    <a:pt x="2880" y="20353"/>
                    <a:pt x="1440" y="19204"/>
                    <a:pt x="0" y="18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7727950" y="6582503"/>
              <a:ext cx="234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8724899" y="5602167"/>
              <a:ext cx="689743" cy="628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12" fill="norm" stroke="1" extrusionOk="0">
                  <a:moveTo>
                    <a:pt x="0" y="19653"/>
                  </a:moveTo>
                  <a:cubicBezTo>
                    <a:pt x="66" y="18131"/>
                    <a:pt x="132" y="16609"/>
                    <a:pt x="198" y="14906"/>
                  </a:cubicBezTo>
                  <a:cubicBezTo>
                    <a:pt x="264" y="13202"/>
                    <a:pt x="330" y="11318"/>
                    <a:pt x="694" y="9542"/>
                  </a:cubicBezTo>
                  <a:cubicBezTo>
                    <a:pt x="1057" y="7766"/>
                    <a:pt x="1717" y="6099"/>
                    <a:pt x="2675" y="4686"/>
                  </a:cubicBezTo>
                  <a:cubicBezTo>
                    <a:pt x="3633" y="3272"/>
                    <a:pt x="4888" y="2112"/>
                    <a:pt x="6044" y="1315"/>
                  </a:cubicBezTo>
                  <a:cubicBezTo>
                    <a:pt x="7200" y="518"/>
                    <a:pt x="8257" y="83"/>
                    <a:pt x="9545" y="10"/>
                  </a:cubicBezTo>
                  <a:cubicBezTo>
                    <a:pt x="10833" y="-62"/>
                    <a:pt x="12352" y="228"/>
                    <a:pt x="13872" y="808"/>
                  </a:cubicBezTo>
                  <a:cubicBezTo>
                    <a:pt x="15391" y="1388"/>
                    <a:pt x="16910" y="2257"/>
                    <a:pt x="18033" y="3127"/>
                  </a:cubicBezTo>
                  <a:cubicBezTo>
                    <a:pt x="19156" y="3997"/>
                    <a:pt x="19883" y="4867"/>
                    <a:pt x="20444" y="5918"/>
                  </a:cubicBezTo>
                  <a:cubicBezTo>
                    <a:pt x="21006" y="6969"/>
                    <a:pt x="21402" y="8201"/>
                    <a:pt x="21501" y="9397"/>
                  </a:cubicBezTo>
                  <a:cubicBezTo>
                    <a:pt x="21600" y="10593"/>
                    <a:pt x="21402" y="11753"/>
                    <a:pt x="20708" y="12876"/>
                  </a:cubicBezTo>
                  <a:cubicBezTo>
                    <a:pt x="20015" y="14000"/>
                    <a:pt x="18826" y="15087"/>
                    <a:pt x="17306" y="16210"/>
                  </a:cubicBezTo>
                  <a:cubicBezTo>
                    <a:pt x="15787" y="17334"/>
                    <a:pt x="13938" y="18494"/>
                    <a:pt x="12319" y="19327"/>
                  </a:cubicBezTo>
                  <a:cubicBezTo>
                    <a:pt x="10701" y="20161"/>
                    <a:pt x="9314" y="20668"/>
                    <a:pt x="8455" y="20922"/>
                  </a:cubicBezTo>
                  <a:cubicBezTo>
                    <a:pt x="7596" y="21176"/>
                    <a:pt x="7266" y="21176"/>
                    <a:pt x="6870" y="21248"/>
                  </a:cubicBezTo>
                  <a:cubicBezTo>
                    <a:pt x="6473" y="21321"/>
                    <a:pt x="6011" y="21466"/>
                    <a:pt x="5813" y="21502"/>
                  </a:cubicBezTo>
                  <a:cubicBezTo>
                    <a:pt x="5615" y="21538"/>
                    <a:pt x="5681" y="21466"/>
                    <a:pt x="5747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8872521" y="6093553"/>
              <a:ext cx="17622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18108" y="0"/>
                  </a:moveTo>
                  <a:cubicBezTo>
                    <a:pt x="16837" y="195"/>
                    <a:pt x="15566" y="389"/>
                    <a:pt x="13406" y="1557"/>
                  </a:cubicBezTo>
                  <a:cubicBezTo>
                    <a:pt x="11246" y="2724"/>
                    <a:pt x="8197" y="4865"/>
                    <a:pt x="5656" y="7103"/>
                  </a:cubicBezTo>
                  <a:cubicBezTo>
                    <a:pt x="3115" y="9341"/>
                    <a:pt x="1082" y="11676"/>
                    <a:pt x="319" y="13330"/>
                  </a:cubicBezTo>
                  <a:cubicBezTo>
                    <a:pt x="-443" y="14984"/>
                    <a:pt x="65" y="15957"/>
                    <a:pt x="2861" y="16638"/>
                  </a:cubicBezTo>
                  <a:cubicBezTo>
                    <a:pt x="5656" y="17319"/>
                    <a:pt x="10738" y="17708"/>
                    <a:pt x="13915" y="18000"/>
                  </a:cubicBezTo>
                  <a:cubicBezTo>
                    <a:pt x="17091" y="18292"/>
                    <a:pt x="18362" y="18486"/>
                    <a:pt x="19251" y="19070"/>
                  </a:cubicBezTo>
                  <a:cubicBezTo>
                    <a:pt x="20141" y="19654"/>
                    <a:pt x="20649" y="20627"/>
                    <a:pt x="21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9517143" y="5754109"/>
              <a:ext cx="130967" cy="16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100" fill="norm" stroke="1" extrusionOk="0">
                  <a:moveTo>
                    <a:pt x="20490" y="1194"/>
                  </a:moveTo>
                  <a:cubicBezTo>
                    <a:pt x="18802" y="647"/>
                    <a:pt x="17115" y="100"/>
                    <a:pt x="13740" y="1741"/>
                  </a:cubicBezTo>
                  <a:cubicBezTo>
                    <a:pt x="10365" y="3381"/>
                    <a:pt x="5302" y="7209"/>
                    <a:pt x="2602" y="10080"/>
                  </a:cubicBezTo>
                  <a:cubicBezTo>
                    <a:pt x="-98" y="12951"/>
                    <a:pt x="-435" y="14865"/>
                    <a:pt x="409" y="16779"/>
                  </a:cubicBezTo>
                  <a:cubicBezTo>
                    <a:pt x="1252" y="18693"/>
                    <a:pt x="3277" y="20607"/>
                    <a:pt x="6315" y="21017"/>
                  </a:cubicBezTo>
                  <a:cubicBezTo>
                    <a:pt x="9352" y="21427"/>
                    <a:pt x="13402" y="20333"/>
                    <a:pt x="16103" y="17599"/>
                  </a:cubicBezTo>
                  <a:cubicBezTo>
                    <a:pt x="18802" y="14865"/>
                    <a:pt x="20153" y="10490"/>
                    <a:pt x="20659" y="7619"/>
                  </a:cubicBezTo>
                  <a:cubicBezTo>
                    <a:pt x="21165" y="4749"/>
                    <a:pt x="20827" y="3381"/>
                    <a:pt x="19478" y="2288"/>
                  </a:cubicBezTo>
                  <a:cubicBezTo>
                    <a:pt x="18128" y="1194"/>
                    <a:pt x="15765" y="374"/>
                    <a:pt x="13571" y="100"/>
                  </a:cubicBezTo>
                  <a:cubicBezTo>
                    <a:pt x="11377" y="-173"/>
                    <a:pt x="9352" y="100"/>
                    <a:pt x="8171" y="1057"/>
                  </a:cubicBezTo>
                  <a:cubicBezTo>
                    <a:pt x="6990" y="2014"/>
                    <a:pt x="6652" y="3655"/>
                    <a:pt x="6315" y="5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9721850" y="587765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9851475" y="5745483"/>
              <a:ext cx="118026" cy="21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94" fill="norm" stroke="1" extrusionOk="0">
                  <a:moveTo>
                    <a:pt x="21130" y="3029"/>
                  </a:moveTo>
                  <a:cubicBezTo>
                    <a:pt x="20751" y="1980"/>
                    <a:pt x="20372" y="932"/>
                    <a:pt x="18477" y="407"/>
                  </a:cubicBezTo>
                  <a:cubicBezTo>
                    <a:pt x="16583" y="-117"/>
                    <a:pt x="13172" y="-117"/>
                    <a:pt x="9762" y="302"/>
                  </a:cubicBezTo>
                  <a:cubicBezTo>
                    <a:pt x="6351" y="722"/>
                    <a:pt x="2941" y="1561"/>
                    <a:pt x="1235" y="2504"/>
                  </a:cubicBezTo>
                  <a:cubicBezTo>
                    <a:pt x="-470" y="3448"/>
                    <a:pt x="-470" y="4497"/>
                    <a:pt x="1614" y="6279"/>
                  </a:cubicBezTo>
                  <a:cubicBezTo>
                    <a:pt x="3698" y="8062"/>
                    <a:pt x="7867" y="10578"/>
                    <a:pt x="10709" y="12256"/>
                  </a:cubicBezTo>
                  <a:cubicBezTo>
                    <a:pt x="13551" y="13933"/>
                    <a:pt x="15067" y="14772"/>
                    <a:pt x="16204" y="15926"/>
                  </a:cubicBezTo>
                  <a:cubicBezTo>
                    <a:pt x="17341" y="17079"/>
                    <a:pt x="18098" y="18547"/>
                    <a:pt x="16204" y="19596"/>
                  </a:cubicBezTo>
                  <a:cubicBezTo>
                    <a:pt x="14309" y="20644"/>
                    <a:pt x="9762" y="21273"/>
                    <a:pt x="6541" y="21378"/>
                  </a:cubicBezTo>
                  <a:cubicBezTo>
                    <a:pt x="3319" y="21483"/>
                    <a:pt x="1425" y="21064"/>
                    <a:pt x="667" y="20539"/>
                  </a:cubicBezTo>
                  <a:cubicBezTo>
                    <a:pt x="-91" y="20015"/>
                    <a:pt x="288" y="19386"/>
                    <a:pt x="667" y="18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9836150" y="5780287"/>
              <a:ext cx="215900" cy="2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46"/>
                  </a:moveTo>
                  <a:cubicBezTo>
                    <a:pt x="4659" y="3323"/>
                    <a:pt x="9318" y="0"/>
                    <a:pt x="12706" y="0"/>
                  </a:cubicBezTo>
                  <a:cubicBezTo>
                    <a:pt x="16094" y="0"/>
                    <a:pt x="18212" y="3323"/>
                    <a:pt x="19482" y="7477"/>
                  </a:cubicBezTo>
                  <a:cubicBezTo>
                    <a:pt x="20753" y="11631"/>
                    <a:pt x="21176" y="166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13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6232255" y="6133373"/>
              <a:ext cx="567422" cy="522950"/>
            </a:xfrm>
            <a:prstGeom prst="rect">
              <a:avLst/>
            </a:prstGeom>
            <a:effectLst/>
          </p:spPr>
        </p:pic>
        <p:sp>
          <p:nvSpPr>
            <p:cNvPr id="715" name="Line"/>
            <p:cNvSpPr/>
            <p:nvPr/>
          </p:nvSpPr>
          <p:spPr>
            <a:xfrm>
              <a:off x="9188450" y="6512653"/>
              <a:ext cx="1587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667"/>
                    <a:pt x="21600" y="9333"/>
                    <a:pt x="18000" y="12933"/>
                  </a:cubicBezTo>
                  <a:cubicBezTo>
                    <a:pt x="14400" y="16533"/>
                    <a:pt x="7200" y="190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9069010" y="6499953"/>
              <a:ext cx="24009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1313" y="21600"/>
                  </a:moveTo>
                  <a:cubicBezTo>
                    <a:pt x="745" y="20541"/>
                    <a:pt x="176" y="19482"/>
                    <a:pt x="34" y="18529"/>
                  </a:cubicBezTo>
                  <a:cubicBezTo>
                    <a:pt x="-108" y="17576"/>
                    <a:pt x="176" y="16729"/>
                    <a:pt x="1313" y="15353"/>
                  </a:cubicBezTo>
                  <a:cubicBezTo>
                    <a:pt x="2450" y="13976"/>
                    <a:pt x="4439" y="12071"/>
                    <a:pt x="6950" y="9847"/>
                  </a:cubicBezTo>
                  <a:cubicBezTo>
                    <a:pt x="9460" y="7624"/>
                    <a:pt x="12492" y="5082"/>
                    <a:pt x="15003" y="3388"/>
                  </a:cubicBezTo>
                  <a:cubicBezTo>
                    <a:pt x="17513" y="1694"/>
                    <a:pt x="19503" y="847"/>
                    <a:pt x="214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9274175" y="6614253"/>
              <a:ext cx="317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9277350" y="6579328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9296635" y="6595203"/>
              <a:ext cx="88666" cy="77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2257" y="0"/>
                  </a:moveTo>
                  <a:cubicBezTo>
                    <a:pt x="1743" y="6214"/>
                    <a:pt x="1229" y="12427"/>
                    <a:pt x="843" y="16274"/>
                  </a:cubicBezTo>
                  <a:cubicBezTo>
                    <a:pt x="457" y="20121"/>
                    <a:pt x="200" y="21600"/>
                    <a:pt x="72" y="21600"/>
                  </a:cubicBezTo>
                  <a:cubicBezTo>
                    <a:pt x="-57" y="21600"/>
                    <a:pt x="-57" y="20121"/>
                    <a:pt x="457" y="17901"/>
                  </a:cubicBezTo>
                  <a:cubicBezTo>
                    <a:pt x="972" y="15682"/>
                    <a:pt x="2000" y="12723"/>
                    <a:pt x="2900" y="10504"/>
                  </a:cubicBezTo>
                  <a:cubicBezTo>
                    <a:pt x="3800" y="8285"/>
                    <a:pt x="4572" y="6805"/>
                    <a:pt x="5600" y="5918"/>
                  </a:cubicBezTo>
                  <a:cubicBezTo>
                    <a:pt x="6629" y="5030"/>
                    <a:pt x="7914" y="4734"/>
                    <a:pt x="8686" y="5326"/>
                  </a:cubicBezTo>
                  <a:cubicBezTo>
                    <a:pt x="9457" y="5918"/>
                    <a:pt x="9714" y="7397"/>
                    <a:pt x="9714" y="8877"/>
                  </a:cubicBezTo>
                  <a:cubicBezTo>
                    <a:pt x="9714" y="10356"/>
                    <a:pt x="9457" y="11836"/>
                    <a:pt x="9586" y="11688"/>
                  </a:cubicBezTo>
                  <a:cubicBezTo>
                    <a:pt x="9714" y="11540"/>
                    <a:pt x="10229" y="9764"/>
                    <a:pt x="11129" y="8285"/>
                  </a:cubicBezTo>
                  <a:cubicBezTo>
                    <a:pt x="12029" y="6805"/>
                    <a:pt x="13314" y="5622"/>
                    <a:pt x="14600" y="4734"/>
                  </a:cubicBezTo>
                  <a:cubicBezTo>
                    <a:pt x="15886" y="3847"/>
                    <a:pt x="17172" y="3255"/>
                    <a:pt x="18200" y="3551"/>
                  </a:cubicBezTo>
                  <a:cubicBezTo>
                    <a:pt x="19229" y="3847"/>
                    <a:pt x="20000" y="5030"/>
                    <a:pt x="20514" y="7989"/>
                  </a:cubicBezTo>
                  <a:cubicBezTo>
                    <a:pt x="21029" y="10948"/>
                    <a:pt x="21286" y="15682"/>
                    <a:pt x="21543" y="20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9403862" y="6593806"/>
              <a:ext cx="41764" cy="9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197" fill="norm" stroke="1" extrusionOk="0">
                  <a:moveTo>
                    <a:pt x="1823" y="8237"/>
                  </a:moveTo>
                  <a:cubicBezTo>
                    <a:pt x="4457" y="7997"/>
                    <a:pt x="7091" y="7757"/>
                    <a:pt x="9199" y="7157"/>
                  </a:cubicBezTo>
                  <a:cubicBezTo>
                    <a:pt x="11306" y="6557"/>
                    <a:pt x="12887" y="5597"/>
                    <a:pt x="14204" y="4157"/>
                  </a:cubicBezTo>
                  <a:cubicBezTo>
                    <a:pt x="15521" y="2717"/>
                    <a:pt x="16574" y="797"/>
                    <a:pt x="16048" y="197"/>
                  </a:cubicBezTo>
                  <a:cubicBezTo>
                    <a:pt x="15521" y="-403"/>
                    <a:pt x="13413" y="317"/>
                    <a:pt x="10252" y="3077"/>
                  </a:cubicBezTo>
                  <a:cubicBezTo>
                    <a:pt x="7091" y="5837"/>
                    <a:pt x="2877" y="10637"/>
                    <a:pt x="1033" y="13637"/>
                  </a:cubicBezTo>
                  <a:cubicBezTo>
                    <a:pt x="-811" y="16637"/>
                    <a:pt x="-284" y="17837"/>
                    <a:pt x="3404" y="18797"/>
                  </a:cubicBezTo>
                  <a:cubicBezTo>
                    <a:pt x="7091" y="19757"/>
                    <a:pt x="13940" y="20477"/>
                    <a:pt x="20789" y="21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9625446" y="6490428"/>
              <a:ext cx="63483" cy="153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509" fill="norm" stroke="1" extrusionOk="0">
                  <a:moveTo>
                    <a:pt x="10831" y="0"/>
                  </a:moveTo>
                  <a:cubicBezTo>
                    <a:pt x="8393" y="3995"/>
                    <a:pt x="5954" y="7989"/>
                    <a:pt x="4212" y="10948"/>
                  </a:cubicBezTo>
                  <a:cubicBezTo>
                    <a:pt x="2470" y="13907"/>
                    <a:pt x="1425" y="15830"/>
                    <a:pt x="728" y="17162"/>
                  </a:cubicBezTo>
                  <a:cubicBezTo>
                    <a:pt x="31" y="18493"/>
                    <a:pt x="-317" y="19233"/>
                    <a:pt x="380" y="19529"/>
                  </a:cubicBezTo>
                  <a:cubicBezTo>
                    <a:pt x="1077" y="19825"/>
                    <a:pt x="2818" y="19677"/>
                    <a:pt x="4212" y="19307"/>
                  </a:cubicBezTo>
                  <a:cubicBezTo>
                    <a:pt x="5606" y="18937"/>
                    <a:pt x="6651" y="18345"/>
                    <a:pt x="8218" y="17605"/>
                  </a:cubicBezTo>
                  <a:cubicBezTo>
                    <a:pt x="9786" y="16866"/>
                    <a:pt x="11877" y="15978"/>
                    <a:pt x="12399" y="15830"/>
                  </a:cubicBezTo>
                  <a:cubicBezTo>
                    <a:pt x="12922" y="15682"/>
                    <a:pt x="11877" y="16274"/>
                    <a:pt x="11180" y="17162"/>
                  </a:cubicBezTo>
                  <a:cubicBezTo>
                    <a:pt x="10483" y="18049"/>
                    <a:pt x="10135" y="19233"/>
                    <a:pt x="10657" y="20047"/>
                  </a:cubicBezTo>
                  <a:cubicBezTo>
                    <a:pt x="11180" y="20860"/>
                    <a:pt x="12573" y="21304"/>
                    <a:pt x="14141" y="21452"/>
                  </a:cubicBezTo>
                  <a:cubicBezTo>
                    <a:pt x="15709" y="21600"/>
                    <a:pt x="17451" y="21452"/>
                    <a:pt x="18844" y="21082"/>
                  </a:cubicBezTo>
                  <a:cubicBezTo>
                    <a:pt x="20238" y="20712"/>
                    <a:pt x="21283" y="20121"/>
                    <a:pt x="20760" y="18937"/>
                  </a:cubicBezTo>
                  <a:cubicBezTo>
                    <a:pt x="20238" y="17753"/>
                    <a:pt x="18148" y="15978"/>
                    <a:pt x="15535" y="15090"/>
                  </a:cubicBezTo>
                  <a:cubicBezTo>
                    <a:pt x="12922" y="14203"/>
                    <a:pt x="9786" y="14203"/>
                    <a:pt x="6651" y="14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9591674" y="6557103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15300"/>
                    <a:pt x="7650" y="9000"/>
                    <a:pt x="11250" y="5400"/>
                  </a:cubicBezTo>
                  <a:cubicBezTo>
                    <a:pt x="14850" y="1800"/>
                    <a:pt x="18225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9855200" y="6548356"/>
              <a:ext cx="82550" cy="78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11728"/>
                  </a:moveTo>
                  <a:cubicBezTo>
                    <a:pt x="2769" y="11444"/>
                    <a:pt x="5538" y="11159"/>
                    <a:pt x="8031" y="9880"/>
                  </a:cubicBezTo>
                  <a:cubicBezTo>
                    <a:pt x="10523" y="8602"/>
                    <a:pt x="12738" y="6328"/>
                    <a:pt x="13846" y="4480"/>
                  </a:cubicBezTo>
                  <a:cubicBezTo>
                    <a:pt x="14954" y="2633"/>
                    <a:pt x="14954" y="1212"/>
                    <a:pt x="14262" y="502"/>
                  </a:cubicBezTo>
                  <a:cubicBezTo>
                    <a:pt x="13569" y="-209"/>
                    <a:pt x="12185" y="-209"/>
                    <a:pt x="10246" y="786"/>
                  </a:cubicBezTo>
                  <a:cubicBezTo>
                    <a:pt x="8308" y="1780"/>
                    <a:pt x="5815" y="3770"/>
                    <a:pt x="3877" y="6896"/>
                  </a:cubicBezTo>
                  <a:cubicBezTo>
                    <a:pt x="1938" y="10023"/>
                    <a:pt x="554" y="14286"/>
                    <a:pt x="1385" y="16986"/>
                  </a:cubicBezTo>
                  <a:cubicBezTo>
                    <a:pt x="2215" y="19686"/>
                    <a:pt x="5262" y="20823"/>
                    <a:pt x="9000" y="21107"/>
                  </a:cubicBezTo>
                  <a:cubicBezTo>
                    <a:pt x="12738" y="21391"/>
                    <a:pt x="17169" y="20823"/>
                    <a:pt x="21600" y="20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9950450" y="6557103"/>
              <a:ext cx="73025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9973733" y="6557103"/>
              <a:ext cx="4974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02" y="240"/>
                    <a:pt x="17004" y="480"/>
                    <a:pt x="13557" y="2640"/>
                  </a:cubicBezTo>
                  <a:cubicBezTo>
                    <a:pt x="10111" y="4800"/>
                    <a:pt x="5515" y="8880"/>
                    <a:pt x="2987" y="11760"/>
                  </a:cubicBezTo>
                  <a:cubicBezTo>
                    <a:pt x="460" y="14640"/>
                    <a:pt x="0" y="16320"/>
                    <a:pt x="0" y="17760"/>
                  </a:cubicBezTo>
                  <a:cubicBezTo>
                    <a:pt x="0" y="19200"/>
                    <a:pt x="460" y="20400"/>
                    <a:pt x="919" y="21000"/>
                  </a:cubicBezTo>
                  <a:cubicBezTo>
                    <a:pt x="1379" y="21600"/>
                    <a:pt x="1838" y="21600"/>
                    <a:pt x="22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0039350" y="6563453"/>
              <a:ext cx="22225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0074275" y="6534878"/>
              <a:ext cx="317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0107480" y="6445978"/>
              <a:ext cx="49346" cy="185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82" fill="norm" stroke="1" extrusionOk="0">
                  <a:moveTo>
                    <a:pt x="21428" y="0"/>
                  </a:moveTo>
                  <a:cubicBezTo>
                    <a:pt x="16373" y="2823"/>
                    <a:pt x="11317" y="5645"/>
                    <a:pt x="7871" y="8468"/>
                  </a:cubicBezTo>
                  <a:cubicBezTo>
                    <a:pt x="4424" y="11291"/>
                    <a:pt x="2585" y="14114"/>
                    <a:pt x="1437" y="15955"/>
                  </a:cubicBezTo>
                  <a:cubicBezTo>
                    <a:pt x="288" y="17795"/>
                    <a:pt x="-172" y="18655"/>
                    <a:pt x="58" y="19391"/>
                  </a:cubicBezTo>
                  <a:cubicBezTo>
                    <a:pt x="288" y="20127"/>
                    <a:pt x="1207" y="20741"/>
                    <a:pt x="3045" y="21109"/>
                  </a:cubicBezTo>
                  <a:cubicBezTo>
                    <a:pt x="4883" y="21477"/>
                    <a:pt x="7641" y="21600"/>
                    <a:pt x="9479" y="21355"/>
                  </a:cubicBezTo>
                  <a:cubicBezTo>
                    <a:pt x="11317" y="21109"/>
                    <a:pt x="12237" y="20495"/>
                    <a:pt x="13156" y="19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0098616" y="6560278"/>
              <a:ext cx="7408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789" y="21600"/>
                  </a:moveTo>
                  <a:cubicBezTo>
                    <a:pt x="5554" y="19440"/>
                    <a:pt x="4320" y="17280"/>
                    <a:pt x="2931" y="14400"/>
                  </a:cubicBezTo>
                  <a:cubicBezTo>
                    <a:pt x="1543" y="11520"/>
                    <a:pt x="0" y="7920"/>
                    <a:pt x="0" y="5400"/>
                  </a:cubicBezTo>
                  <a:cubicBezTo>
                    <a:pt x="0" y="2880"/>
                    <a:pt x="1543" y="1440"/>
                    <a:pt x="5400" y="720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0238272" y="6560521"/>
              <a:ext cx="137629" cy="63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65" fill="norm" stroke="1" extrusionOk="0">
                  <a:moveTo>
                    <a:pt x="15506" y="3106"/>
                  </a:moveTo>
                  <a:cubicBezTo>
                    <a:pt x="14022" y="1335"/>
                    <a:pt x="12538" y="-435"/>
                    <a:pt x="9982" y="96"/>
                  </a:cubicBezTo>
                  <a:cubicBezTo>
                    <a:pt x="7427" y="627"/>
                    <a:pt x="3799" y="3460"/>
                    <a:pt x="1903" y="5762"/>
                  </a:cubicBezTo>
                  <a:cubicBezTo>
                    <a:pt x="7" y="8063"/>
                    <a:pt x="-158" y="9834"/>
                    <a:pt x="89" y="12135"/>
                  </a:cubicBezTo>
                  <a:cubicBezTo>
                    <a:pt x="337" y="14437"/>
                    <a:pt x="996" y="17270"/>
                    <a:pt x="2892" y="17447"/>
                  </a:cubicBezTo>
                  <a:cubicBezTo>
                    <a:pt x="4789" y="17624"/>
                    <a:pt x="7921" y="15145"/>
                    <a:pt x="9818" y="13198"/>
                  </a:cubicBezTo>
                  <a:cubicBezTo>
                    <a:pt x="11714" y="11250"/>
                    <a:pt x="12373" y="9834"/>
                    <a:pt x="12950" y="8240"/>
                  </a:cubicBezTo>
                  <a:cubicBezTo>
                    <a:pt x="13527" y="6647"/>
                    <a:pt x="14022" y="4876"/>
                    <a:pt x="14187" y="4876"/>
                  </a:cubicBezTo>
                  <a:cubicBezTo>
                    <a:pt x="14352" y="4876"/>
                    <a:pt x="14187" y="6647"/>
                    <a:pt x="15341" y="9657"/>
                  </a:cubicBezTo>
                  <a:cubicBezTo>
                    <a:pt x="16495" y="12667"/>
                    <a:pt x="18969" y="16916"/>
                    <a:pt x="21442" y="21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8952890" y="6882125"/>
              <a:ext cx="45548" cy="12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177" fill="norm" stroke="1" extrusionOk="0">
                  <a:moveTo>
                    <a:pt x="18996" y="3611"/>
                  </a:moveTo>
                  <a:cubicBezTo>
                    <a:pt x="18516" y="2703"/>
                    <a:pt x="18036" y="1796"/>
                    <a:pt x="16836" y="1070"/>
                  </a:cubicBezTo>
                  <a:cubicBezTo>
                    <a:pt x="15636" y="344"/>
                    <a:pt x="13716" y="-201"/>
                    <a:pt x="10836" y="71"/>
                  </a:cubicBezTo>
                  <a:cubicBezTo>
                    <a:pt x="7956" y="344"/>
                    <a:pt x="4116" y="1433"/>
                    <a:pt x="2436" y="2885"/>
                  </a:cubicBezTo>
                  <a:cubicBezTo>
                    <a:pt x="756" y="4337"/>
                    <a:pt x="1236" y="6152"/>
                    <a:pt x="4596" y="8058"/>
                  </a:cubicBezTo>
                  <a:cubicBezTo>
                    <a:pt x="7956" y="9964"/>
                    <a:pt x="14196" y="11960"/>
                    <a:pt x="17556" y="13594"/>
                  </a:cubicBezTo>
                  <a:cubicBezTo>
                    <a:pt x="20916" y="15228"/>
                    <a:pt x="21396" y="16498"/>
                    <a:pt x="19716" y="17678"/>
                  </a:cubicBezTo>
                  <a:cubicBezTo>
                    <a:pt x="18036" y="18858"/>
                    <a:pt x="14196" y="19947"/>
                    <a:pt x="10836" y="20582"/>
                  </a:cubicBezTo>
                  <a:cubicBezTo>
                    <a:pt x="7476" y="21217"/>
                    <a:pt x="4596" y="21399"/>
                    <a:pt x="2676" y="20854"/>
                  </a:cubicBezTo>
                  <a:cubicBezTo>
                    <a:pt x="756" y="20310"/>
                    <a:pt x="-204" y="19039"/>
                    <a:pt x="36" y="17950"/>
                  </a:cubicBezTo>
                  <a:cubicBezTo>
                    <a:pt x="276" y="16861"/>
                    <a:pt x="1716" y="15954"/>
                    <a:pt x="3156" y="15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9043859" y="6836503"/>
              <a:ext cx="31630" cy="16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500" fill="norm" stroke="1" extrusionOk="0">
                  <a:moveTo>
                    <a:pt x="19942" y="0"/>
                  </a:moveTo>
                  <a:cubicBezTo>
                    <a:pt x="14368" y="4590"/>
                    <a:pt x="8794" y="9180"/>
                    <a:pt x="5310" y="12353"/>
                  </a:cubicBezTo>
                  <a:cubicBezTo>
                    <a:pt x="1826" y="15525"/>
                    <a:pt x="433" y="17280"/>
                    <a:pt x="84" y="18495"/>
                  </a:cubicBezTo>
                  <a:cubicBezTo>
                    <a:pt x="-264" y="19710"/>
                    <a:pt x="433" y="20385"/>
                    <a:pt x="2871" y="20858"/>
                  </a:cubicBezTo>
                  <a:cubicBezTo>
                    <a:pt x="5310" y="21330"/>
                    <a:pt x="9491" y="21600"/>
                    <a:pt x="12975" y="21465"/>
                  </a:cubicBezTo>
                  <a:cubicBezTo>
                    <a:pt x="16459" y="21330"/>
                    <a:pt x="19246" y="20790"/>
                    <a:pt x="20291" y="19913"/>
                  </a:cubicBezTo>
                  <a:cubicBezTo>
                    <a:pt x="21336" y="19035"/>
                    <a:pt x="20639" y="17820"/>
                    <a:pt x="19942" y="16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9019435" y="6923287"/>
              <a:ext cx="159491" cy="61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192" fill="norm" stroke="1" extrusionOk="0">
                  <a:moveTo>
                    <a:pt x="3083" y="2929"/>
                  </a:moveTo>
                  <a:cubicBezTo>
                    <a:pt x="1662" y="2563"/>
                    <a:pt x="241" y="2197"/>
                    <a:pt x="28" y="2014"/>
                  </a:cubicBezTo>
                  <a:cubicBezTo>
                    <a:pt x="-185" y="1831"/>
                    <a:pt x="810" y="1831"/>
                    <a:pt x="2941" y="1647"/>
                  </a:cubicBezTo>
                  <a:cubicBezTo>
                    <a:pt x="5073" y="1464"/>
                    <a:pt x="8341" y="1098"/>
                    <a:pt x="10331" y="732"/>
                  </a:cubicBezTo>
                  <a:cubicBezTo>
                    <a:pt x="12320" y="366"/>
                    <a:pt x="13031" y="0"/>
                    <a:pt x="13031" y="0"/>
                  </a:cubicBezTo>
                  <a:cubicBezTo>
                    <a:pt x="13031" y="0"/>
                    <a:pt x="12320" y="366"/>
                    <a:pt x="11397" y="2014"/>
                  </a:cubicBezTo>
                  <a:cubicBezTo>
                    <a:pt x="10473" y="3661"/>
                    <a:pt x="9336" y="6590"/>
                    <a:pt x="8626" y="9153"/>
                  </a:cubicBezTo>
                  <a:cubicBezTo>
                    <a:pt x="7915" y="11715"/>
                    <a:pt x="7631" y="13912"/>
                    <a:pt x="7560" y="16108"/>
                  </a:cubicBezTo>
                  <a:cubicBezTo>
                    <a:pt x="7489" y="18305"/>
                    <a:pt x="7631" y="20502"/>
                    <a:pt x="8341" y="21051"/>
                  </a:cubicBezTo>
                  <a:cubicBezTo>
                    <a:pt x="9052" y="21600"/>
                    <a:pt x="10331" y="20502"/>
                    <a:pt x="11397" y="18488"/>
                  </a:cubicBezTo>
                  <a:cubicBezTo>
                    <a:pt x="12462" y="16475"/>
                    <a:pt x="13315" y="13546"/>
                    <a:pt x="13954" y="11349"/>
                  </a:cubicBezTo>
                  <a:cubicBezTo>
                    <a:pt x="14594" y="9153"/>
                    <a:pt x="15020" y="7688"/>
                    <a:pt x="15091" y="7871"/>
                  </a:cubicBezTo>
                  <a:cubicBezTo>
                    <a:pt x="15162" y="8054"/>
                    <a:pt x="14878" y="9885"/>
                    <a:pt x="14807" y="11898"/>
                  </a:cubicBezTo>
                  <a:cubicBezTo>
                    <a:pt x="14736" y="13912"/>
                    <a:pt x="14878" y="16108"/>
                    <a:pt x="15304" y="17024"/>
                  </a:cubicBezTo>
                  <a:cubicBezTo>
                    <a:pt x="15731" y="17939"/>
                    <a:pt x="16441" y="17573"/>
                    <a:pt x="17507" y="15742"/>
                  </a:cubicBezTo>
                  <a:cubicBezTo>
                    <a:pt x="18573" y="13912"/>
                    <a:pt x="19994" y="10617"/>
                    <a:pt x="21415" y="7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9173185" y="6849203"/>
              <a:ext cx="81940" cy="15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25" fill="norm" stroke="1" extrusionOk="0">
                  <a:moveTo>
                    <a:pt x="9809" y="0"/>
                  </a:moveTo>
                  <a:cubicBezTo>
                    <a:pt x="8425" y="300"/>
                    <a:pt x="7040" y="600"/>
                    <a:pt x="5794" y="1725"/>
                  </a:cubicBezTo>
                  <a:cubicBezTo>
                    <a:pt x="4548" y="2850"/>
                    <a:pt x="3440" y="4800"/>
                    <a:pt x="2471" y="7350"/>
                  </a:cubicBezTo>
                  <a:cubicBezTo>
                    <a:pt x="1502" y="9900"/>
                    <a:pt x="671" y="13050"/>
                    <a:pt x="255" y="15000"/>
                  </a:cubicBezTo>
                  <a:cubicBezTo>
                    <a:pt x="-160" y="16950"/>
                    <a:pt x="-160" y="17700"/>
                    <a:pt x="948" y="18450"/>
                  </a:cubicBezTo>
                  <a:cubicBezTo>
                    <a:pt x="2055" y="19200"/>
                    <a:pt x="4271" y="19950"/>
                    <a:pt x="5932" y="20100"/>
                  </a:cubicBezTo>
                  <a:cubicBezTo>
                    <a:pt x="7594" y="20250"/>
                    <a:pt x="8702" y="19800"/>
                    <a:pt x="9671" y="19275"/>
                  </a:cubicBezTo>
                  <a:cubicBezTo>
                    <a:pt x="10640" y="18750"/>
                    <a:pt x="11471" y="18150"/>
                    <a:pt x="12163" y="17475"/>
                  </a:cubicBezTo>
                  <a:cubicBezTo>
                    <a:pt x="12855" y="16800"/>
                    <a:pt x="13409" y="16050"/>
                    <a:pt x="13271" y="15375"/>
                  </a:cubicBezTo>
                  <a:cubicBezTo>
                    <a:pt x="13132" y="14700"/>
                    <a:pt x="12302" y="14100"/>
                    <a:pt x="11332" y="14100"/>
                  </a:cubicBezTo>
                  <a:cubicBezTo>
                    <a:pt x="10363" y="14100"/>
                    <a:pt x="9255" y="14700"/>
                    <a:pt x="8425" y="15375"/>
                  </a:cubicBezTo>
                  <a:cubicBezTo>
                    <a:pt x="7594" y="16050"/>
                    <a:pt x="7040" y="16800"/>
                    <a:pt x="6625" y="17550"/>
                  </a:cubicBezTo>
                  <a:cubicBezTo>
                    <a:pt x="6209" y="18300"/>
                    <a:pt x="5932" y="19050"/>
                    <a:pt x="6209" y="19725"/>
                  </a:cubicBezTo>
                  <a:cubicBezTo>
                    <a:pt x="6486" y="20400"/>
                    <a:pt x="7317" y="21000"/>
                    <a:pt x="8563" y="21300"/>
                  </a:cubicBezTo>
                  <a:cubicBezTo>
                    <a:pt x="9809" y="21600"/>
                    <a:pt x="11471" y="21600"/>
                    <a:pt x="13548" y="21300"/>
                  </a:cubicBezTo>
                  <a:cubicBezTo>
                    <a:pt x="15625" y="21000"/>
                    <a:pt x="18117" y="20400"/>
                    <a:pt x="19502" y="19950"/>
                  </a:cubicBezTo>
                  <a:cubicBezTo>
                    <a:pt x="20886" y="19500"/>
                    <a:pt x="21163" y="19200"/>
                    <a:pt x="21440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9140824" y="6906353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9422788" y="6938103"/>
              <a:ext cx="16888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207" fill="norm" stroke="1" extrusionOk="0">
                  <a:moveTo>
                    <a:pt x="483" y="21207"/>
                  </a:moveTo>
                  <a:cubicBezTo>
                    <a:pt x="213" y="19243"/>
                    <a:pt x="-57" y="17280"/>
                    <a:pt x="10" y="15512"/>
                  </a:cubicBezTo>
                  <a:cubicBezTo>
                    <a:pt x="78" y="13745"/>
                    <a:pt x="483" y="12174"/>
                    <a:pt x="1225" y="9818"/>
                  </a:cubicBezTo>
                  <a:cubicBezTo>
                    <a:pt x="1968" y="7462"/>
                    <a:pt x="3048" y="4320"/>
                    <a:pt x="4128" y="2356"/>
                  </a:cubicBezTo>
                  <a:cubicBezTo>
                    <a:pt x="5208" y="392"/>
                    <a:pt x="6288" y="-393"/>
                    <a:pt x="7098" y="982"/>
                  </a:cubicBezTo>
                  <a:cubicBezTo>
                    <a:pt x="7908" y="2356"/>
                    <a:pt x="8448" y="5891"/>
                    <a:pt x="8921" y="8640"/>
                  </a:cubicBezTo>
                  <a:cubicBezTo>
                    <a:pt x="9393" y="11389"/>
                    <a:pt x="9798" y="13352"/>
                    <a:pt x="10541" y="15120"/>
                  </a:cubicBezTo>
                  <a:cubicBezTo>
                    <a:pt x="11283" y="16887"/>
                    <a:pt x="12363" y="18458"/>
                    <a:pt x="13511" y="18065"/>
                  </a:cubicBezTo>
                  <a:cubicBezTo>
                    <a:pt x="14658" y="17672"/>
                    <a:pt x="15873" y="15316"/>
                    <a:pt x="17020" y="12567"/>
                  </a:cubicBezTo>
                  <a:cubicBezTo>
                    <a:pt x="18168" y="9818"/>
                    <a:pt x="19248" y="6676"/>
                    <a:pt x="19991" y="4516"/>
                  </a:cubicBezTo>
                  <a:cubicBezTo>
                    <a:pt x="20733" y="2356"/>
                    <a:pt x="21138" y="1178"/>
                    <a:pt x="215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9752415" y="6821819"/>
              <a:ext cx="90974" cy="181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360" fill="norm" stroke="1" extrusionOk="0">
                  <a:moveTo>
                    <a:pt x="18684" y="2482"/>
                  </a:moveTo>
                  <a:cubicBezTo>
                    <a:pt x="19666" y="1608"/>
                    <a:pt x="20648" y="734"/>
                    <a:pt x="20525" y="297"/>
                  </a:cubicBezTo>
                  <a:cubicBezTo>
                    <a:pt x="20402" y="-140"/>
                    <a:pt x="19175" y="-140"/>
                    <a:pt x="16966" y="609"/>
                  </a:cubicBezTo>
                  <a:cubicBezTo>
                    <a:pt x="14757" y="1358"/>
                    <a:pt x="11566" y="2857"/>
                    <a:pt x="8620" y="5042"/>
                  </a:cubicBezTo>
                  <a:cubicBezTo>
                    <a:pt x="5675" y="7226"/>
                    <a:pt x="2975" y="10098"/>
                    <a:pt x="1502" y="12658"/>
                  </a:cubicBezTo>
                  <a:cubicBezTo>
                    <a:pt x="29" y="15217"/>
                    <a:pt x="-216" y="17465"/>
                    <a:pt x="152" y="18838"/>
                  </a:cubicBezTo>
                  <a:cubicBezTo>
                    <a:pt x="520" y="20211"/>
                    <a:pt x="1502" y="20711"/>
                    <a:pt x="3220" y="21023"/>
                  </a:cubicBezTo>
                  <a:cubicBezTo>
                    <a:pt x="4939" y="21335"/>
                    <a:pt x="7393" y="21460"/>
                    <a:pt x="9848" y="21273"/>
                  </a:cubicBezTo>
                  <a:cubicBezTo>
                    <a:pt x="12302" y="21085"/>
                    <a:pt x="14757" y="20586"/>
                    <a:pt x="16720" y="19712"/>
                  </a:cubicBezTo>
                  <a:cubicBezTo>
                    <a:pt x="18684" y="18838"/>
                    <a:pt x="20157" y="17589"/>
                    <a:pt x="20770" y="16653"/>
                  </a:cubicBezTo>
                  <a:cubicBezTo>
                    <a:pt x="21384" y="15717"/>
                    <a:pt x="21139" y="15092"/>
                    <a:pt x="20034" y="14593"/>
                  </a:cubicBezTo>
                  <a:cubicBezTo>
                    <a:pt x="18929" y="14094"/>
                    <a:pt x="16966" y="13719"/>
                    <a:pt x="15370" y="13719"/>
                  </a:cubicBezTo>
                  <a:cubicBezTo>
                    <a:pt x="13775" y="13719"/>
                    <a:pt x="12548" y="14094"/>
                    <a:pt x="12425" y="14468"/>
                  </a:cubicBezTo>
                  <a:cubicBezTo>
                    <a:pt x="12302" y="14843"/>
                    <a:pt x="13284" y="15217"/>
                    <a:pt x="14266" y="15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9902825" y="6918297"/>
              <a:ext cx="73025" cy="7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11593"/>
                  </a:moveTo>
                  <a:cubicBezTo>
                    <a:pt x="3130" y="11301"/>
                    <a:pt x="6261" y="11009"/>
                    <a:pt x="8609" y="10279"/>
                  </a:cubicBezTo>
                  <a:cubicBezTo>
                    <a:pt x="10957" y="9549"/>
                    <a:pt x="12522" y="8382"/>
                    <a:pt x="13461" y="6630"/>
                  </a:cubicBezTo>
                  <a:cubicBezTo>
                    <a:pt x="14400" y="4879"/>
                    <a:pt x="14713" y="2544"/>
                    <a:pt x="14087" y="1230"/>
                  </a:cubicBezTo>
                  <a:cubicBezTo>
                    <a:pt x="13461" y="-83"/>
                    <a:pt x="11896" y="-375"/>
                    <a:pt x="10017" y="501"/>
                  </a:cubicBezTo>
                  <a:cubicBezTo>
                    <a:pt x="8139" y="1376"/>
                    <a:pt x="5948" y="3420"/>
                    <a:pt x="4226" y="6047"/>
                  </a:cubicBezTo>
                  <a:cubicBezTo>
                    <a:pt x="2504" y="8674"/>
                    <a:pt x="1252" y="11884"/>
                    <a:pt x="1252" y="13928"/>
                  </a:cubicBezTo>
                  <a:cubicBezTo>
                    <a:pt x="1252" y="15971"/>
                    <a:pt x="2504" y="16847"/>
                    <a:pt x="6104" y="17868"/>
                  </a:cubicBezTo>
                  <a:cubicBezTo>
                    <a:pt x="9704" y="18890"/>
                    <a:pt x="15652" y="20057"/>
                    <a:pt x="21600" y="21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0025988" y="6910995"/>
              <a:ext cx="60988" cy="8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0991" fill="norm" stroke="1" extrusionOk="0">
                  <a:moveTo>
                    <a:pt x="21097" y="7093"/>
                  </a:moveTo>
                  <a:cubicBezTo>
                    <a:pt x="19266" y="4601"/>
                    <a:pt x="17436" y="2108"/>
                    <a:pt x="15605" y="862"/>
                  </a:cubicBezTo>
                  <a:cubicBezTo>
                    <a:pt x="13775" y="-384"/>
                    <a:pt x="11944" y="-384"/>
                    <a:pt x="9199" y="1554"/>
                  </a:cubicBezTo>
                  <a:cubicBezTo>
                    <a:pt x="6453" y="3493"/>
                    <a:pt x="2792" y="7370"/>
                    <a:pt x="1144" y="10693"/>
                  </a:cubicBezTo>
                  <a:cubicBezTo>
                    <a:pt x="-503" y="14016"/>
                    <a:pt x="-137" y="16785"/>
                    <a:pt x="778" y="18585"/>
                  </a:cubicBezTo>
                  <a:cubicBezTo>
                    <a:pt x="1694" y="20385"/>
                    <a:pt x="3158" y="21216"/>
                    <a:pt x="5538" y="20939"/>
                  </a:cubicBezTo>
                  <a:cubicBezTo>
                    <a:pt x="7917" y="20662"/>
                    <a:pt x="11212" y="19278"/>
                    <a:pt x="13226" y="16924"/>
                  </a:cubicBezTo>
                  <a:cubicBezTo>
                    <a:pt x="15239" y="14570"/>
                    <a:pt x="15972" y="11247"/>
                    <a:pt x="15422" y="8339"/>
                  </a:cubicBezTo>
                  <a:cubicBezTo>
                    <a:pt x="14873" y="5431"/>
                    <a:pt x="13043" y="2939"/>
                    <a:pt x="11212" y="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3" name="Drawing"/>
          <p:cNvGrpSpPr/>
          <p:nvPr/>
        </p:nvGrpSpPr>
        <p:grpSpPr>
          <a:xfrm>
            <a:off x="920749" y="1804408"/>
            <a:ext cx="11957051" cy="6263532"/>
            <a:chOff x="0" y="0"/>
            <a:chExt cx="11957049" cy="6263531"/>
          </a:xfrm>
        </p:grpSpPr>
        <p:sp>
          <p:nvSpPr>
            <p:cNvPr id="742" name="Line"/>
            <p:cNvSpPr/>
            <p:nvPr/>
          </p:nvSpPr>
          <p:spPr>
            <a:xfrm>
              <a:off x="0" y="763007"/>
              <a:ext cx="215901" cy="428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4958"/>
                  </a:moveTo>
                  <a:cubicBezTo>
                    <a:pt x="4447" y="4641"/>
                    <a:pt x="8894" y="4325"/>
                    <a:pt x="11965" y="3746"/>
                  </a:cubicBezTo>
                  <a:cubicBezTo>
                    <a:pt x="15035" y="3166"/>
                    <a:pt x="16729" y="2323"/>
                    <a:pt x="17894" y="1639"/>
                  </a:cubicBezTo>
                  <a:cubicBezTo>
                    <a:pt x="19059" y="954"/>
                    <a:pt x="19694" y="427"/>
                    <a:pt x="19482" y="163"/>
                  </a:cubicBezTo>
                  <a:cubicBezTo>
                    <a:pt x="19271" y="-100"/>
                    <a:pt x="18212" y="-100"/>
                    <a:pt x="16200" y="585"/>
                  </a:cubicBezTo>
                  <a:cubicBezTo>
                    <a:pt x="14188" y="1270"/>
                    <a:pt x="11224" y="2640"/>
                    <a:pt x="9424" y="3535"/>
                  </a:cubicBezTo>
                  <a:cubicBezTo>
                    <a:pt x="7624" y="4431"/>
                    <a:pt x="6988" y="4852"/>
                    <a:pt x="6565" y="5326"/>
                  </a:cubicBezTo>
                  <a:cubicBezTo>
                    <a:pt x="6141" y="5800"/>
                    <a:pt x="5929" y="6327"/>
                    <a:pt x="6247" y="6749"/>
                  </a:cubicBezTo>
                  <a:cubicBezTo>
                    <a:pt x="6565" y="7170"/>
                    <a:pt x="7412" y="7486"/>
                    <a:pt x="8365" y="7750"/>
                  </a:cubicBezTo>
                  <a:cubicBezTo>
                    <a:pt x="9318" y="8013"/>
                    <a:pt x="10376" y="8224"/>
                    <a:pt x="11224" y="8540"/>
                  </a:cubicBezTo>
                  <a:cubicBezTo>
                    <a:pt x="12071" y="8856"/>
                    <a:pt x="12706" y="9278"/>
                    <a:pt x="12918" y="9804"/>
                  </a:cubicBezTo>
                  <a:cubicBezTo>
                    <a:pt x="13129" y="10331"/>
                    <a:pt x="12918" y="10963"/>
                    <a:pt x="11224" y="12333"/>
                  </a:cubicBezTo>
                  <a:cubicBezTo>
                    <a:pt x="9529" y="13703"/>
                    <a:pt x="6353" y="15810"/>
                    <a:pt x="4659" y="17127"/>
                  </a:cubicBezTo>
                  <a:cubicBezTo>
                    <a:pt x="2965" y="18444"/>
                    <a:pt x="2753" y="18971"/>
                    <a:pt x="2541" y="19498"/>
                  </a:cubicBezTo>
                  <a:cubicBezTo>
                    <a:pt x="2329" y="20025"/>
                    <a:pt x="2118" y="20552"/>
                    <a:pt x="2647" y="20920"/>
                  </a:cubicBezTo>
                  <a:cubicBezTo>
                    <a:pt x="3176" y="21289"/>
                    <a:pt x="4447" y="21500"/>
                    <a:pt x="7729" y="21079"/>
                  </a:cubicBezTo>
                  <a:cubicBezTo>
                    <a:pt x="11012" y="20657"/>
                    <a:pt x="16306" y="19603"/>
                    <a:pt x="21600" y="18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241300" y="910130"/>
              <a:ext cx="298451" cy="186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7570"/>
                  </a:moveTo>
                  <a:cubicBezTo>
                    <a:pt x="153" y="6370"/>
                    <a:pt x="306" y="5170"/>
                    <a:pt x="843" y="4330"/>
                  </a:cubicBezTo>
                  <a:cubicBezTo>
                    <a:pt x="1379" y="3490"/>
                    <a:pt x="2298" y="3010"/>
                    <a:pt x="3753" y="3730"/>
                  </a:cubicBezTo>
                  <a:cubicBezTo>
                    <a:pt x="5209" y="4450"/>
                    <a:pt x="7200" y="6370"/>
                    <a:pt x="8043" y="8530"/>
                  </a:cubicBezTo>
                  <a:cubicBezTo>
                    <a:pt x="8885" y="10690"/>
                    <a:pt x="8579" y="13090"/>
                    <a:pt x="8043" y="15130"/>
                  </a:cubicBezTo>
                  <a:cubicBezTo>
                    <a:pt x="7506" y="17170"/>
                    <a:pt x="6740" y="18850"/>
                    <a:pt x="5898" y="19930"/>
                  </a:cubicBezTo>
                  <a:cubicBezTo>
                    <a:pt x="5055" y="21010"/>
                    <a:pt x="4136" y="21490"/>
                    <a:pt x="3906" y="21010"/>
                  </a:cubicBezTo>
                  <a:cubicBezTo>
                    <a:pt x="3677" y="20530"/>
                    <a:pt x="4136" y="19090"/>
                    <a:pt x="5974" y="15730"/>
                  </a:cubicBezTo>
                  <a:cubicBezTo>
                    <a:pt x="7813" y="12370"/>
                    <a:pt x="11030" y="7090"/>
                    <a:pt x="12868" y="3970"/>
                  </a:cubicBezTo>
                  <a:cubicBezTo>
                    <a:pt x="14706" y="850"/>
                    <a:pt x="15166" y="-110"/>
                    <a:pt x="15013" y="10"/>
                  </a:cubicBezTo>
                  <a:cubicBezTo>
                    <a:pt x="14860" y="130"/>
                    <a:pt x="14094" y="1330"/>
                    <a:pt x="13404" y="3250"/>
                  </a:cubicBezTo>
                  <a:cubicBezTo>
                    <a:pt x="12715" y="5170"/>
                    <a:pt x="12102" y="7810"/>
                    <a:pt x="11872" y="9850"/>
                  </a:cubicBezTo>
                  <a:cubicBezTo>
                    <a:pt x="11643" y="11890"/>
                    <a:pt x="11796" y="13330"/>
                    <a:pt x="13481" y="14410"/>
                  </a:cubicBezTo>
                  <a:cubicBezTo>
                    <a:pt x="15166" y="15490"/>
                    <a:pt x="18383" y="16210"/>
                    <a:pt x="21600" y="16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19050" y="1186441"/>
              <a:ext cx="393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4" y="17550"/>
                    <a:pt x="6968" y="13500"/>
                    <a:pt x="10568" y="9900"/>
                  </a:cubicBezTo>
                  <a:cubicBezTo>
                    <a:pt x="14168" y="6300"/>
                    <a:pt x="17884" y="31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218986" y="1161041"/>
              <a:ext cx="308064" cy="11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41" fill="norm" stroke="1" extrusionOk="0">
                  <a:moveTo>
                    <a:pt x="5110" y="13200"/>
                  </a:moveTo>
                  <a:cubicBezTo>
                    <a:pt x="3779" y="14800"/>
                    <a:pt x="2447" y="16400"/>
                    <a:pt x="1485" y="17800"/>
                  </a:cubicBezTo>
                  <a:cubicBezTo>
                    <a:pt x="524" y="19200"/>
                    <a:pt x="-68" y="20400"/>
                    <a:pt x="6" y="21000"/>
                  </a:cubicBezTo>
                  <a:cubicBezTo>
                    <a:pt x="80" y="21600"/>
                    <a:pt x="820" y="21600"/>
                    <a:pt x="3261" y="19400"/>
                  </a:cubicBezTo>
                  <a:cubicBezTo>
                    <a:pt x="5702" y="17200"/>
                    <a:pt x="9844" y="12800"/>
                    <a:pt x="13173" y="9200"/>
                  </a:cubicBezTo>
                  <a:cubicBezTo>
                    <a:pt x="16502" y="5600"/>
                    <a:pt x="19017" y="2800"/>
                    <a:pt x="215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685800" y="844483"/>
              <a:ext cx="508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700" y="10932"/>
                    <a:pt x="5400" y="1332"/>
                    <a:pt x="9000" y="132"/>
                  </a:cubicBezTo>
                  <a:cubicBezTo>
                    <a:pt x="12600" y="-1068"/>
                    <a:pt x="1710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717550" y="1014991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2082800" y="535514"/>
              <a:ext cx="831850" cy="49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21556"/>
                  </a:moveTo>
                  <a:cubicBezTo>
                    <a:pt x="1814" y="21278"/>
                    <a:pt x="3627" y="21000"/>
                    <a:pt x="4947" y="20768"/>
                  </a:cubicBezTo>
                  <a:cubicBezTo>
                    <a:pt x="6266" y="20536"/>
                    <a:pt x="7090" y="20351"/>
                    <a:pt x="7667" y="20258"/>
                  </a:cubicBezTo>
                  <a:cubicBezTo>
                    <a:pt x="8244" y="20165"/>
                    <a:pt x="8574" y="20165"/>
                    <a:pt x="8904" y="20073"/>
                  </a:cubicBezTo>
                  <a:cubicBezTo>
                    <a:pt x="9234" y="19980"/>
                    <a:pt x="9563" y="19795"/>
                    <a:pt x="9563" y="19563"/>
                  </a:cubicBezTo>
                  <a:cubicBezTo>
                    <a:pt x="9563" y="19331"/>
                    <a:pt x="9234" y="19053"/>
                    <a:pt x="8739" y="18404"/>
                  </a:cubicBezTo>
                  <a:cubicBezTo>
                    <a:pt x="8244" y="17755"/>
                    <a:pt x="7585" y="16735"/>
                    <a:pt x="7118" y="15020"/>
                  </a:cubicBezTo>
                  <a:cubicBezTo>
                    <a:pt x="6650" y="13305"/>
                    <a:pt x="6376" y="10895"/>
                    <a:pt x="6623" y="8531"/>
                  </a:cubicBezTo>
                  <a:cubicBezTo>
                    <a:pt x="6870" y="6167"/>
                    <a:pt x="7640" y="3850"/>
                    <a:pt x="8794" y="2320"/>
                  </a:cubicBezTo>
                  <a:cubicBezTo>
                    <a:pt x="9948" y="790"/>
                    <a:pt x="11487" y="49"/>
                    <a:pt x="12669" y="2"/>
                  </a:cubicBezTo>
                  <a:cubicBezTo>
                    <a:pt x="13850" y="-44"/>
                    <a:pt x="14675" y="605"/>
                    <a:pt x="15032" y="2135"/>
                  </a:cubicBezTo>
                  <a:cubicBezTo>
                    <a:pt x="15389" y="3664"/>
                    <a:pt x="15279" y="6074"/>
                    <a:pt x="14950" y="8531"/>
                  </a:cubicBezTo>
                  <a:cubicBezTo>
                    <a:pt x="14620" y="10988"/>
                    <a:pt x="14070" y="13491"/>
                    <a:pt x="13768" y="14974"/>
                  </a:cubicBezTo>
                  <a:cubicBezTo>
                    <a:pt x="13466" y="16457"/>
                    <a:pt x="13411" y="16921"/>
                    <a:pt x="13493" y="17292"/>
                  </a:cubicBezTo>
                  <a:cubicBezTo>
                    <a:pt x="13576" y="17662"/>
                    <a:pt x="13795" y="17941"/>
                    <a:pt x="14482" y="17987"/>
                  </a:cubicBezTo>
                  <a:cubicBezTo>
                    <a:pt x="15169" y="18033"/>
                    <a:pt x="16324" y="17848"/>
                    <a:pt x="17588" y="17477"/>
                  </a:cubicBezTo>
                  <a:cubicBezTo>
                    <a:pt x="18852" y="17106"/>
                    <a:pt x="20226" y="16550"/>
                    <a:pt x="21600" y="15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3073400" y="729241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5840"/>
                    <a:pt x="1964" y="10080"/>
                    <a:pt x="5564" y="6480"/>
                  </a:cubicBezTo>
                  <a:cubicBezTo>
                    <a:pt x="9164" y="2880"/>
                    <a:pt x="1538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3097668" y="811791"/>
              <a:ext cx="229732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890" y="19938"/>
                  </a:moveTo>
                  <a:cubicBezTo>
                    <a:pt x="899" y="20769"/>
                    <a:pt x="-92" y="21600"/>
                    <a:pt x="7" y="21600"/>
                  </a:cubicBezTo>
                  <a:cubicBezTo>
                    <a:pt x="106" y="21600"/>
                    <a:pt x="1295" y="20769"/>
                    <a:pt x="5060" y="17031"/>
                  </a:cubicBezTo>
                  <a:cubicBezTo>
                    <a:pt x="8825" y="13292"/>
                    <a:pt x="15167" y="6646"/>
                    <a:pt x="215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3926006" y="328641"/>
              <a:ext cx="182445" cy="500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66" fill="norm" stroke="1" extrusionOk="0">
                  <a:moveTo>
                    <a:pt x="21400" y="2202"/>
                  </a:moveTo>
                  <a:cubicBezTo>
                    <a:pt x="20903" y="1748"/>
                    <a:pt x="20407" y="1294"/>
                    <a:pt x="19041" y="886"/>
                  </a:cubicBezTo>
                  <a:cubicBezTo>
                    <a:pt x="17676" y="478"/>
                    <a:pt x="15441" y="115"/>
                    <a:pt x="13083" y="24"/>
                  </a:cubicBezTo>
                  <a:cubicBezTo>
                    <a:pt x="10724" y="-67"/>
                    <a:pt x="8241" y="115"/>
                    <a:pt x="6628" y="387"/>
                  </a:cubicBezTo>
                  <a:cubicBezTo>
                    <a:pt x="5014" y="659"/>
                    <a:pt x="4269" y="1022"/>
                    <a:pt x="4269" y="1794"/>
                  </a:cubicBezTo>
                  <a:cubicBezTo>
                    <a:pt x="4269" y="2565"/>
                    <a:pt x="5014" y="3745"/>
                    <a:pt x="6379" y="5106"/>
                  </a:cubicBezTo>
                  <a:cubicBezTo>
                    <a:pt x="7745" y="6467"/>
                    <a:pt x="9731" y="8010"/>
                    <a:pt x="9979" y="9145"/>
                  </a:cubicBezTo>
                  <a:cubicBezTo>
                    <a:pt x="10228" y="10279"/>
                    <a:pt x="8738" y="11005"/>
                    <a:pt x="7248" y="11459"/>
                  </a:cubicBezTo>
                  <a:cubicBezTo>
                    <a:pt x="5759" y="11913"/>
                    <a:pt x="4269" y="12094"/>
                    <a:pt x="2903" y="12185"/>
                  </a:cubicBezTo>
                  <a:cubicBezTo>
                    <a:pt x="1538" y="12276"/>
                    <a:pt x="297" y="12276"/>
                    <a:pt x="48" y="12094"/>
                  </a:cubicBezTo>
                  <a:cubicBezTo>
                    <a:pt x="-200" y="11913"/>
                    <a:pt x="545" y="11550"/>
                    <a:pt x="1538" y="11414"/>
                  </a:cubicBezTo>
                  <a:cubicBezTo>
                    <a:pt x="2531" y="11278"/>
                    <a:pt x="3772" y="11368"/>
                    <a:pt x="4766" y="11686"/>
                  </a:cubicBezTo>
                  <a:cubicBezTo>
                    <a:pt x="5759" y="12004"/>
                    <a:pt x="6503" y="12548"/>
                    <a:pt x="6131" y="13637"/>
                  </a:cubicBezTo>
                  <a:cubicBezTo>
                    <a:pt x="5759" y="14726"/>
                    <a:pt x="4269" y="16360"/>
                    <a:pt x="3152" y="17449"/>
                  </a:cubicBezTo>
                  <a:cubicBezTo>
                    <a:pt x="2034" y="18538"/>
                    <a:pt x="1290" y="19083"/>
                    <a:pt x="793" y="19672"/>
                  </a:cubicBezTo>
                  <a:cubicBezTo>
                    <a:pt x="297" y="20262"/>
                    <a:pt x="48" y="20898"/>
                    <a:pt x="545" y="21215"/>
                  </a:cubicBezTo>
                  <a:cubicBezTo>
                    <a:pt x="1041" y="21533"/>
                    <a:pt x="2283" y="21533"/>
                    <a:pt x="4641" y="21306"/>
                  </a:cubicBezTo>
                  <a:cubicBezTo>
                    <a:pt x="7000" y="21079"/>
                    <a:pt x="10476" y="20625"/>
                    <a:pt x="13952" y="20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4250266" y="438843"/>
              <a:ext cx="251885" cy="27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31" fill="norm" stroke="1" extrusionOk="0">
                  <a:moveTo>
                    <a:pt x="17100" y="1818"/>
                  </a:moveTo>
                  <a:cubicBezTo>
                    <a:pt x="16380" y="1168"/>
                    <a:pt x="15660" y="519"/>
                    <a:pt x="14670" y="194"/>
                  </a:cubicBezTo>
                  <a:cubicBezTo>
                    <a:pt x="13680" y="-131"/>
                    <a:pt x="12420" y="-131"/>
                    <a:pt x="10620" y="843"/>
                  </a:cubicBezTo>
                  <a:cubicBezTo>
                    <a:pt x="8820" y="1818"/>
                    <a:pt x="6480" y="3767"/>
                    <a:pt x="4590" y="6203"/>
                  </a:cubicBezTo>
                  <a:cubicBezTo>
                    <a:pt x="2700" y="8639"/>
                    <a:pt x="1260" y="11562"/>
                    <a:pt x="540" y="13592"/>
                  </a:cubicBezTo>
                  <a:cubicBezTo>
                    <a:pt x="-180" y="15622"/>
                    <a:pt x="-180" y="16759"/>
                    <a:pt x="540" y="17977"/>
                  </a:cubicBezTo>
                  <a:cubicBezTo>
                    <a:pt x="1260" y="19195"/>
                    <a:pt x="2700" y="20495"/>
                    <a:pt x="6300" y="20982"/>
                  </a:cubicBezTo>
                  <a:cubicBezTo>
                    <a:pt x="9900" y="21469"/>
                    <a:pt x="15660" y="21144"/>
                    <a:pt x="21420" y="20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4552950" y="716541"/>
              <a:ext cx="571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4547"/>
                    <a:pt x="18400" y="9095"/>
                    <a:pt x="14800" y="12695"/>
                  </a:cubicBezTo>
                  <a:cubicBezTo>
                    <a:pt x="11200" y="16295"/>
                    <a:pt x="5600" y="189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5007287" y="391517"/>
              <a:ext cx="110814" cy="286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372" fill="norm" stroke="1" extrusionOk="0">
                  <a:moveTo>
                    <a:pt x="20941" y="3398"/>
                  </a:moveTo>
                  <a:cubicBezTo>
                    <a:pt x="20541" y="2610"/>
                    <a:pt x="20141" y="1822"/>
                    <a:pt x="18941" y="1270"/>
                  </a:cubicBezTo>
                  <a:cubicBezTo>
                    <a:pt x="17741" y="718"/>
                    <a:pt x="15741" y="403"/>
                    <a:pt x="13741" y="166"/>
                  </a:cubicBezTo>
                  <a:cubicBezTo>
                    <a:pt x="11741" y="-70"/>
                    <a:pt x="9741" y="-228"/>
                    <a:pt x="7141" y="954"/>
                  </a:cubicBezTo>
                  <a:cubicBezTo>
                    <a:pt x="4541" y="2137"/>
                    <a:pt x="1341" y="4660"/>
                    <a:pt x="341" y="6788"/>
                  </a:cubicBezTo>
                  <a:cubicBezTo>
                    <a:pt x="-659" y="8917"/>
                    <a:pt x="541" y="10651"/>
                    <a:pt x="3941" y="12149"/>
                  </a:cubicBezTo>
                  <a:cubicBezTo>
                    <a:pt x="7341" y="13646"/>
                    <a:pt x="12941" y="14908"/>
                    <a:pt x="16341" y="15933"/>
                  </a:cubicBezTo>
                  <a:cubicBezTo>
                    <a:pt x="19741" y="16957"/>
                    <a:pt x="20941" y="17746"/>
                    <a:pt x="20941" y="18455"/>
                  </a:cubicBezTo>
                  <a:cubicBezTo>
                    <a:pt x="20941" y="19165"/>
                    <a:pt x="19741" y="19795"/>
                    <a:pt x="16741" y="20268"/>
                  </a:cubicBezTo>
                  <a:cubicBezTo>
                    <a:pt x="13741" y="20741"/>
                    <a:pt x="8941" y="21057"/>
                    <a:pt x="4141" y="21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5187950" y="653041"/>
              <a:ext cx="698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5718979" y="314550"/>
              <a:ext cx="199221" cy="40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78" fill="norm" stroke="1" extrusionOk="0">
                  <a:moveTo>
                    <a:pt x="7076" y="4854"/>
                  </a:moveTo>
                  <a:cubicBezTo>
                    <a:pt x="6166" y="5872"/>
                    <a:pt x="5257" y="6890"/>
                    <a:pt x="4461" y="8869"/>
                  </a:cubicBezTo>
                  <a:cubicBezTo>
                    <a:pt x="3665" y="10848"/>
                    <a:pt x="2983" y="13788"/>
                    <a:pt x="2528" y="15541"/>
                  </a:cubicBezTo>
                  <a:cubicBezTo>
                    <a:pt x="2074" y="17294"/>
                    <a:pt x="1846" y="17859"/>
                    <a:pt x="1505" y="18651"/>
                  </a:cubicBezTo>
                  <a:cubicBezTo>
                    <a:pt x="1164" y="19442"/>
                    <a:pt x="709" y="20460"/>
                    <a:pt x="368" y="20686"/>
                  </a:cubicBezTo>
                  <a:cubicBezTo>
                    <a:pt x="27" y="20913"/>
                    <a:pt x="-200" y="20347"/>
                    <a:pt x="255" y="18142"/>
                  </a:cubicBezTo>
                  <a:cubicBezTo>
                    <a:pt x="709" y="15937"/>
                    <a:pt x="1846" y="12092"/>
                    <a:pt x="3211" y="9095"/>
                  </a:cubicBezTo>
                  <a:cubicBezTo>
                    <a:pt x="4575" y="6098"/>
                    <a:pt x="6166" y="3949"/>
                    <a:pt x="8213" y="2536"/>
                  </a:cubicBezTo>
                  <a:cubicBezTo>
                    <a:pt x="10259" y="1122"/>
                    <a:pt x="12760" y="443"/>
                    <a:pt x="14579" y="161"/>
                  </a:cubicBezTo>
                  <a:cubicBezTo>
                    <a:pt x="16398" y="-122"/>
                    <a:pt x="17535" y="-9"/>
                    <a:pt x="18331" y="330"/>
                  </a:cubicBezTo>
                  <a:cubicBezTo>
                    <a:pt x="19126" y="670"/>
                    <a:pt x="19581" y="1235"/>
                    <a:pt x="19354" y="2592"/>
                  </a:cubicBezTo>
                  <a:cubicBezTo>
                    <a:pt x="19126" y="3949"/>
                    <a:pt x="18217" y="6098"/>
                    <a:pt x="16171" y="7794"/>
                  </a:cubicBezTo>
                  <a:cubicBezTo>
                    <a:pt x="14124" y="9491"/>
                    <a:pt x="10941" y="10735"/>
                    <a:pt x="8781" y="11470"/>
                  </a:cubicBezTo>
                  <a:cubicBezTo>
                    <a:pt x="6621" y="12205"/>
                    <a:pt x="5484" y="12431"/>
                    <a:pt x="5825" y="12827"/>
                  </a:cubicBezTo>
                  <a:cubicBezTo>
                    <a:pt x="6166" y="13223"/>
                    <a:pt x="7985" y="13788"/>
                    <a:pt x="10373" y="15032"/>
                  </a:cubicBezTo>
                  <a:cubicBezTo>
                    <a:pt x="12760" y="16276"/>
                    <a:pt x="15716" y="18198"/>
                    <a:pt x="17648" y="19386"/>
                  </a:cubicBezTo>
                  <a:cubicBezTo>
                    <a:pt x="19581" y="20573"/>
                    <a:pt x="20491" y="21026"/>
                    <a:pt x="21400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6045199" y="186974"/>
              <a:ext cx="142137" cy="593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38" fill="norm" stroke="1" extrusionOk="0">
                  <a:moveTo>
                    <a:pt x="4765" y="1245"/>
                  </a:moveTo>
                  <a:cubicBezTo>
                    <a:pt x="4765" y="860"/>
                    <a:pt x="4765" y="476"/>
                    <a:pt x="5559" y="245"/>
                  </a:cubicBezTo>
                  <a:cubicBezTo>
                    <a:pt x="6353" y="15"/>
                    <a:pt x="7941" y="-62"/>
                    <a:pt x="9212" y="53"/>
                  </a:cubicBezTo>
                  <a:cubicBezTo>
                    <a:pt x="10482" y="169"/>
                    <a:pt x="11435" y="476"/>
                    <a:pt x="12388" y="1360"/>
                  </a:cubicBezTo>
                  <a:cubicBezTo>
                    <a:pt x="13341" y="2244"/>
                    <a:pt x="14294" y="3705"/>
                    <a:pt x="13659" y="5050"/>
                  </a:cubicBezTo>
                  <a:cubicBezTo>
                    <a:pt x="13024" y="6395"/>
                    <a:pt x="10800" y="7625"/>
                    <a:pt x="9371" y="8663"/>
                  </a:cubicBezTo>
                  <a:cubicBezTo>
                    <a:pt x="7941" y="9700"/>
                    <a:pt x="7306" y="10546"/>
                    <a:pt x="9053" y="11660"/>
                  </a:cubicBezTo>
                  <a:cubicBezTo>
                    <a:pt x="10800" y="12775"/>
                    <a:pt x="14929" y="14159"/>
                    <a:pt x="17629" y="15273"/>
                  </a:cubicBezTo>
                  <a:cubicBezTo>
                    <a:pt x="20329" y="16388"/>
                    <a:pt x="21600" y="17233"/>
                    <a:pt x="21282" y="18079"/>
                  </a:cubicBezTo>
                  <a:cubicBezTo>
                    <a:pt x="20965" y="18924"/>
                    <a:pt x="19059" y="19770"/>
                    <a:pt x="15247" y="20347"/>
                  </a:cubicBezTo>
                  <a:cubicBezTo>
                    <a:pt x="11435" y="20923"/>
                    <a:pt x="5718" y="21231"/>
                    <a:pt x="0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7313427" y="349787"/>
              <a:ext cx="204973" cy="28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64" fill="norm" stroke="1" extrusionOk="0">
                  <a:moveTo>
                    <a:pt x="21344" y="1333"/>
                  </a:moveTo>
                  <a:cubicBezTo>
                    <a:pt x="20462" y="849"/>
                    <a:pt x="19581" y="366"/>
                    <a:pt x="18589" y="124"/>
                  </a:cubicBezTo>
                  <a:cubicBezTo>
                    <a:pt x="17597" y="-118"/>
                    <a:pt x="16495" y="-118"/>
                    <a:pt x="13850" y="1172"/>
                  </a:cubicBezTo>
                  <a:cubicBezTo>
                    <a:pt x="11205" y="2461"/>
                    <a:pt x="7017" y="5040"/>
                    <a:pt x="4373" y="7861"/>
                  </a:cubicBezTo>
                  <a:cubicBezTo>
                    <a:pt x="1728" y="10682"/>
                    <a:pt x="626" y="13745"/>
                    <a:pt x="185" y="15760"/>
                  </a:cubicBezTo>
                  <a:cubicBezTo>
                    <a:pt x="-256" y="17775"/>
                    <a:pt x="-36" y="18742"/>
                    <a:pt x="2279" y="19548"/>
                  </a:cubicBezTo>
                  <a:cubicBezTo>
                    <a:pt x="4593" y="20354"/>
                    <a:pt x="9001" y="20998"/>
                    <a:pt x="11866" y="21240"/>
                  </a:cubicBezTo>
                  <a:cubicBezTo>
                    <a:pt x="14732" y="21482"/>
                    <a:pt x="16054" y="21321"/>
                    <a:pt x="17377" y="21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7664450" y="513341"/>
              <a:ext cx="336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47" y="18000"/>
                    <a:pt x="8694" y="14400"/>
                    <a:pt x="12294" y="10800"/>
                  </a:cubicBezTo>
                  <a:cubicBezTo>
                    <a:pt x="15894" y="7200"/>
                    <a:pt x="1874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7960454" y="447354"/>
              <a:ext cx="103501" cy="173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385" fill="norm" stroke="1" extrusionOk="0">
                  <a:moveTo>
                    <a:pt x="3030" y="2648"/>
                  </a:moveTo>
                  <a:cubicBezTo>
                    <a:pt x="1336" y="1607"/>
                    <a:pt x="-358" y="566"/>
                    <a:pt x="66" y="175"/>
                  </a:cubicBezTo>
                  <a:cubicBezTo>
                    <a:pt x="489" y="-215"/>
                    <a:pt x="3030" y="45"/>
                    <a:pt x="6630" y="956"/>
                  </a:cubicBezTo>
                  <a:cubicBezTo>
                    <a:pt x="10230" y="1867"/>
                    <a:pt x="14889" y="3428"/>
                    <a:pt x="17642" y="5901"/>
                  </a:cubicBezTo>
                  <a:cubicBezTo>
                    <a:pt x="20395" y="8373"/>
                    <a:pt x="21242" y="11756"/>
                    <a:pt x="20395" y="14228"/>
                  </a:cubicBezTo>
                  <a:cubicBezTo>
                    <a:pt x="19548" y="16701"/>
                    <a:pt x="17007" y="18262"/>
                    <a:pt x="14889" y="19433"/>
                  </a:cubicBezTo>
                  <a:cubicBezTo>
                    <a:pt x="12771" y="20604"/>
                    <a:pt x="11077" y="21385"/>
                    <a:pt x="11289" y="21385"/>
                  </a:cubicBezTo>
                  <a:cubicBezTo>
                    <a:pt x="11501" y="21385"/>
                    <a:pt x="13618" y="20604"/>
                    <a:pt x="15736" y="19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8313577" y="407711"/>
              <a:ext cx="233524" cy="22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165" fill="norm" stroke="1" extrusionOk="0">
                  <a:moveTo>
                    <a:pt x="12487" y="3413"/>
                  </a:moveTo>
                  <a:cubicBezTo>
                    <a:pt x="13061" y="2201"/>
                    <a:pt x="13634" y="990"/>
                    <a:pt x="13347" y="385"/>
                  </a:cubicBezTo>
                  <a:cubicBezTo>
                    <a:pt x="13061" y="-221"/>
                    <a:pt x="11914" y="-221"/>
                    <a:pt x="9716" y="1192"/>
                  </a:cubicBezTo>
                  <a:cubicBezTo>
                    <a:pt x="7517" y="2605"/>
                    <a:pt x="4268" y="5431"/>
                    <a:pt x="2261" y="8258"/>
                  </a:cubicBezTo>
                  <a:cubicBezTo>
                    <a:pt x="254" y="11084"/>
                    <a:pt x="-511" y="13910"/>
                    <a:pt x="349" y="16130"/>
                  </a:cubicBezTo>
                  <a:cubicBezTo>
                    <a:pt x="1209" y="18351"/>
                    <a:pt x="3694" y="19966"/>
                    <a:pt x="7422" y="20672"/>
                  </a:cubicBezTo>
                  <a:cubicBezTo>
                    <a:pt x="11149" y="21379"/>
                    <a:pt x="16119" y="21177"/>
                    <a:pt x="21089" y="20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7853374" y="82987"/>
              <a:ext cx="114836" cy="205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0926" fill="norm" stroke="1" extrusionOk="0">
                  <a:moveTo>
                    <a:pt x="16487" y="2444"/>
                  </a:moveTo>
                  <a:cubicBezTo>
                    <a:pt x="14945" y="1796"/>
                    <a:pt x="13402" y="1148"/>
                    <a:pt x="11859" y="1364"/>
                  </a:cubicBezTo>
                  <a:cubicBezTo>
                    <a:pt x="10316" y="1580"/>
                    <a:pt x="8773" y="2660"/>
                    <a:pt x="6652" y="5468"/>
                  </a:cubicBezTo>
                  <a:cubicBezTo>
                    <a:pt x="4530" y="8276"/>
                    <a:pt x="1830" y="12812"/>
                    <a:pt x="673" y="15620"/>
                  </a:cubicBezTo>
                  <a:cubicBezTo>
                    <a:pt x="-484" y="18428"/>
                    <a:pt x="-98" y="19508"/>
                    <a:pt x="1445" y="20264"/>
                  </a:cubicBezTo>
                  <a:cubicBezTo>
                    <a:pt x="2987" y="21020"/>
                    <a:pt x="5687" y="21452"/>
                    <a:pt x="9159" y="19724"/>
                  </a:cubicBezTo>
                  <a:cubicBezTo>
                    <a:pt x="12630" y="17996"/>
                    <a:pt x="16873" y="14108"/>
                    <a:pt x="18995" y="10976"/>
                  </a:cubicBezTo>
                  <a:cubicBezTo>
                    <a:pt x="21116" y="7844"/>
                    <a:pt x="21116" y="5468"/>
                    <a:pt x="20730" y="3740"/>
                  </a:cubicBezTo>
                  <a:cubicBezTo>
                    <a:pt x="20345" y="2012"/>
                    <a:pt x="19573" y="932"/>
                    <a:pt x="18223" y="392"/>
                  </a:cubicBezTo>
                  <a:cubicBezTo>
                    <a:pt x="16873" y="-148"/>
                    <a:pt x="14945" y="-148"/>
                    <a:pt x="13980" y="500"/>
                  </a:cubicBezTo>
                  <a:cubicBezTo>
                    <a:pt x="13016" y="1148"/>
                    <a:pt x="13016" y="2444"/>
                    <a:pt x="13016" y="37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8070850" y="183141"/>
              <a:ext cx="38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8312150" y="-1"/>
              <a:ext cx="132028" cy="25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16" fill="norm" stroke="1" extrusionOk="0">
                  <a:moveTo>
                    <a:pt x="0" y="1496"/>
                  </a:moveTo>
                  <a:cubicBezTo>
                    <a:pt x="5486" y="970"/>
                    <a:pt x="10971" y="443"/>
                    <a:pt x="14571" y="179"/>
                  </a:cubicBezTo>
                  <a:cubicBezTo>
                    <a:pt x="18171" y="-84"/>
                    <a:pt x="19886" y="-84"/>
                    <a:pt x="20743" y="355"/>
                  </a:cubicBezTo>
                  <a:cubicBezTo>
                    <a:pt x="21600" y="794"/>
                    <a:pt x="21600" y="1672"/>
                    <a:pt x="20743" y="4306"/>
                  </a:cubicBezTo>
                  <a:cubicBezTo>
                    <a:pt x="19886" y="6940"/>
                    <a:pt x="18171" y="11331"/>
                    <a:pt x="17143" y="14492"/>
                  </a:cubicBezTo>
                  <a:cubicBezTo>
                    <a:pt x="16114" y="17653"/>
                    <a:pt x="15771" y="19584"/>
                    <a:pt x="15429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8337550" y="138691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7339443" y="1073594"/>
              <a:ext cx="210708" cy="19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40" fill="norm" stroke="1" extrusionOk="0">
                  <a:moveTo>
                    <a:pt x="19364" y="2572"/>
                  </a:moveTo>
                  <a:cubicBezTo>
                    <a:pt x="18295" y="1663"/>
                    <a:pt x="17226" y="753"/>
                    <a:pt x="16156" y="299"/>
                  </a:cubicBezTo>
                  <a:cubicBezTo>
                    <a:pt x="15087" y="-156"/>
                    <a:pt x="14018" y="-156"/>
                    <a:pt x="12093" y="753"/>
                  </a:cubicBezTo>
                  <a:cubicBezTo>
                    <a:pt x="10168" y="1663"/>
                    <a:pt x="7388" y="3482"/>
                    <a:pt x="5249" y="5756"/>
                  </a:cubicBezTo>
                  <a:cubicBezTo>
                    <a:pt x="3111" y="8029"/>
                    <a:pt x="1614" y="10758"/>
                    <a:pt x="758" y="13031"/>
                  </a:cubicBezTo>
                  <a:cubicBezTo>
                    <a:pt x="-97" y="15305"/>
                    <a:pt x="-311" y="17124"/>
                    <a:pt x="544" y="18602"/>
                  </a:cubicBezTo>
                  <a:cubicBezTo>
                    <a:pt x="1400" y="20080"/>
                    <a:pt x="3325" y="21217"/>
                    <a:pt x="6960" y="21330"/>
                  </a:cubicBezTo>
                  <a:cubicBezTo>
                    <a:pt x="10596" y="21444"/>
                    <a:pt x="15942" y="20535"/>
                    <a:pt x="21289" y="19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7639050" y="1167391"/>
              <a:ext cx="330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5" y="17486"/>
                    <a:pt x="8031" y="13371"/>
                    <a:pt x="11631" y="9771"/>
                  </a:cubicBezTo>
                  <a:cubicBezTo>
                    <a:pt x="15231" y="6171"/>
                    <a:pt x="18415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7863001" y="1092474"/>
              <a:ext cx="143708" cy="20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64" fill="norm" stroke="1" extrusionOk="0">
                  <a:moveTo>
                    <a:pt x="1603" y="2564"/>
                  </a:moveTo>
                  <a:cubicBezTo>
                    <a:pt x="678" y="1664"/>
                    <a:pt x="-248" y="764"/>
                    <a:pt x="61" y="314"/>
                  </a:cubicBezTo>
                  <a:cubicBezTo>
                    <a:pt x="369" y="-136"/>
                    <a:pt x="1912" y="-136"/>
                    <a:pt x="5461" y="539"/>
                  </a:cubicBezTo>
                  <a:cubicBezTo>
                    <a:pt x="9009" y="1214"/>
                    <a:pt x="14563" y="2564"/>
                    <a:pt x="17649" y="4702"/>
                  </a:cubicBezTo>
                  <a:cubicBezTo>
                    <a:pt x="20735" y="6839"/>
                    <a:pt x="21352" y="9764"/>
                    <a:pt x="20735" y="12689"/>
                  </a:cubicBezTo>
                  <a:cubicBezTo>
                    <a:pt x="20118" y="15614"/>
                    <a:pt x="18266" y="18539"/>
                    <a:pt x="16415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8336769" y="987765"/>
              <a:ext cx="124312" cy="28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417" fill="norm" stroke="1" extrusionOk="0">
                  <a:moveTo>
                    <a:pt x="15806" y="3524"/>
                  </a:moveTo>
                  <a:cubicBezTo>
                    <a:pt x="16154" y="2396"/>
                    <a:pt x="16502" y="1268"/>
                    <a:pt x="15806" y="623"/>
                  </a:cubicBezTo>
                  <a:cubicBezTo>
                    <a:pt x="15109" y="-22"/>
                    <a:pt x="13367" y="-183"/>
                    <a:pt x="10754" y="220"/>
                  </a:cubicBezTo>
                  <a:cubicBezTo>
                    <a:pt x="8141" y="623"/>
                    <a:pt x="4657" y="1590"/>
                    <a:pt x="2393" y="2880"/>
                  </a:cubicBezTo>
                  <a:cubicBezTo>
                    <a:pt x="128" y="4169"/>
                    <a:pt x="-917" y="5781"/>
                    <a:pt x="999" y="7474"/>
                  </a:cubicBezTo>
                  <a:cubicBezTo>
                    <a:pt x="2915" y="9166"/>
                    <a:pt x="7793" y="10939"/>
                    <a:pt x="11451" y="12471"/>
                  </a:cubicBezTo>
                  <a:cubicBezTo>
                    <a:pt x="15109" y="14002"/>
                    <a:pt x="17548" y="15292"/>
                    <a:pt x="18941" y="16339"/>
                  </a:cubicBezTo>
                  <a:cubicBezTo>
                    <a:pt x="20335" y="17387"/>
                    <a:pt x="20683" y="18193"/>
                    <a:pt x="20335" y="18918"/>
                  </a:cubicBezTo>
                  <a:cubicBezTo>
                    <a:pt x="19986" y="19644"/>
                    <a:pt x="18941" y="20289"/>
                    <a:pt x="15631" y="20692"/>
                  </a:cubicBezTo>
                  <a:cubicBezTo>
                    <a:pt x="12322" y="21095"/>
                    <a:pt x="6748" y="21256"/>
                    <a:pt x="1173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7760708" y="875291"/>
              <a:ext cx="73638" cy="128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225" fill="norm" stroke="1" extrusionOk="0">
                  <a:moveTo>
                    <a:pt x="14114" y="0"/>
                  </a:moveTo>
                  <a:cubicBezTo>
                    <a:pt x="11114" y="697"/>
                    <a:pt x="8114" y="1394"/>
                    <a:pt x="5714" y="4181"/>
                  </a:cubicBezTo>
                  <a:cubicBezTo>
                    <a:pt x="3314" y="6968"/>
                    <a:pt x="1514" y="11845"/>
                    <a:pt x="614" y="15155"/>
                  </a:cubicBezTo>
                  <a:cubicBezTo>
                    <a:pt x="-286" y="18465"/>
                    <a:pt x="-286" y="20206"/>
                    <a:pt x="1214" y="20903"/>
                  </a:cubicBezTo>
                  <a:cubicBezTo>
                    <a:pt x="2714" y="21600"/>
                    <a:pt x="5714" y="21252"/>
                    <a:pt x="9314" y="18987"/>
                  </a:cubicBezTo>
                  <a:cubicBezTo>
                    <a:pt x="12914" y="16723"/>
                    <a:pt x="17114" y="12542"/>
                    <a:pt x="19214" y="9581"/>
                  </a:cubicBezTo>
                  <a:cubicBezTo>
                    <a:pt x="21314" y="6619"/>
                    <a:pt x="21314" y="4877"/>
                    <a:pt x="19814" y="3310"/>
                  </a:cubicBezTo>
                  <a:cubicBezTo>
                    <a:pt x="18314" y="1742"/>
                    <a:pt x="15314" y="348"/>
                    <a:pt x="12914" y="348"/>
                  </a:cubicBezTo>
                  <a:cubicBezTo>
                    <a:pt x="10514" y="348"/>
                    <a:pt x="8714" y="1742"/>
                    <a:pt x="6914" y="3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7905750" y="938791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8007350" y="844721"/>
              <a:ext cx="133350" cy="159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4052"/>
                  </a:moveTo>
                  <a:cubicBezTo>
                    <a:pt x="343" y="2649"/>
                    <a:pt x="686" y="1247"/>
                    <a:pt x="1886" y="545"/>
                  </a:cubicBezTo>
                  <a:cubicBezTo>
                    <a:pt x="3086" y="-156"/>
                    <a:pt x="5143" y="-156"/>
                    <a:pt x="7029" y="405"/>
                  </a:cubicBezTo>
                  <a:cubicBezTo>
                    <a:pt x="8914" y="966"/>
                    <a:pt x="10629" y="2088"/>
                    <a:pt x="10286" y="4893"/>
                  </a:cubicBezTo>
                  <a:cubicBezTo>
                    <a:pt x="9943" y="7699"/>
                    <a:pt x="7543" y="12187"/>
                    <a:pt x="5657" y="15273"/>
                  </a:cubicBezTo>
                  <a:cubicBezTo>
                    <a:pt x="3771" y="18358"/>
                    <a:pt x="2400" y="20041"/>
                    <a:pt x="2743" y="20743"/>
                  </a:cubicBezTo>
                  <a:cubicBezTo>
                    <a:pt x="3086" y="21444"/>
                    <a:pt x="5143" y="21163"/>
                    <a:pt x="8571" y="20462"/>
                  </a:cubicBezTo>
                  <a:cubicBezTo>
                    <a:pt x="12000" y="19761"/>
                    <a:pt x="16800" y="18639"/>
                    <a:pt x="21600" y="17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7385997" y="1749322"/>
              <a:ext cx="183204" cy="22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85" fill="norm" stroke="1" extrusionOk="0">
                  <a:moveTo>
                    <a:pt x="20744" y="2053"/>
                  </a:moveTo>
                  <a:cubicBezTo>
                    <a:pt x="19999" y="1237"/>
                    <a:pt x="19255" y="422"/>
                    <a:pt x="18137" y="117"/>
                  </a:cubicBezTo>
                  <a:cubicBezTo>
                    <a:pt x="17020" y="-189"/>
                    <a:pt x="15530" y="15"/>
                    <a:pt x="12799" y="1849"/>
                  </a:cubicBezTo>
                  <a:cubicBezTo>
                    <a:pt x="10068" y="3683"/>
                    <a:pt x="6096" y="7147"/>
                    <a:pt x="3613" y="10203"/>
                  </a:cubicBezTo>
                  <a:cubicBezTo>
                    <a:pt x="1130" y="13260"/>
                    <a:pt x="137" y="15909"/>
                    <a:pt x="13" y="17641"/>
                  </a:cubicBezTo>
                  <a:cubicBezTo>
                    <a:pt x="-111" y="19373"/>
                    <a:pt x="634" y="20188"/>
                    <a:pt x="3241" y="20698"/>
                  </a:cubicBezTo>
                  <a:cubicBezTo>
                    <a:pt x="5848" y="21207"/>
                    <a:pt x="10317" y="21411"/>
                    <a:pt x="13668" y="21207"/>
                  </a:cubicBezTo>
                  <a:cubicBezTo>
                    <a:pt x="17020" y="21003"/>
                    <a:pt x="19255" y="20392"/>
                    <a:pt x="21489" y="19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7683500" y="1891291"/>
              <a:ext cx="342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3" y="17280"/>
                    <a:pt x="8267" y="12960"/>
                    <a:pt x="11867" y="9360"/>
                  </a:cubicBezTo>
                  <a:cubicBezTo>
                    <a:pt x="15467" y="5760"/>
                    <a:pt x="18533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7950200" y="1813491"/>
              <a:ext cx="112346" cy="2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34" fill="norm" stroke="1" extrusionOk="0">
                  <a:moveTo>
                    <a:pt x="0" y="162"/>
                  </a:moveTo>
                  <a:cubicBezTo>
                    <a:pt x="2400" y="-52"/>
                    <a:pt x="4800" y="-266"/>
                    <a:pt x="8400" y="1017"/>
                  </a:cubicBezTo>
                  <a:cubicBezTo>
                    <a:pt x="12000" y="2300"/>
                    <a:pt x="16800" y="5081"/>
                    <a:pt x="19200" y="7540"/>
                  </a:cubicBezTo>
                  <a:cubicBezTo>
                    <a:pt x="21600" y="9999"/>
                    <a:pt x="21600" y="12138"/>
                    <a:pt x="20600" y="14384"/>
                  </a:cubicBezTo>
                  <a:cubicBezTo>
                    <a:pt x="19600" y="16629"/>
                    <a:pt x="17600" y="18982"/>
                    <a:pt x="15600" y="21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8239712" y="1720753"/>
              <a:ext cx="199439" cy="34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82" fill="norm" stroke="1" extrusionOk="0">
                  <a:moveTo>
                    <a:pt x="5052" y="6228"/>
                  </a:moveTo>
                  <a:cubicBezTo>
                    <a:pt x="4370" y="9893"/>
                    <a:pt x="3688" y="13559"/>
                    <a:pt x="3234" y="15784"/>
                  </a:cubicBezTo>
                  <a:cubicBezTo>
                    <a:pt x="2779" y="18009"/>
                    <a:pt x="2551" y="18795"/>
                    <a:pt x="2097" y="19646"/>
                  </a:cubicBezTo>
                  <a:cubicBezTo>
                    <a:pt x="1642" y="20497"/>
                    <a:pt x="960" y="21413"/>
                    <a:pt x="505" y="21479"/>
                  </a:cubicBezTo>
                  <a:cubicBezTo>
                    <a:pt x="50" y="21544"/>
                    <a:pt x="-177" y="20759"/>
                    <a:pt x="164" y="18271"/>
                  </a:cubicBezTo>
                  <a:cubicBezTo>
                    <a:pt x="505" y="15784"/>
                    <a:pt x="1415" y="11595"/>
                    <a:pt x="2779" y="8453"/>
                  </a:cubicBezTo>
                  <a:cubicBezTo>
                    <a:pt x="4143" y="5311"/>
                    <a:pt x="5962" y="3217"/>
                    <a:pt x="7326" y="1973"/>
                  </a:cubicBezTo>
                  <a:cubicBezTo>
                    <a:pt x="8690" y="729"/>
                    <a:pt x="9600" y="337"/>
                    <a:pt x="10964" y="140"/>
                  </a:cubicBezTo>
                  <a:cubicBezTo>
                    <a:pt x="12328" y="-56"/>
                    <a:pt x="14147" y="-56"/>
                    <a:pt x="15398" y="206"/>
                  </a:cubicBezTo>
                  <a:cubicBezTo>
                    <a:pt x="16648" y="468"/>
                    <a:pt x="17330" y="991"/>
                    <a:pt x="17671" y="1973"/>
                  </a:cubicBezTo>
                  <a:cubicBezTo>
                    <a:pt x="18012" y="2955"/>
                    <a:pt x="18012" y="4395"/>
                    <a:pt x="16535" y="5900"/>
                  </a:cubicBezTo>
                  <a:cubicBezTo>
                    <a:pt x="15057" y="7406"/>
                    <a:pt x="12101" y="8977"/>
                    <a:pt x="9941" y="9893"/>
                  </a:cubicBezTo>
                  <a:cubicBezTo>
                    <a:pt x="7781" y="10809"/>
                    <a:pt x="6417" y="11071"/>
                    <a:pt x="5962" y="11529"/>
                  </a:cubicBezTo>
                  <a:cubicBezTo>
                    <a:pt x="5507" y="11988"/>
                    <a:pt x="5962" y="12642"/>
                    <a:pt x="8236" y="13886"/>
                  </a:cubicBezTo>
                  <a:cubicBezTo>
                    <a:pt x="10509" y="15129"/>
                    <a:pt x="14602" y="16962"/>
                    <a:pt x="17103" y="18206"/>
                  </a:cubicBezTo>
                  <a:cubicBezTo>
                    <a:pt x="19604" y="19449"/>
                    <a:pt x="20514" y="20104"/>
                    <a:pt x="21423" y="20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7767058" y="1533575"/>
              <a:ext cx="98476" cy="17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015" fill="norm" stroke="1" extrusionOk="0">
                  <a:moveTo>
                    <a:pt x="13568" y="1738"/>
                  </a:moveTo>
                  <a:cubicBezTo>
                    <a:pt x="11270" y="1986"/>
                    <a:pt x="8972" y="2234"/>
                    <a:pt x="6675" y="4593"/>
                  </a:cubicBezTo>
                  <a:cubicBezTo>
                    <a:pt x="4377" y="6952"/>
                    <a:pt x="2079" y="11421"/>
                    <a:pt x="930" y="14276"/>
                  </a:cubicBezTo>
                  <a:cubicBezTo>
                    <a:pt x="-219" y="17131"/>
                    <a:pt x="-219" y="18372"/>
                    <a:pt x="470" y="19490"/>
                  </a:cubicBezTo>
                  <a:cubicBezTo>
                    <a:pt x="1160" y="20607"/>
                    <a:pt x="2538" y="21600"/>
                    <a:pt x="5985" y="20607"/>
                  </a:cubicBezTo>
                  <a:cubicBezTo>
                    <a:pt x="9432" y="19614"/>
                    <a:pt x="14947" y="16634"/>
                    <a:pt x="17934" y="13283"/>
                  </a:cubicBezTo>
                  <a:cubicBezTo>
                    <a:pt x="20921" y="9931"/>
                    <a:pt x="21381" y="6207"/>
                    <a:pt x="21381" y="3724"/>
                  </a:cubicBezTo>
                  <a:cubicBezTo>
                    <a:pt x="21381" y="1241"/>
                    <a:pt x="20921" y="0"/>
                    <a:pt x="19313" y="0"/>
                  </a:cubicBezTo>
                  <a:cubicBezTo>
                    <a:pt x="17704" y="0"/>
                    <a:pt x="14947" y="1241"/>
                    <a:pt x="12190" y="2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7981950" y="1605541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8083550" y="1516641"/>
              <a:ext cx="254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168"/>
                    <a:pt x="7200" y="8337"/>
                    <a:pt x="10800" y="11937"/>
                  </a:cubicBezTo>
                  <a:cubicBezTo>
                    <a:pt x="14400" y="15537"/>
                    <a:pt x="18000" y="185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9743987" y="254711"/>
              <a:ext cx="155663" cy="29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18" fill="norm" stroke="1" extrusionOk="0">
                  <a:moveTo>
                    <a:pt x="21466" y="1714"/>
                  </a:moveTo>
                  <a:cubicBezTo>
                    <a:pt x="20590" y="948"/>
                    <a:pt x="19715" y="182"/>
                    <a:pt x="16504" y="29"/>
                  </a:cubicBezTo>
                  <a:cubicBezTo>
                    <a:pt x="13293" y="-124"/>
                    <a:pt x="7747" y="336"/>
                    <a:pt x="4390" y="1408"/>
                  </a:cubicBezTo>
                  <a:cubicBezTo>
                    <a:pt x="1034" y="2480"/>
                    <a:pt x="-134" y="4165"/>
                    <a:pt x="12" y="5774"/>
                  </a:cubicBezTo>
                  <a:cubicBezTo>
                    <a:pt x="158" y="7382"/>
                    <a:pt x="1617" y="8914"/>
                    <a:pt x="4536" y="10599"/>
                  </a:cubicBezTo>
                  <a:cubicBezTo>
                    <a:pt x="7455" y="12285"/>
                    <a:pt x="11834" y="14123"/>
                    <a:pt x="14315" y="15425"/>
                  </a:cubicBezTo>
                  <a:cubicBezTo>
                    <a:pt x="16796" y="16727"/>
                    <a:pt x="17380" y="17493"/>
                    <a:pt x="17380" y="18259"/>
                  </a:cubicBezTo>
                  <a:cubicBezTo>
                    <a:pt x="17380" y="19025"/>
                    <a:pt x="16796" y="19791"/>
                    <a:pt x="15482" y="20327"/>
                  </a:cubicBezTo>
                  <a:cubicBezTo>
                    <a:pt x="14169" y="20863"/>
                    <a:pt x="12125" y="21170"/>
                    <a:pt x="10374" y="21323"/>
                  </a:cubicBezTo>
                  <a:cubicBezTo>
                    <a:pt x="8623" y="21476"/>
                    <a:pt x="7163" y="21476"/>
                    <a:pt x="6142" y="21093"/>
                  </a:cubicBezTo>
                  <a:cubicBezTo>
                    <a:pt x="5120" y="20710"/>
                    <a:pt x="4536" y="19944"/>
                    <a:pt x="3952" y="19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10070840" y="345564"/>
              <a:ext cx="380835" cy="14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67" fill="norm" stroke="1" extrusionOk="0">
                  <a:moveTo>
                    <a:pt x="1804" y="12791"/>
                  </a:moveTo>
                  <a:cubicBezTo>
                    <a:pt x="969" y="12155"/>
                    <a:pt x="134" y="11520"/>
                    <a:pt x="14" y="11520"/>
                  </a:cubicBezTo>
                  <a:cubicBezTo>
                    <a:pt x="-105" y="11520"/>
                    <a:pt x="492" y="12155"/>
                    <a:pt x="2341" y="12155"/>
                  </a:cubicBezTo>
                  <a:cubicBezTo>
                    <a:pt x="4191" y="12155"/>
                    <a:pt x="7294" y="11520"/>
                    <a:pt x="9860" y="10726"/>
                  </a:cubicBezTo>
                  <a:cubicBezTo>
                    <a:pt x="12425" y="9932"/>
                    <a:pt x="14454" y="8979"/>
                    <a:pt x="16005" y="8185"/>
                  </a:cubicBezTo>
                  <a:cubicBezTo>
                    <a:pt x="17557" y="7391"/>
                    <a:pt x="18631" y="6755"/>
                    <a:pt x="18810" y="5961"/>
                  </a:cubicBezTo>
                  <a:cubicBezTo>
                    <a:pt x="18989" y="5167"/>
                    <a:pt x="18273" y="4214"/>
                    <a:pt x="17617" y="3420"/>
                  </a:cubicBezTo>
                  <a:cubicBezTo>
                    <a:pt x="16960" y="2626"/>
                    <a:pt x="16364" y="1991"/>
                    <a:pt x="15767" y="1514"/>
                  </a:cubicBezTo>
                  <a:cubicBezTo>
                    <a:pt x="15170" y="1038"/>
                    <a:pt x="14573" y="720"/>
                    <a:pt x="14573" y="402"/>
                  </a:cubicBezTo>
                  <a:cubicBezTo>
                    <a:pt x="14573" y="85"/>
                    <a:pt x="15170" y="-233"/>
                    <a:pt x="16125" y="243"/>
                  </a:cubicBezTo>
                  <a:cubicBezTo>
                    <a:pt x="17080" y="720"/>
                    <a:pt x="18392" y="1991"/>
                    <a:pt x="19287" y="3261"/>
                  </a:cubicBezTo>
                  <a:cubicBezTo>
                    <a:pt x="20182" y="4532"/>
                    <a:pt x="20660" y="5802"/>
                    <a:pt x="20958" y="7232"/>
                  </a:cubicBezTo>
                  <a:cubicBezTo>
                    <a:pt x="21256" y="8661"/>
                    <a:pt x="21376" y="10249"/>
                    <a:pt x="21435" y="11838"/>
                  </a:cubicBezTo>
                  <a:cubicBezTo>
                    <a:pt x="21495" y="13426"/>
                    <a:pt x="21495" y="15014"/>
                    <a:pt x="21316" y="16443"/>
                  </a:cubicBezTo>
                  <a:cubicBezTo>
                    <a:pt x="21137" y="17873"/>
                    <a:pt x="20779" y="19143"/>
                    <a:pt x="20182" y="19938"/>
                  </a:cubicBezTo>
                  <a:cubicBezTo>
                    <a:pt x="19586" y="20732"/>
                    <a:pt x="18750" y="21049"/>
                    <a:pt x="17915" y="21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0643042" y="284741"/>
              <a:ext cx="183709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15239" y="1641"/>
                  </a:moveTo>
                  <a:cubicBezTo>
                    <a:pt x="14268" y="820"/>
                    <a:pt x="13298" y="0"/>
                    <a:pt x="12084" y="0"/>
                  </a:cubicBezTo>
                  <a:cubicBezTo>
                    <a:pt x="10871" y="0"/>
                    <a:pt x="9415" y="820"/>
                    <a:pt x="7230" y="3691"/>
                  </a:cubicBezTo>
                  <a:cubicBezTo>
                    <a:pt x="5046" y="6562"/>
                    <a:pt x="2134" y="11484"/>
                    <a:pt x="799" y="14628"/>
                  </a:cubicBezTo>
                  <a:cubicBezTo>
                    <a:pt x="-536" y="17772"/>
                    <a:pt x="-293" y="19139"/>
                    <a:pt x="2255" y="20096"/>
                  </a:cubicBezTo>
                  <a:cubicBezTo>
                    <a:pt x="4803" y="21053"/>
                    <a:pt x="9657" y="21600"/>
                    <a:pt x="13176" y="21600"/>
                  </a:cubicBezTo>
                  <a:cubicBezTo>
                    <a:pt x="16695" y="21600"/>
                    <a:pt x="18880" y="21053"/>
                    <a:pt x="21064" y="20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0260964" y="100591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0144445" y="68841"/>
              <a:ext cx="126283" cy="14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224" fill="norm" stroke="1" extrusionOk="0">
                  <a:moveTo>
                    <a:pt x="15349" y="0"/>
                  </a:moveTo>
                  <a:cubicBezTo>
                    <a:pt x="13579" y="0"/>
                    <a:pt x="11808" y="0"/>
                    <a:pt x="9330" y="2065"/>
                  </a:cubicBezTo>
                  <a:cubicBezTo>
                    <a:pt x="6851" y="4129"/>
                    <a:pt x="3664" y="8259"/>
                    <a:pt x="1894" y="11435"/>
                  </a:cubicBezTo>
                  <a:cubicBezTo>
                    <a:pt x="123" y="14612"/>
                    <a:pt x="-231" y="16835"/>
                    <a:pt x="123" y="18582"/>
                  </a:cubicBezTo>
                  <a:cubicBezTo>
                    <a:pt x="477" y="20329"/>
                    <a:pt x="1539" y="21600"/>
                    <a:pt x="5080" y="21124"/>
                  </a:cubicBezTo>
                  <a:cubicBezTo>
                    <a:pt x="8621" y="20647"/>
                    <a:pt x="14641" y="18424"/>
                    <a:pt x="17828" y="15565"/>
                  </a:cubicBezTo>
                  <a:cubicBezTo>
                    <a:pt x="21015" y="12706"/>
                    <a:pt x="21369" y="9212"/>
                    <a:pt x="21015" y="6829"/>
                  </a:cubicBezTo>
                  <a:cubicBezTo>
                    <a:pt x="20661" y="4447"/>
                    <a:pt x="19599" y="3176"/>
                    <a:pt x="18182" y="2382"/>
                  </a:cubicBezTo>
                  <a:cubicBezTo>
                    <a:pt x="16766" y="1588"/>
                    <a:pt x="14995" y="1271"/>
                    <a:pt x="14110" y="2065"/>
                  </a:cubicBezTo>
                  <a:cubicBezTo>
                    <a:pt x="13225" y="2859"/>
                    <a:pt x="13225" y="4765"/>
                    <a:pt x="13225" y="6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0325099" y="151391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0458450" y="13430"/>
              <a:ext cx="120650" cy="206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21600" y="2439"/>
                  </a:moveTo>
                  <a:cubicBezTo>
                    <a:pt x="21221" y="1348"/>
                    <a:pt x="20842" y="257"/>
                    <a:pt x="19895" y="39"/>
                  </a:cubicBezTo>
                  <a:cubicBezTo>
                    <a:pt x="18947" y="-179"/>
                    <a:pt x="17432" y="476"/>
                    <a:pt x="14779" y="3094"/>
                  </a:cubicBezTo>
                  <a:cubicBezTo>
                    <a:pt x="12126" y="5712"/>
                    <a:pt x="8337" y="10294"/>
                    <a:pt x="6253" y="13130"/>
                  </a:cubicBezTo>
                  <a:cubicBezTo>
                    <a:pt x="4168" y="15966"/>
                    <a:pt x="3789" y="17057"/>
                    <a:pt x="4168" y="18148"/>
                  </a:cubicBezTo>
                  <a:cubicBezTo>
                    <a:pt x="4547" y="19239"/>
                    <a:pt x="5684" y="20330"/>
                    <a:pt x="7200" y="20876"/>
                  </a:cubicBezTo>
                  <a:cubicBezTo>
                    <a:pt x="8716" y="21421"/>
                    <a:pt x="10611" y="21421"/>
                    <a:pt x="11937" y="20876"/>
                  </a:cubicBezTo>
                  <a:cubicBezTo>
                    <a:pt x="13263" y="20330"/>
                    <a:pt x="14021" y="19239"/>
                    <a:pt x="12884" y="18148"/>
                  </a:cubicBezTo>
                  <a:cubicBezTo>
                    <a:pt x="11747" y="17057"/>
                    <a:pt x="8716" y="15966"/>
                    <a:pt x="6253" y="15639"/>
                  </a:cubicBezTo>
                  <a:cubicBezTo>
                    <a:pt x="3789" y="15312"/>
                    <a:pt x="1895" y="15748"/>
                    <a:pt x="0" y="16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9690598" y="1058228"/>
              <a:ext cx="120152" cy="263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59" fill="norm" stroke="1" extrusionOk="0">
                  <a:moveTo>
                    <a:pt x="21140" y="1127"/>
                  </a:moveTo>
                  <a:cubicBezTo>
                    <a:pt x="19650" y="613"/>
                    <a:pt x="18161" y="98"/>
                    <a:pt x="15181" y="13"/>
                  </a:cubicBezTo>
                  <a:cubicBezTo>
                    <a:pt x="12202" y="-73"/>
                    <a:pt x="7733" y="270"/>
                    <a:pt x="4568" y="1384"/>
                  </a:cubicBezTo>
                  <a:cubicBezTo>
                    <a:pt x="1402" y="2498"/>
                    <a:pt x="-460" y="4384"/>
                    <a:pt x="99" y="5841"/>
                  </a:cubicBezTo>
                  <a:cubicBezTo>
                    <a:pt x="657" y="7298"/>
                    <a:pt x="3637" y="8327"/>
                    <a:pt x="6988" y="9527"/>
                  </a:cubicBezTo>
                  <a:cubicBezTo>
                    <a:pt x="10340" y="10727"/>
                    <a:pt x="14064" y="12098"/>
                    <a:pt x="16485" y="13127"/>
                  </a:cubicBezTo>
                  <a:cubicBezTo>
                    <a:pt x="18906" y="14156"/>
                    <a:pt x="20023" y="14841"/>
                    <a:pt x="20395" y="15613"/>
                  </a:cubicBezTo>
                  <a:cubicBezTo>
                    <a:pt x="20768" y="16384"/>
                    <a:pt x="20395" y="17241"/>
                    <a:pt x="17974" y="18184"/>
                  </a:cubicBezTo>
                  <a:cubicBezTo>
                    <a:pt x="15554" y="19127"/>
                    <a:pt x="11085" y="20156"/>
                    <a:pt x="7547" y="20756"/>
                  </a:cubicBezTo>
                  <a:cubicBezTo>
                    <a:pt x="4009" y="21356"/>
                    <a:pt x="1402" y="21527"/>
                    <a:pt x="471" y="21184"/>
                  </a:cubicBezTo>
                  <a:cubicBezTo>
                    <a:pt x="-460" y="20841"/>
                    <a:pt x="285" y="19984"/>
                    <a:pt x="1030" y="19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9899650" y="1218191"/>
              <a:ext cx="292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" y="18000"/>
                    <a:pt x="939" y="14400"/>
                    <a:pt x="2583" y="11700"/>
                  </a:cubicBezTo>
                  <a:cubicBezTo>
                    <a:pt x="4226" y="9000"/>
                    <a:pt x="7043" y="7200"/>
                    <a:pt x="10409" y="5400"/>
                  </a:cubicBezTo>
                  <a:cubicBezTo>
                    <a:pt x="13774" y="3600"/>
                    <a:pt x="1768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0160000" y="1161041"/>
              <a:ext cx="116745" cy="14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64" fill="norm" stroke="1" extrusionOk="0">
                  <a:moveTo>
                    <a:pt x="0" y="0"/>
                  </a:moveTo>
                  <a:cubicBezTo>
                    <a:pt x="5400" y="1934"/>
                    <a:pt x="10800" y="3869"/>
                    <a:pt x="14657" y="6770"/>
                  </a:cubicBezTo>
                  <a:cubicBezTo>
                    <a:pt x="18514" y="9672"/>
                    <a:pt x="20829" y="13540"/>
                    <a:pt x="21214" y="15958"/>
                  </a:cubicBezTo>
                  <a:cubicBezTo>
                    <a:pt x="21600" y="18376"/>
                    <a:pt x="20057" y="19343"/>
                    <a:pt x="18321" y="20149"/>
                  </a:cubicBezTo>
                  <a:cubicBezTo>
                    <a:pt x="16586" y="20955"/>
                    <a:pt x="14657" y="21600"/>
                    <a:pt x="13114" y="21439"/>
                  </a:cubicBezTo>
                  <a:cubicBezTo>
                    <a:pt x="11571" y="21278"/>
                    <a:pt x="10414" y="20310"/>
                    <a:pt x="9257" y="19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0414000" y="1078491"/>
              <a:ext cx="133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842"/>
                  </a:moveTo>
                  <a:cubicBezTo>
                    <a:pt x="20914" y="1895"/>
                    <a:pt x="20229" y="947"/>
                    <a:pt x="19029" y="474"/>
                  </a:cubicBezTo>
                  <a:cubicBezTo>
                    <a:pt x="17829" y="0"/>
                    <a:pt x="16114" y="0"/>
                    <a:pt x="14400" y="0"/>
                  </a:cubicBezTo>
                  <a:cubicBezTo>
                    <a:pt x="12686" y="0"/>
                    <a:pt x="10971" y="0"/>
                    <a:pt x="9257" y="189"/>
                  </a:cubicBezTo>
                  <a:cubicBezTo>
                    <a:pt x="7543" y="379"/>
                    <a:pt x="5829" y="758"/>
                    <a:pt x="4971" y="1516"/>
                  </a:cubicBezTo>
                  <a:cubicBezTo>
                    <a:pt x="4114" y="2274"/>
                    <a:pt x="4114" y="3411"/>
                    <a:pt x="5829" y="5211"/>
                  </a:cubicBezTo>
                  <a:cubicBezTo>
                    <a:pt x="7543" y="7011"/>
                    <a:pt x="10971" y="9474"/>
                    <a:pt x="13543" y="12032"/>
                  </a:cubicBezTo>
                  <a:cubicBezTo>
                    <a:pt x="16114" y="14589"/>
                    <a:pt x="17829" y="17242"/>
                    <a:pt x="17829" y="18853"/>
                  </a:cubicBezTo>
                  <a:cubicBezTo>
                    <a:pt x="17829" y="20463"/>
                    <a:pt x="16114" y="21032"/>
                    <a:pt x="12857" y="21316"/>
                  </a:cubicBezTo>
                  <a:cubicBezTo>
                    <a:pt x="9600" y="21600"/>
                    <a:pt x="480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9971424" y="882583"/>
              <a:ext cx="121637" cy="176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135" fill="norm" stroke="1" extrusionOk="0">
                  <a:moveTo>
                    <a:pt x="19436" y="1412"/>
                  </a:moveTo>
                  <a:cubicBezTo>
                    <a:pt x="17606" y="649"/>
                    <a:pt x="15775" y="-113"/>
                    <a:pt x="14128" y="14"/>
                  </a:cubicBezTo>
                  <a:cubicBezTo>
                    <a:pt x="12481" y="141"/>
                    <a:pt x="11016" y="1158"/>
                    <a:pt x="8636" y="4080"/>
                  </a:cubicBezTo>
                  <a:cubicBezTo>
                    <a:pt x="6257" y="7002"/>
                    <a:pt x="2962" y="11831"/>
                    <a:pt x="1314" y="14880"/>
                  </a:cubicBezTo>
                  <a:cubicBezTo>
                    <a:pt x="-333" y="17929"/>
                    <a:pt x="-333" y="19200"/>
                    <a:pt x="765" y="20089"/>
                  </a:cubicBezTo>
                  <a:cubicBezTo>
                    <a:pt x="1864" y="20979"/>
                    <a:pt x="4060" y="21487"/>
                    <a:pt x="7172" y="20852"/>
                  </a:cubicBezTo>
                  <a:cubicBezTo>
                    <a:pt x="10284" y="20216"/>
                    <a:pt x="14311" y="18438"/>
                    <a:pt x="16874" y="15896"/>
                  </a:cubicBezTo>
                  <a:cubicBezTo>
                    <a:pt x="19436" y="13355"/>
                    <a:pt x="20535" y="10052"/>
                    <a:pt x="20901" y="7638"/>
                  </a:cubicBezTo>
                  <a:cubicBezTo>
                    <a:pt x="21267" y="5223"/>
                    <a:pt x="20901" y="3699"/>
                    <a:pt x="19803" y="2682"/>
                  </a:cubicBezTo>
                  <a:cubicBezTo>
                    <a:pt x="18704" y="1666"/>
                    <a:pt x="16874" y="1158"/>
                    <a:pt x="15775" y="1158"/>
                  </a:cubicBezTo>
                  <a:cubicBezTo>
                    <a:pt x="14677" y="1158"/>
                    <a:pt x="14311" y="1666"/>
                    <a:pt x="13945" y="2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10185400" y="951491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0229850" y="812799"/>
              <a:ext cx="113292" cy="18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86" fill="norm" stroke="1" extrusionOk="0">
                  <a:moveTo>
                    <a:pt x="8400" y="3486"/>
                  </a:moveTo>
                  <a:cubicBezTo>
                    <a:pt x="8800" y="2286"/>
                    <a:pt x="9200" y="1086"/>
                    <a:pt x="10400" y="486"/>
                  </a:cubicBezTo>
                  <a:cubicBezTo>
                    <a:pt x="11600" y="-114"/>
                    <a:pt x="13600" y="-114"/>
                    <a:pt x="15600" y="246"/>
                  </a:cubicBezTo>
                  <a:cubicBezTo>
                    <a:pt x="17600" y="606"/>
                    <a:pt x="19600" y="1326"/>
                    <a:pt x="20600" y="2286"/>
                  </a:cubicBezTo>
                  <a:cubicBezTo>
                    <a:pt x="21600" y="3246"/>
                    <a:pt x="21600" y="4446"/>
                    <a:pt x="21000" y="5526"/>
                  </a:cubicBezTo>
                  <a:cubicBezTo>
                    <a:pt x="20400" y="6606"/>
                    <a:pt x="19200" y="7566"/>
                    <a:pt x="17800" y="8406"/>
                  </a:cubicBezTo>
                  <a:cubicBezTo>
                    <a:pt x="16400" y="9246"/>
                    <a:pt x="14800" y="9966"/>
                    <a:pt x="15000" y="10446"/>
                  </a:cubicBezTo>
                  <a:cubicBezTo>
                    <a:pt x="15200" y="10926"/>
                    <a:pt x="17200" y="11166"/>
                    <a:pt x="18800" y="12006"/>
                  </a:cubicBezTo>
                  <a:cubicBezTo>
                    <a:pt x="20400" y="12846"/>
                    <a:pt x="21600" y="14286"/>
                    <a:pt x="21000" y="15606"/>
                  </a:cubicBezTo>
                  <a:cubicBezTo>
                    <a:pt x="20400" y="16926"/>
                    <a:pt x="18000" y="18126"/>
                    <a:pt x="14200" y="19086"/>
                  </a:cubicBezTo>
                  <a:cubicBezTo>
                    <a:pt x="10400" y="20046"/>
                    <a:pt x="5200" y="20766"/>
                    <a:pt x="0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9518650" y="1843354"/>
              <a:ext cx="133350" cy="24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21600" y="865"/>
                  </a:moveTo>
                  <a:cubicBezTo>
                    <a:pt x="20229" y="307"/>
                    <a:pt x="18857" y="-252"/>
                    <a:pt x="15600" y="120"/>
                  </a:cubicBezTo>
                  <a:cubicBezTo>
                    <a:pt x="12343" y="493"/>
                    <a:pt x="7200" y="1796"/>
                    <a:pt x="4286" y="2914"/>
                  </a:cubicBezTo>
                  <a:cubicBezTo>
                    <a:pt x="1371" y="4031"/>
                    <a:pt x="686" y="4962"/>
                    <a:pt x="343" y="5893"/>
                  </a:cubicBezTo>
                  <a:cubicBezTo>
                    <a:pt x="0" y="6824"/>
                    <a:pt x="0" y="7755"/>
                    <a:pt x="3257" y="9245"/>
                  </a:cubicBezTo>
                  <a:cubicBezTo>
                    <a:pt x="6514" y="10734"/>
                    <a:pt x="13029" y="12782"/>
                    <a:pt x="16629" y="14272"/>
                  </a:cubicBezTo>
                  <a:cubicBezTo>
                    <a:pt x="20229" y="15762"/>
                    <a:pt x="20914" y="16693"/>
                    <a:pt x="20743" y="17531"/>
                  </a:cubicBezTo>
                  <a:cubicBezTo>
                    <a:pt x="20571" y="18369"/>
                    <a:pt x="19543" y="19114"/>
                    <a:pt x="17143" y="19672"/>
                  </a:cubicBezTo>
                  <a:cubicBezTo>
                    <a:pt x="14743" y="20231"/>
                    <a:pt x="10971" y="20603"/>
                    <a:pt x="8229" y="20882"/>
                  </a:cubicBezTo>
                  <a:cubicBezTo>
                    <a:pt x="5486" y="21162"/>
                    <a:pt x="3771" y="21348"/>
                    <a:pt x="2571" y="20976"/>
                  </a:cubicBezTo>
                  <a:cubicBezTo>
                    <a:pt x="1371" y="20603"/>
                    <a:pt x="686" y="19672"/>
                    <a:pt x="0" y="18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9753599" y="1967491"/>
              <a:ext cx="368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9543"/>
                    <a:pt x="5959" y="17486"/>
                    <a:pt x="9559" y="13886"/>
                  </a:cubicBezTo>
                  <a:cubicBezTo>
                    <a:pt x="13159" y="10286"/>
                    <a:pt x="17379" y="51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0038218" y="1914575"/>
              <a:ext cx="73930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21600" fill="norm" stroke="1" extrusionOk="0">
                  <a:moveTo>
                    <a:pt x="5566" y="1054"/>
                  </a:moveTo>
                  <a:cubicBezTo>
                    <a:pt x="2647" y="527"/>
                    <a:pt x="-272" y="0"/>
                    <a:pt x="20" y="0"/>
                  </a:cubicBezTo>
                  <a:cubicBezTo>
                    <a:pt x="312" y="0"/>
                    <a:pt x="3814" y="527"/>
                    <a:pt x="8485" y="1844"/>
                  </a:cubicBezTo>
                  <a:cubicBezTo>
                    <a:pt x="13155" y="3161"/>
                    <a:pt x="18993" y="5268"/>
                    <a:pt x="20160" y="8693"/>
                  </a:cubicBezTo>
                  <a:cubicBezTo>
                    <a:pt x="21328" y="12117"/>
                    <a:pt x="17825" y="16859"/>
                    <a:pt x="143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0262157" y="1842138"/>
              <a:ext cx="158193" cy="25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83" fill="norm" stroke="1" extrusionOk="0">
                  <a:moveTo>
                    <a:pt x="3380" y="5752"/>
                  </a:moveTo>
                  <a:cubicBezTo>
                    <a:pt x="3092" y="7538"/>
                    <a:pt x="2804" y="9323"/>
                    <a:pt x="2372" y="11554"/>
                  </a:cubicBezTo>
                  <a:cubicBezTo>
                    <a:pt x="1940" y="13785"/>
                    <a:pt x="1364" y="16463"/>
                    <a:pt x="932" y="18248"/>
                  </a:cubicBezTo>
                  <a:cubicBezTo>
                    <a:pt x="500" y="20033"/>
                    <a:pt x="212" y="20926"/>
                    <a:pt x="68" y="20658"/>
                  </a:cubicBezTo>
                  <a:cubicBezTo>
                    <a:pt x="-76" y="20390"/>
                    <a:pt x="-76" y="18962"/>
                    <a:pt x="932" y="16017"/>
                  </a:cubicBezTo>
                  <a:cubicBezTo>
                    <a:pt x="1940" y="13071"/>
                    <a:pt x="3956" y="8609"/>
                    <a:pt x="6548" y="5574"/>
                  </a:cubicBezTo>
                  <a:cubicBezTo>
                    <a:pt x="9140" y="2539"/>
                    <a:pt x="12308" y="933"/>
                    <a:pt x="14612" y="308"/>
                  </a:cubicBezTo>
                  <a:cubicBezTo>
                    <a:pt x="16916" y="-317"/>
                    <a:pt x="18356" y="40"/>
                    <a:pt x="19076" y="1111"/>
                  </a:cubicBezTo>
                  <a:cubicBezTo>
                    <a:pt x="19796" y="2182"/>
                    <a:pt x="19796" y="3967"/>
                    <a:pt x="17780" y="5663"/>
                  </a:cubicBezTo>
                  <a:cubicBezTo>
                    <a:pt x="15764" y="7359"/>
                    <a:pt x="11732" y="8966"/>
                    <a:pt x="9140" y="10037"/>
                  </a:cubicBezTo>
                  <a:cubicBezTo>
                    <a:pt x="6548" y="11108"/>
                    <a:pt x="5396" y="11643"/>
                    <a:pt x="5828" y="12357"/>
                  </a:cubicBezTo>
                  <a:cubicBezTo>
                    <a:pt x="6260" y="13071"/>
                    <a:pt x="8276" y="13964"/>
                    <a:pt x="11156" y="15481"/>
                  </a:cubicBezTo>
                  <a:cubicBezTo>
                    <a:pt x="14036" y="16999"/>
                    <a:pt x="17780" y="19141"/>
                    <a:pt x="21524" y="21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9812487" y="1648653"/>
              <a:ext cx="89575" cy="15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0923" fill="norm" stroke="1" extrusionOk="0">
                  <a:moveTo>
                    <a:pt x="20215" y="185"/>
                  </a:moveTo>
                  <a:cubicBezTo>
                    <a:pt x="17761" y="-107"/>
                    <a:pt x="15306" y="-399"/>
                    <a:pt x="11870" y="2228"/>
                  </a:cubicBezTo>
                  <a:cubicBezTo>
                    <a:pt x="8433" y="4855"/>
                    <a:pt x="4015" y="10401"/>
                    <a:pt x="1806" y="14050"/>
                  </a:cubicBezTo>
                  <a:cubicBezTo>
                    <a:pt x="-403" y="17698"/>
                    <a:pt x="-403" y="19450"/>
                    <a:pt x="824" y="20325"/>
                  </a:cubicBezTo>
                  <a:cubicBezTo>
                    <a:pt x="2052" y="21201"/>
                    <a:pt x="4506" y="21201"/>
                    <a:pt x="7942" y="19742"/>
                  </a:cubicBezTo>
                  <a:cubicBezTo>
                    <a:pt x="11379" y="18282"/>
                    <a:pt x="15797" y="15363"/>
                    <a:pt x="18252" y="12882"/>
                  </a:cubicBezTo>
                  <a:cubicBezTo>
                    <a:pt x="20706" y="10401"/>
                    <a:pt x="21197" y="8358"/>
                    <a:pt x="20461" y="6752"/>
                  </a:cubicBezTo>
                  <a:cubicBezTo>
                    <a:pt x="19724" y="5147"/>
                    <a:pt x="17761" y="3979"/>
                    <a:pt x="15797" y="2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0001250" y="1726191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0124793" y="1599191"/>
              <a:ext cx="980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141"/>
                    <a:pt x="2735" y="12282"/>
                    <a:pt x="575" y="15882"/>
                  </a:cubicBezTo>
                  <a:cubicBezTo>
                    <a:pt x="-1585" y="19482"/>
                    <a:pt x="2735" y="20541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1265263" y="204409"/>
              <a:ext cx="117934" cy="32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313" fill="norm" stroke="1" extrusionOk="0">
                  <a:moveTo>
                    <a:pt x="1053" y="8269"/>
                  </a:moveTo>
                  <a:cubicBezTo>
                    <a:pt x="1426" y="11775"/>
                    <a:pt x="1798" y="15282"/>
                    <a:pt x="1612" y="17456"/>
                  </a:cubicBezTo>
                  <a:cubicBezTo>
                    <a:pt x="1426" y="19630"/>
                    <a:pt x="681" y="20471"/>
                    <a:pt x="308" y="20542"/>
                  </a:cubicBezTo>
                  <a:cubicBezTo>
                    <a:pt x="-64" y="20612"/>
                    <a:pt x="-64" y="19910"/>
                    <a:pt x="122" y="17105"/>
                  </a:cubicBezTo>
                  <a:cubicBezTo>
                    <a:pt x="308" y="14300"/>
                    <a:pt x="681" y="9391"/>
                    <a:pt x="1984" y="6235"/>
                  </a:cubicBezTo>
                  <a:cubicBezTo>
                    <a:pt x="3288" y="3079"/>
                    <a:pt x="5522" y="1677"/>
                    <a:pt x="8315" y="835"/>
                  </a:cubicBezTo>
                  <a:cubicBezTo>
                    <a:pt x="11108" y="-6"/>
                    <a:pt x="14460" y="-287"/>
                    <a:pt x="17067" y="344"/>
                  </a:cubicBezTo>
                  <a:cubicBezTo>
                    <a:pt x="19674" y="975"/>
                    <a:pt x="21536" y="2518"/>
                    <a:pt x="20419" y="4342"/>
                  </a:cubicBezTo>
                  <a:cubicBezTo>
                    <a:pt x="19302" y="6165"/>
                    <a:pt x="15205" y="8269"/>
                    <a:pt x="12226" y="9531"/>
                  </a:cubicBezTo>
                  <a:cubicBezTo>
                    <a:pt x="9246" y="10794"/>
                    <a:pt x="7384" y="11214"/>
                    <a:pt x="5522" y="11495"/>
                  </a:cubicBezTo>
                  <a:cubicBezTo>
                    <a:pt x="3660" y="11775"/>
                    <a:pt x="1798" y="11916"/>
                    <a:pt x="1239" y="12336"/>
                  </a:cubicBezTo>
                  <a:cubicBezTo>
                    <a:pt x="681" y="12757"/>
                    <a:pt x="1426" y="13458"/>
                    <a:pt x="3474" y="14300"/>
                  </a:cubicBezTo>
                  <a:cubicBezTo>
                    <a:pt x="5522" y="15142"/>
                    <a:pt x="8874" y="16123"/>
                    <a:pt x="11295" y="16895"/>
                  </a:cubicBezTo>
                  <a:cubicBezTo>
                    <a:pt x="13715" y="17666"/>
                    <a:pt x="15205" y="18227"/>
                    <a:pt x="16322" y="18929"/>
                  </a:cubicBezTo>
                  <a:cubicBezTo>
                    <a:pt x="17439" y="19630"/>
                    <a:pt x="18184" y="20471"/>
                    <a:pt x="18743" y="20892"/>
                  </a:cubicBezTo>
                  <a:cubicBezTo>
                    <a:pt x="19302" y="21313"/>
                    <a:pt x="19674" y="21313"/>
                    <a:pt x="20046" y="21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1415009" y="392691"/>
              <a:ext cx="21184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2135" y="21600"/>
                  </a:moveTo>
                  <a:cubicBezTo>
                    <a:pt x="865" y="20000"/>
                    <a:pt x="-406" y="18400"/>
                    <a:pt x="123" y="17200"/>
                  </a:cubicBezTo>
                  <a:cubicBezTo>
                    <a:pt x="653" y="16000"/>
                    <a:pt x="2982" y="15200"/>
                    <a:pt x="5841" y="14400"/>
                  </a:cubicBezTo>
                  <a:cubicBezTo>
                    <a:pt x="8700" y="13600"/>
                    <a:pt x="12088" y="12800"/>
                    <a:pt x="14735" y="10400"/>
                  </a:cubicBezTo>
                  <a:cubicBezTo>
                    <a:pt x="17382" y="8000"/>
                    <a:pt x="19288" y="4000"/>
                    <a:pt x="211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1540066" y="361792"/>
              <a:ext cx="162572" cy="13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62" fill="norm" stroke="1" extrusionOk="0">
                  <a:moveTo>
                    <a:pt x="8031" y="2948"/>
                  </a:moveTo>
                  <a:cubicBezTo>
                    <a:pt x="6646" y="2605"/>
                    <a:pt x="5262" y="2262"/>
                    <a:pt x="3600" y="1748"/>
                  </a:cubicBezTo>
                  <a:cubicBezTo>
                    <a:pt x="1938" y="1233"/>
                    <a:pt x="0" y="548"/>
                    <a:pt x="0" y="205"/>
                  </a:cubicBezTo>
                  <a:cubicBezTo>
                    <a:pt x="0" y="-138"/>
                    <a:pt x="1938" y="-138"/>
                    <a:pt x="5123" y="891"/>
                  </a:cubicBezTo>
                  <a:cubicBezTo>
                    <a:pt x="8308" y="1919"/>
                    <a:pt x="12738" y="3976"/>
                    <a:pt x="15508" y="5691"/>
                  </a:cubicBezTo>
                  <a:cubicBezTo>
                    <a:pt x="18277" y="7405"/>
                    <a:pt x="19385" y="8776"/>
                    <a:pt x="20215" y="11005"/>
                  </a:cubicBezTo>
                  <a:cubicBezTo>
                    <a:pt x="21046" y="13233"/>
                    <a:pt x="21600" y="16319"/>
                    <a:pt x="21046" y="18205"/>
                  </a:cubicBezTo>
                  <a:cubicBezTo>
                    <a:pt x="20492" y="20091"/>
                    <a:pt x="18831" y="20776"/>
                    <a:pt x="17169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1781621" y="339896"/>
              <a:ext cx="175429" cy="136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114" fill="norm" stroke="1" extrusionOk="0">
                  <a:moveTo>
                    <a:pt x="12826" y="309"/>
                  </a:moveTo>
                  <a:cubicBezTo>
                    <a:pt x="11541" y="-19"/>
                    <a:pt x="10255" y="-346"/>
                    <a:pt x="8326" y="799"/>
                  </a:cubicBezTo>
                  <a:cubicBezTo>
                    <a:pt x="6398" y="1945"/>
                    <a:pt x="3826" y="4563"/>
                    <a:pt x="2155" y="7999"/>
                  </a:cubicBezTo>
                  <a:cubicBezTo>
                    <a:pt x="483" y="11436"/>
                    <a:pt x="-288" y="15690"/>
                    <a:pt x="98" y="18145"/>
                  </a:cubicBezTo>
                  <a:cubicBezTo>
                    <a:pt x="483" y="20599"/>
                    <a:pt x="2026" y="21254"/>
                    <a:pt x="5755" y="21090"/>
                  </a:cubicBezTo>
                  <a:cubicBezTo>
                    <a:pt x="9483" y="20927"/>
                    <a:pt x="15398" y="19945"/>
                    <a:pt x="21312" y="18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1535747" y="125991"/>
              <a:ext cx="72062" cy="94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485" fill="norm" stroke="1" extrusionOk="0">
                  <a:moveTo>
                    <a:pt x="16824" y="0"/>
                  </a:moveTo>
                  <a:cubicBezTo>
                    <a:pt x="13824" y="480"/>
                    <a:pt x="10824" y="960"/>
                    <a:pt x="7824" y="3360"/>
                  </a:cubicBezTo>
                  <a:cubicBezTo>
                    <a:pt x="4824" y="5760"/>
                    <a:pt x="1824" y="10080"/>
                    <a:pt x="624" y="13440"/>
                  </a:cubicBezTo>
                  <a:cubicBezTo>
                    <a:pt x="-576" y="16800"/>
                    <a:pt x="24" y="19200"/>
                    <a:pt x="1824" y="20400"/>
                  </a:cubicBezTo>
                  <a:cubicBezTo>
                    <a:pt x="3624" y="21600"/>
                    <a:pt x="6624" y="21600"/>
                    <a:pt x="9624" y="21360"/>
                  </a:cubicBezTo>
                  <a:cubicBezTo>
                    <a:pt x="12624" y="21120"/>
                    <a:pt x="15624" y="20640"/>
                    <a:pt x="17724" y="18000"/>
                  </a:cubicBezTo>
                  <a:cubicBezTo>
                    <a:pt x="19824" y="15360"/>
                    <a:pt x="21024" y="10560"/>
                    <a:pt x="20124" y="7680"/>
                  </a:cubicBezTo>
                  <a:cubicBezTo>
                    <a:pt x="19224" y="4800"/>
                    <a:pt x="16224" y="3840"/>
                    <a:pt x="13224" y="2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1677650" y="19584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1764347" y="68841"/>
              <a:ext cx="129204" cy="13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518" fill="norm" stroke="1" extrusionOk="0">
                  <a:moveTo>
                    <a:pt x="9769" y="0"/>
                  </a:moveTo>
                  <a:cubicBezTo>
                    <a:pt x="8376" y="3086"/>
                    <a:pt x="6982" y="6171"/>
                    <a:pt x="5414" y="8914"/>
                  </a:cubicBezTo>
                  <a:cubicBezTo>
                    <a:pt x="3847" y="11657"/>
                    <a:pt x="2105" y="14057"/>
                    <a:pt x="1060" y="16114"/>
                  </a:cubicBezTo>
                  <a:cubicBezTo>
                    <a:pt x="14" y="18171"/>
                    <a:pt x="-334" y="19886"/>
                    <a:pt x="363" y="20743"/>
                  </a:cubicBezTo>
                  <a:cubicBezTo>
                    <a:pt x="1060" y="21600"/>
                    <a:pt x="2801" y="21600"/>
                    <a:pt x="6460" y="21429"/>
                  </a:cubicBezTo>
                  <a:cubicBezTo>
                    <a:pt x="10118" y="21257"/>
                    <a:pt x="15692" y="20914"/>
                    <a:pt x="21266" y="20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1849100" y="170441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1136677" y="977467"/>
              <a:ext cx="166324" cy="348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95" fill="norm" stroke="1" extrusionOk="0">
                  <a:moveTo>
                    <a:pt x="979" y="11537"/>
                  </a:moveTo>
                  <a:cubicBezTo>
                    <a:pt x="1526" y="10894"/>
                    <a:pt x="2072" y="10251"/>
                    <a:pt x="2346" y="10251"/>
                  </a:cubicBezTo>
                  <a:cubicBezTo>
                    <a:pt x="2619" y="10251"/>
                    <a:pt x="2619" y="10894"/>
                    <a:pt x="2619" y="12629"/>
                  </a:cubicBezTo>
                  <a:cubicBezTo>
                    <a:pt x="2619" y="14365"/>
                    <a:pt x="2619" y="17194"/>
                    <a:pt x="2346" y="18929"/>
                  </a:cubicBezTo>
                  <a:cubicBezTo>
                    <a:pt x="2072" y="20665"/>
                    <a:pt x="1526" y="21308"/>
                    <a:pt x="979" y="21179"/>
                  </a:cubicBezTo>
                  <a:cubicBezTo>
                    <a:pt x="432" y="21051"/>
                    <a:pt x="-115" y="20151"/>
                    <a:pt x="22" y="17387"/>
                  </a:cubicBezTo>
                  <a:cubicBezTo>
                    <a:pt x="158" y="14622"/>
                    <a:pt x="979" y="9994"/>
                    <a:pt x="2482" y="6779"/>
                  </a:cubicBezTo>
                  <a:cubicBezTo>
                    <a:pt x="3986" y="3565"/>
                    <a:pt x="6174" y="1765"/>
                    <a:pt x="8088" y="801"/>
                  </a:cubicBezTo>
                  <a:cubicBezTo>
                    <a:pt x="10001" y="-163"/>
                    <a:pt x="11642" y="-292"/>
                    <a:pt x="13419" y="608"/>
                  </a:cubicBezTo>
                  <a:cubicBezTo>
                    <a:pt x="15196" y="1508"/>
                    <a:pt x="17110" y="3437"/>
                    <a:pt x="16563" y="5622"/>
                  </a:cubicBezTo>
                  <a:cubicBezTo>
                    <a:pt x="16017" y="7808"/>
                    <a:pt x="13009" y="10251"/>
                    <a:pt x="10138" y="11729"/>
                  </a:cubicBezTo>
                  <a:cubicBezTo>
                    <a:pt x="7267" y="13208"/>
                    <a:pt x="4533" y="13722"/>
                    <a:pt x="3850" y="14172"/>
                  </a:cubicBezTo>
                  <a:cubicBezTo>
                    <a:pt x="3166" y="14622"/>
                    <a:pt x="4533" y="15008"/>
                    <a:pt x="7814" y="15972"/>
                  </a:cubicBezTo>
                  <a:cubicBezTo>
                    <a:pt x="11095" y="16937"/>
                    <a:pt x="16290" y="18479"/>
                    <a:pt x="21485" y="20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1334750" y="1167391"/>
              <a:ext cx="23186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0" y="21600"/>
                  </a:moveTo>
                  <a:cubicBezTo>
                    <a:pt x="3142" y="17673"/>
                    <a:pt x="6284" y="13745"/>
                    <a:pt x="9524" y="11782"/>
                  </a:cubicBezTo>
                  <a:cubicBezTo>
                    <a:pt x="12764" y="9818"/>
                    <a:pt x="16102" y="9818"/>
                    <a:pt x="18262" y="9164"/>
                  </a:cubicBezTo>
                  <a:cubicBezTo>
                    <a:pt x="20422" y="8509"/>
                    <a:pt x="21404" y="7200"/>
                    <a:pt x="21502" y="5564"/>
                  </a:cubicBezTo>
                  <a:cubicBezTo>
                    <a:pt x="21600" y="3927"/>
                    <a:pt x="20815" y="1964"/>
                    <a:pt x="200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1485033" y="1130880"/>
              <a:ext cx="134556" cy="15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15" fill="norm" stroke="1" extrusionOk="0">
                  <a:moveTo>
                    <a:pt x="3375" y="3284"/>
                  </a:moveTo>
                  <a:cubicBezTo>
                    <a:pt x="1687" y="2116"/>
                    <a:pt x="0" y="949"/>
                    <a:pt x="0" y="365"/>
                  </a:cubicBezTo>
                  <a:cubicBezTo>
                    <a:pt x="0" y="-219"/>
                    <a:pt x="1687" y="-219"/>
                    <a:pt x="5062" y="1240"/>
                  </a:cubicBezTo>
                  <a:cubicBezTo>
                    <a:pt x="8437" y="2700"/>
                    <a:pt x="13500" y="5619"/>
                    <a:pt x="16538" y="7954"/>
                  </a:cubicBezTo>
                  <a:cubicBezTo>
                    <a:pt x="19575" y="10289"/>
                    <a:pt x="20588" y="12040"/>
                    <a:pt x="21094" y="13646"/>
                  </a:cubicBezTo>
                  <a:cubicBezTo>
                    <a:pt x="21600" y="15251"/>
                    <a:pt x="21600" y="16711"/>
                    <a:pt x="20925" y="17878"/>
                  </a:cubicBezTo>
                  <a:cubicBezTo>
                    <a:pt x="20250" y="19046"/>
                    <a:pt x="18900" y="19922"/>
                    <a:pt x="17212" y="20505"/>
                  </a:cubicBezTo>
                  <a:cubicBezTo>
                    <a:pt x="15525" y="21089"/>
                    <a:pt x="13500" y="21381"/>
                    <a:pt x="12656" y="20797"/>
                  </a:cubicBezTo>
                  <a:cubicBezTo>
                    <a:pt x="11812" y="20213"/>
                    <a:pt x="12150" y="18754"/>
                    <a:pt x="12487" y="17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1712173" y="1047921"/>
              <a:ext cx="121106" cy="24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494" fill="norm" stroke="1" extrusionOk="0">
                  <a:moveTo>
                    <a:pt x="16808" y="2736"/>
                  </a:moveTo>
                  <a:cubicBezTo>
                    <a:pt x="16448" y="1789"/>
                    <a:pt x="16088" y="841"/>
                    <a:pt x="14288" y="368"/>
                  </a:cubicBezTo>
                  <a:cubicBezTo>
                    <a:pt x="12488" y="-106"/>
                    <a:pt x="9248" y="-106"/>
                    <a:pt x="6728" y="273"/>
                  </a:cubicBezTo>
                  <a:cubicBezTo>
                    <a:pt x="4208" y="652"/>
                    <a:pt x="2408" y="1410"/>
                    <a:pt x="1148" y="2262"/>
                  </a:cubicBezTo>
                  <a:cubicBezTo>
                    <a:pt x="-112" y="3115"/>
                    <a:pt x="-832" y="4062"/>
                    <a:pt x="1688" y="5578"/>
                  </a:cubicBezTo>
                  <a:cubicBezTo>
                    <a:pt x="4208" y="7094"/>
                    <a:pt x="9968" y="9178"/>
                    <a:pt x="14108" y="11262"/>
                  </a:cubicBezTo>
                  <a:cubicBezTo>
                    <a:pt x="18248" y="13347"/>
                    <a:pt x="20768" y="15431"/>
                    <a:pt x="20588" y="17136"/>
                  </a:cubicBezTo>
                  <a:cubicBezTo>
                    <a:pt x="20408" y="18841"/>
                    <a:pt x="17528" y="20168"/>
                    <a:pt x="13928" y="20831"/>
                  </a:cubicBezTo>
                  <a:cubicBezTo>
                    <a:pt x="10328" y="21494"/>
                    <a:pt x="6008" y="21494"/>
                    <a:pt x="1688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1386495" y="872774"/>
              <a:ext cx="97216" cy="14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054" fill="norm" stroke="1" extrusionOk="0">
                  <a:moveTo>
                    <a:pt x="17718" y="4996"/>
                  </a:moveTo>
                  <a:cubicBezTo>
                    <a:pt x="17259" y="3453"/>
                    <a:pt x="16799" y="1910"/>
                    <a:pt x="15191" y="984"/>
                  </a:cubicBezTo>
                  <a:cubicBezTo>
                    <a:pt x="13582" y="59"/>
                    <a:pt x="10825" y="-250"/>
                    <a:pt x="8757" y="213"/>
                  </a:cubicBezTo>
                  <a:cubicBezTo>
                    <a:pt x="6689" y="676"/>
                    <a:pt x="5310" y="1910"/>
                    <a:pt x="3701" y="4687"/>
                  </a:cubicBezTo>
                  <a:cubicBezTo>
                    <a:pt x="2093" y="7464"/>
                    <a:pt x="255" y="11784"/>
                    <a:pt x="25" y="14716"/>
                  </a:cubicBezTo>
                  <a:cubicBezTo>
                    <a:pt x="-205" y="17647"/>
                    <a:pt x="1174" y="19190"/>
                    <a:pt x="4391" y="20116"/>
                  </a:cubicBezTo>
                  <a:cubicBezTo>
                    <a:pt x="7608" y="21041"/>
                    <a:pt x="12663" y="21350"/>
                    <a:pt x="15880" y="20733"/>
                  </a:cubicBezTo>
                  <a:cubicBezTo>
                    <a:pt x="19097" y="20116"/>
                    <a:pt x="20476" y="18573"/>
                    <a:pt x="20935" y="16104"/>
                  </a:cubicBezTo>
                  <a:cubicBezTo>
                    <a:pt x="21395" y="13636"/>
                    <a:pt x="20935" y="10241"/>
                    <a:pt x="19557" y="7927"/>
                  </a:cubicBezTo>
                  <a:cubicBezTo>
                    <a:pt x="18178" y="5613"/>
                    <a:pt x="15880" y="4379"/>
                    <a:pt x="13582" y="4533"/>
                  </a:cubicBezTo>
                  <a:cubicBezTo>
                    <a:pt x="11284" y="4687"/>
                    <a:pt x="8986" y="6230"/>
                    <a:pt x="6689" y="7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1550650" y="932441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1620500" y="824491"/>
              <a:ext cx="101600" cy="97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13500" y="0"/>
                  </a:moveTo>
                  <a:cubicBezTo>
                    <a:pt x="9900" y="3677"/>
                    <a:pt x="6300" y="7353"/>
                    <a:pt x="3825" y="10111"/>
                  </a:cubicBezTo>
                  <a:cubicBezTo>
                    <a:pt x="1350" y="12868"/>
                    <a:pt x="0" y="14706"/>
                    <a:pt x="0" y="16545"/>
                  </a:cubicBezTo>
                  <a:cubicBezTo>
                    <a:pt x="0" y="18383"/>
                    <a:pt x="1350" y="20221"/>
                    <a:pt x="5175" y="20911"/>
                  </a:cubicBezTo>
                  <a:cubicBezTo>
                    <a:pt x="9000" y="21600"/>
                    <a:pt x="15300" y="21140"/>
                    <a:pt x="21600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1671300" y="887991"/>
              <a:ext cx="508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400"/>
                    <a:pt x="10800" y="10800"/>
                    <a:pt x="7200" y="14400"/>
                  </a:cubicBezTo>
                  <a:cubicBezTo>
                    <a:pt x="3600" y="18000"/>
                    <a:pt x="18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11094458" y="1791280"/>
              <a:ext cx="157742" cy="39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78" fill="norm" stroke="1" extrusionOk="0">
                  <a:moveTo>
                    <a:pt x="8503" y="8531"/>
                  </a:moveTo>
                  <a:cubicBezTo>
                    <a:pt x="6775" y="11978"/>
                    <a:pt x="5047" y="15425"/>
                    <a:pt x="4039" y="17435"/>
                  </a:cubicBezTo>
                  <a:cubicBezTo>
                    <a:pt x="3031" y="19446"/>
                    <a:pt x="2743" y="20020"/>
                    <a:pt x="2167" y="20537"/>
                  </a:cubicBezTo>
                  <a:cubicBezTo>
                    <a:pt x="1591" y="21054"/>
                    <a:pt x="727" y="21514"/>
                    <a:pt x="295" y="21342"/>
                  </a:cubicBezTo>
                  <a:cubicBezTo>
                    <a:pt x="-137" y="21169"/>
                    <a:pt x="-137" y="20365"/>
                    <a:pt x="583" y="18125"/>
                  </a:cubicBezTo>
                  <a:cubicBezTo>
                    <a:pt x="1303" y="15884"/>
                    <a:pt x="2743" y="12208"/>
                    <a:pt x="4327" y="9163"/>
                  </a:cubicBezTo>
                  <a:cubicBezTo>
                    <a:pt x="5911" y="6118"/>
                    <a:pt x="7639" y="3705"/>
                    <a:pt x="8935" y="2269"/>
                  </a:cubicBezTo>
                  <a:cubicBezTo>
                    <a:pt x="10231" y="833"/>
                    <a:pt x="11095" y="374"/>
                    <a:pt x="12247" y="144"/>
                  </a:cubicBezTo>
                  <a:cubicBezTo>
                    <a:pt x="13399" y="-86"/>
                    <a:pt x="14839" y="-86"/>
                    <a:pt x="16279" y="488"/>
                  </a:cubicBezTo>
                  <a:cubicBezTo>
                    <a:pt x="17719" y="1063"/>
                    <a:pt x="19159" y="2212"/>
                    <a:pt x="19447" y="3763"/>
                  </a:cubicBezTo>
                  <a:cubicBezTo>
                    <a:pt x="19735" y="5314"/>
                    <a:pt x="18871" y="7267"/>
                    <a:pt x="17143" y="8588"/>
                  </a:cubicBezTo>
                  <a:cubicBezTo>
                    <a:pt x="15415" y="9910"/>
                    <a:pt x="12823" y="10599"/>
                    <a:pt x="10519" y="11059"/>
                  </a:cubicBezTo>
                  <a:cubicBezTo>
                    <a:pt x="8215" y="11518"/>
                    <a:pt x="6199" y="11748"/>
                    <a:pt x="5911" y="12323"/>
                  </a:cubicBezTo>
                  <a:cubicBezTo>
                    <a:pt x="5623" y="12897"/>
                    <a:pt x="7063" y="13816"/>
                    <a:pt x="9943" y="15252"/>
                  </a:cubicBezTo>
                  <a:cubicBezTo>
                    <a:pt x="12823" y="16688"/>
                    <a:pt x="17143" y="18642"/>
                    <a:pt x="21463" y="20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11271250" y="1964649"/>
              <a:ext cx="298450" cy="13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3" fill="norm" stroke="1" extrusionOk="0">
                  <a:moveTo>
                    <a:pt x="0" y="15167"/>
                  </a:moveTo>
                  <a:cubicBezTo>
                    <a:pt x="306" y="13530"/>
                    <a:pt x="613" y="11894"/>
                    <a:pt x="1685" y="10912"/>
                  </a:cubicBezTo>
                  <a:cubicBezTo>
                    <a:pt x="2757" y="9930"/>
                    <a:pt x="4596" y="9603"/>
                    <a:pt x="6817" y="9440"/>
                  </a:cubicBezTo>
                  <a:cubicBezTo>
                    <a:pt x="9038" y="9276"/>
                    <a:pt x="11643" y="9276"/>
                    <a:pt x="13328" y="9276"/>
                  </a:cubicBezTo>
                  <a:cubicBezTo>
                    <a:pt x="15013" y="9276"/>
                    <a:pt x="15779" y="9276"/>
                    <a:pt x="16009" y="8458"/>
                  </a:cubicBezTo>
                  <a:cubicBezTo>
                    <a:pt x="16238" y="7640"/>
                    <a:pt x="15932" y="6003"/>
                    <a:pt x="15396" y="4858"/>
                  </a:cubicBezTo>
                  <a:cubicBezTo>
                    <a:pt x="14860" y="3712"/>
                    <a:pt x="14094" y="3058"/>
                    <a:pt x="14017" y="2240"/>
                  </a:cubicBezTo>
                  <a:cubicBezTo>
                    <a:pt x="13940" y="1421"/>
                    <a:pt x="14553" y="440"/>
                    <a:pt x="15243" y="112"/>
                  </a:cubicBezTo>
                  <a:cubicBezTo>
                    <a:pt x="15932" y="-215"/>
                    <a:pt x="16698" y="112"/>
                    <a:pt x="17770" y="1912"/>
                  </a:cubicBezTo>
                  <a:cubicBezTo>
                    <a:pt x="18843" y="3712"/>
                    <a:pt x="20221" y="6985"/>
                    <a:pt x="20911" y="9440"/>
                  </a:cubicBezTo>
                  <a:cubicBezTo>
                    <a:pt x="21600" y="11894"/>
                    <a:pt x="21600" y="13530"/>
                    <a:pt x="21294" y="15658"/>
                  </a:cubicBezTo>
                  <a:cubicBezTo>
                    <a:pt x="20987" y="17785"/>
                    <a:pt x="20374" y="20403"/>
                    <a:pt x="20374" y="20894"/>
                  </a:cubicBezTo>
                  <a:cubicBezTo>
                    <a:pt x="20374" y="21385"/>
                    <a:pt x="20987" y="19749"/>
                    <a:pt x="21600" y="18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1748442" y="1850353"/>
              <a:ext cx="138759" cy="326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70" fill="norm" stroke="1" extrusionOk="0">
                  <a:moveTo>
                    <a:pt x="12618" y="6001"/>
                  </a:moveTo>
                  <a:cubicBezTo>
                    <a:pt x="10654" y="9047"/>
                    <a:pt x="8690" y="12093"/>
                    <a:pt x="7381" y="13962"/>
                  </a:cubicBezTo>
                  <a:cubicBezTo>
                    <a:pt x="6072" y="15832"/>
                    <a:pt x="5418" y="16524"/>
                    <a:pt x="4599" y="17216"/>
                  </a:cubicBezTo>
                  <a:cubicBezTo>
                    <a:pt x="3781" y="17908"/>
                    <a:pt x="2799" y="18601"/>
                    <a:pt x="1818" y="18601"/>
                  </a:cubicBezTo>
                  <a:cubicBezTo>
                    <a:pt x="836" y="18601"/>
                    <a:pt x="-146" y="17908"/>
                    <a:pt x="18" y="15901"/>
                  </a:cubicBezTo>
                  <a:cubicBezTo>
                    <a:pt x="181" y="13893"/>
                    <a:pt x="1490" y="10570"/>
                    <a:pt x="3454" y="7801"/>
                  </a:cubicBezTo>
                  <a:cubicBezTo>
                    <a:pt x="5418" y="5032"/>
                    <a:pt x="8036" y="2816"/>
                    <a:pt x="10327" y="1501"/>
                  </a:cubicBezTo>
                  <a:cubicBezTo>
                    <a:pt x="12618" y="185"/>
                    <a:pt x="14581" y="-230"/>
                    <a:pt x="16709" y="116"/>
                  </a:cubicBezTo>
                  <a:cubicBezTo>
                    <a:pt x="18836" y="462"/>
                    <a:pt x="21127" y="1570"/>
                    <a:pt x="20309" y="3439"/>
                  </a:cubicBezTo>
                  <a:cubicBezTo>
                    <a:pt x="19490" y="5308"/>
                    <a:pt x="15563" y="7939"/>
                    <a:pt x="12618" y="9393"/>
                  </a:cubicBezTo>
                  <a:cubicBezTo>
                    <a:pt x="9672" y="10847"/>
                    <a:pt x="7709" y="11124"/>
                    <a:pt x="7218" y="11539"/>
                  </a:cubicBezTo>
                  <a:cubicBezTo>
                    <a:pt x="6727" y="11955"/>
                    <a:pt x="7709" y="12508"/>
                    <a:pt x="10163" y="13824"/>
                  </a:cubicBezTo>
                  <a:cubicBezTo>
                    <a:pt x="12618" y="15139"/>
                    <a:pt x="16545" y="17216"/>
                    <a:pt x="18672" y="18601"/>
                  </a:cubicBezTo>
                  <a:cubicBezTo>
                    <a:pt x="20799" y="19985"/>
                    <a:pt x="21127" y="20678"/>
                    <a:pt x="21454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1386055" y="1686873"/>
              <a:ext cx="111780" cy="138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731" fill="norm" stroke="1" extrusionOk="0">
                  <a:moveTo>
                    <a:pt x="14305" y="1136"/>
                  </a:moveTo>
                  <a:cubicBezTo>
                    <a:pt x="12305" y="1136"/>
                    <a:pt x="10305" y="1136"/>
                    <a:pt x="8105" y="2565"/>
                  </a:cubicBezTo>
                  <a:cubicBezTo>
                    <a:pt x="5905" y="3994"/>
                    <a:pt x="3505" y="6853"/>
                    <a:pt x="2105" y="9236"/>
                  </a:cubicBezTo>
                  <a:cubicBezTo>
                    <a:pt x="705" y="11618"/>
                    <a:pt x="305" y="13524"/>
                    <a:pt x="105" y="15271"/>
                  </a:cubicBezTo>
                  <a:cubicBezTo>
                    <a:pt x="-95" y="17018"/>
                    <a:pt x="-95" y="18606"/>
                    <a:pt x="905" y="19718"/>
                  </a:cubicBezTo>
                  <a:cubicBezTo>
                    <a:pt x="1905" y="20830"/>
                    <a:pt x="3905" y="21465"/>
                    <a:pt x="7505" y="19241"/>
                  </a:cubicBezTo>
                  <a:cubicBezTo>
                    <a:pt x="11105" y="17018"/>
                    <a:pt x="16305" y="11936"/>
                    <a:pt x="18905" y="8441"/>
                  </a:cubicBezTo>
                  <a:cubicBezTo>
                    <a:pt x="21505" y="4947"/>
                    <a:pt x="21505" y="3041"/>
                    <a:pt x="20505" y="1771"/>
                  </a:cubicBezTo>
                  <a:cubicBezTo>
                    <a:pt x="19505" y="500"/>
                    <a:pt x="17505" y="-135"/>
                    <a:pt x="15705" y="24"/>
                  </a:cubicBezTo>
                  <a:cubicBezTo>
                    <a:pt x="13905" y="183"/>
                    <a:pt x="12305" y="1136"/>
                    <a:pt x="10705" y="20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1531600" y="1770641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1652249" y="1670037"/>
              <a:ext cx="177801" cy="128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9" fill="norm" stroke="1" extrusionOk="0">
                  <a:moveTo>
                    <a:pt x="0" y="867"/>
                  </a:moveTo>
                  <a:cubicBezTo>
                    <a:pt x="1286" y="182"/>
                    <a:pt x="2571" y="-504"/>
                    <a:pt x="4243" y="525"/>
                  </a:cubicBezTo>
                  <a:cubicBezTo>
                    <a:pt x="5914" y="1553"/>
                    <a:pt x="7971" y="4296"/>
                    <a:pt x="8486" y="7382"/>
                  </a:cubicBezTo>
                  <a:cubicBezTo>
                    <a:pt x="9000" y="10467"/>
                    <a:pt x="7971" y="13896"/>
                    <a:pt x="6943" y="16125"/>
                  </a:cubicBezTo>
                  <a:cubicBezTo>
                    <a:pt x="5914" y="18353"/>
                    <a:pt x="4886" y="19382"/>
                    <a:pt x="5143" y="20067"/>
                  </a:cubicBezTo>
                  <a:cubicBezTo>
                    <a:pt x="5400" y="20753"/>
                    <a:pt x="6943" y="21096"/>
                    <a:pt x="9900" y="20582"/>
                  </a:cubicBezTo>
                  <a:cubicBezTo>
                    <a:pt x="12857" y="20067"/>
                    <a:pt x="17229" y="18696"/>
                    <a:pt x="21600" y="17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2005469" y="3356411"/>
              <a:ext cx="293231" cy="400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16" fill="norm" stroke="1" extrusionOk="0">
                  <a:moveTo>
                    <a:pt x="20129" y="3146"/>
                  </a:moveTo>
                  <a:cubicBezTo>
                    <a:pt x="20596" y="2128"/>
                    <a:pt x="21062" y="1110"/>
                    <a:pt x="20829" y="545"/>
                  </a:cubicBezTo>
                  <a:cubicBezTo>
                    <a:pt x="20596" y="-21"/>
                    <a:pt x="19663" y="-134"/>
                    <a:pt x="17799" y="149"/>
                  </a:cubicBezTo>
                  <a:cubicBezTo>
                    <a:pt x="15934" y="431"/>
                    <a:pt x="13137" y="1110"/>
                    <a:pt x="10262" y="2467"/>
                  </a:cubicBezTo>
                  <a:cubicBezTo>
                    <a:pt x="7387" y="3824"/>
                    <a:pt x="4434" y="5860"/>
                    <a:pt x="2570" y="8178"/>
                  </a:cubicBezTo>
                  <a:cubicBezTo>
                    <a:pt x="705" y="10496"/>
                    <a:pt x="-72" y="13097"/>
                    <a:pt x="6" y="15246"/>
                  </a:cubicBezTo>
                  <a:cubicBezTo>
                    <a:pt x="83" y="17395"/>
                    <a:pt x="1016" y="19091"/>
                    <a:pt x="3036" y="20109"/>
                  </a:cubicBezTo>
                  <a:cubicBezTo>
                    <a:pt x="5056" y="21127"/>
                    <a:pt x="8164" y="21466"/>
                    <a:pt x="11427" y="21409"/>
                  </a:cubicBezTo>
                  <a:cubicBezTo>
                    <a:pt x="14691" y="21353"/>
                    <a:pt x="18109" y="20901"/>
                    <a:pt x="21528" y="20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854356" y="3164939"/>
              <a:ext cx="775646" cy="777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99" fill="norm" stroke="1" extrusionOk="0">
                  <a:moveTo>
                    <a:pt x="15800" y="2006"/>
                  </a:moveTo>
                  <a:cubicBezTo>
                    <a:pt x="14747" y="1304"/>
                    <a:pt x="13693" y="601"/>
                    <a:pt x="12552" y="250"/>
                  </a:cubicBezTo>
                  <a:cubicBezTo>
                    <a:pt x="11410" y="-101"/>
                    <a:pt x="10181" y="-101"/>
                    <a:pt x="8864" y="367"/>
                  </a:cubicBezTo>
                  <a:cubicBezTo>
                    <a:pt x="7547" y="836"/>
                    <a:pt x="6142" y="1772"/>
                    <a:pt x="4766" y="3089"/>
                  </a:cubicBezTo>
                  <a:cubicBezTo>
                    <a:pt x="3391" y="4406"/>
                    <a:pt x="2044" y="6104"/>
                    <a:pt x="1225" y="7772"/>
                  </a:cubicBezTo>
                  <a:cubicBezTo>
                    <a:pt x="405" y="9440"/>
                    <a:pt x="113" y="11079"/>
                    <a:pt x="25" y="12660"/>
                  </a:cubicBezTo>
                  <a:cubicBezTo>
                    <a:pt x="-63" y="14240"/>
                    <a:pt x="54" y="15762"/>
                    <a:pt x="815" y="17109"/>
                  </a:cubicBezTo>
                  <a:cubicBezTo>
                    <a:pt x="1576" y="18455"/>
                    <a:pt x="2981" y="19626"/>
                    <a:pt x="4561" y="20387"/>
                  </a:cubicBezTo>
                  <a:cubicBezTo>
                    <a:pt x="6142" y="21148"/>
                    <a:pt x="7898" y="21499"/>
                    <a:pt x="9478" y="21499"/>
                  </a:cubicBezTo>
                  <a:cubicBezTo>
                    <a:pt x="11059" y="21499"/>
                    <a:pt x="12464" y="21148"/>
                    <a:pt x="13927" y="20387"/>
                  </a:cubicBezTo>
                  <a:cubicBezTo>
                    <a:pt x="15391" y="19626"/>
                    <a:pt x="16913" y="18455"/>
                    <a:pt x="18171" y="17050"/>
                  </a:cubicBezTo>
                  <a:cubicBezTo>
                    <a:pt x="19430" y="15645"/>
                    <a:pt x="20425" y="14006"/>
                    <a:pt x="20952" y="12426"/>
                  </a:cubicBezTo>
                  <a:cubicBezTo>
                    <a:pt x="21478" y="10845"/>
                    <a:pt x="21537" y="9323"/>
                    <a:pt x="21361" y="7655"/>
                  </a:cubicBezTo>
                  <a:cubicBezTo>
                    <a:pt x="21186" y="5987"/>
                    <a:pt x="20776" y="4172"/>
                    <a:pt x="20044" y="3001"/>
                  </a:cubicBezTo>
                  <a:cubicBezTo>
                    <a:pt x="19313" y="1831"/>
                    <a:pt x="18259" y="1304"/>
                    <a:pt x="17088" y="953"/>
                  </a:cubicBezTo>
                  <a:cubicBezTo>
                    <a:pt x="15917" y="601"/>
                    <a:pt x="14630" y="426"/>
                    <a:pt x="13635" y="455"/>
                  </a:cubicBezTo>
                  <a:cubicBezTo>
                    <a:pt x="12639" y="484"/>
                    <a:pt x="11937" y="719"/>
                    <a:pt x="11235" y="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4319259" y="3466107"/>
              <a:ext cx="212221" cy="434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410" fill="norm" stroke="1" extrusionOk="0">
                  <a:moveTo>
                    <a:pt x="16076" y="2504"/>
                  </a:moveTo>
                  <a:cubicBezTo>
                    <a:pt x="16076" y="1773"/>
                    <a:pt x="16076" y="1043"/>
                    <a:pt x="15453" y="573"/>
                  </a:cubicBezTo>
                  <a:cubicBezTo>
                    <a:pt x="14830" y="104"/>
                    <a:pt x="13584" y="-105"/>
                    <a:pt x="11299" y="52"/>
                  </a:cubicBezTo>
                  <a:cubicBezTo>
                    <a:pt x="9015" y="208"/>
                    <a:pt x="5692" y="730"/>
                    <a:pt x="3303" y="1825"/>
                  </a:cubicBezTo>
                  <a:cubicBezTo>
                    <a:pt x="915" y="2921"/>
                    <a:pt x="-539" y="4591"/>
                    <a:pt x="188" y="6208"/>
                  </a:cubicBezTo>
                  <a:cubicBezTo>
                    <a:pt x="915" y="7825"/>
                    <a:pt x="3823" y="9391"/>
                    <a:pt x="7146" y="10852"/>
                  </a:cubicBezTo>
                  <a:cubicBezTo>
                    <a:pt x="10469" y="12312"/>
                    <a:pt x="14207" y="13669"/>
                    <a:pt x="16699" y="14765"/>
                  </a:cubicBezTo>
                  <a:cubicBezTo>
                    <a:pt x="19192" y="15860"/>
                    <a:pt x="20438" y="16695"/>
                    <a:pt x="20749" y="17582"/>
                  </a:cubicBezTo>
                  <a:cubicBezTo>
                    <a:pt x="21061" y="18469"/>
                    <a:pt x="20438" y="19408"/>
                    <a:pt x="17946" y="20086"/>
                  </a:cubicBezTo>
                  <a:cubicBezTo>
                    <a:pt x="15453" y="20765"/>
                    <a:pt x="11092" y="21182"/>
                    <a:pt x="8392" y="21338"/>
                  </a:cubicBezTo>
                  <a:cubicBezTo>
                    <a:pt x="5692" y="21495"/>
                    <a:pt x="4653" y="21391"/>
                    <a:pt x="4134" y="21078"/>
                  </a:cubicBezTo>
                  <a:cubicBezTo>
                    <a:pt x="3615" y="20765"/>
                    <a:pt x="3615" y="20243"/>
                    <a:pt x="3615" y="197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4065727" y="3294282"/>
              <a:ext cx="735306" cy="76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3" fill="norm" stroke="1" extrusionOk="0">
                  <a:moveTo>
                    <a:pt x="16057" y="3384"/>
                  </a:moveTo>
                  <a:cubicBezTo>
                    <a:pt x="15934" y="2733"/>
                    <a:pt x="15811" y="2082"/>
                    <a:pt x="15255" y="1490"/>
                  </a:cubicBezTo>
                  <a:cubicBezTo>
                    <a:pt x="14700" y="898"/>
                    <a:pt x="13712" y="365"/>
                    <a:pt x="12478" y="129"/>
                  </a:cubicBezTo>
                  <a:cubicBezTo>
                    <a:pt x="11244" y="-108"/>
                    <a:pt x="9763" y="-49"/>
                    <a:pt x="8158" y="573"/>
                  </a:cubicBezTo>
                  <a:cubicBezTo>
                    <a:pt x="6553" y="1194"/>
                    <a:pt x="4825" y="2377"/>
                    <a:pt x="3499" y="3798"/>
                  </a:cubicBezTo>
                  <a:cubicBezTo>
                    <a:pt x="2172" y="5218"/>
                    <a:pt x="1246" y="6875"/>
                    <a:pt x="691" y="8680"/>
                  </a:cubicBezTo>
                  <a:cubicBezTo>
                    <a:pt x="135" y="10485"/>
                    <a:pt x="-50" y="12438"/>
                    <a:pt x="12" y="14213"/>
                  </a:cubicBezTo>
                  <a:cubicBezTo>
                    <a:pt x="73" y="15988"/>
                    <a:pt x="382" y="17586"/>
                    <a:pt x="1277" y="18770"/>
                  </a:cubicBezTo>
                  <a:cubicBezTo>
                    <a:pt x="2172" y="19953"/>
                    <a:pt x="3653" y="20723"/>
                    <a:pt x="5350" y="21107"/>
                  </a:cubicBezTo>
                  <a:cubicBezTo>
                    <a:pt x="7047" y="21492"/>
                    <a:pt x="8960" y="21492"/>
                    <a:pt x="10719" y="21167"/>
                  </a:cubicBezTo>
                  <a:cubicBezTo>
                    <a:pt x="12478" y="20841"/>
                    <a:pt x="14083" y="20190"/>
                    <a:pt x="15625" y="19273"/>
                  </a:cubicBezTo>
                  <a:cubicBezTo>
                    <a:pt x="17168" y="18356"/>
                    <a:pt x="18649" y="17172"/>
                    <a:pt x="19668" y="15752"/>
                  </a:cubicBezTo>
                  <a:cubicBezTo>
                    <a:pt x="20686" y="14331"/>
                    <a:pt x="21241" y="12674"/>
                    <a:pt x="21396" y="10840"/>
                  </a:cubicBezTo>
                  <a:cubicBezTo>
                    <a:pt x="21550" y="9005"/>
                    <a:pt x="21303" y="6993"/>
                    <a:pt x="20501" y="5396"/>
                  </a:cubicBezTo>
                  <a:cubicBezTo>
                    <a:pt x="19699" y="3798"/>
                    <a:pt x="18341" y="2614"/>
                    <a:pt x="17137" y="1963"/>
                  </a:cubicBezTo>
                  <a:cubicBezTo>
                    <a:pt x="15934" y="1312"/>
                    <a:pt x="14885" y="1194"/>
                    <a:pt x="13836" y="10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6471658" y="3538058"/>
              <a:ext cx="246642" cy="46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54" fill="norm" stroke="1" extrusionOk="0">
                  <a:moveTo>
                    <a:pt x="7112" y="2541"/>
                  </a:moveTo>
                  <a:cubicBezTo>
                    <a:pt x="6374" y="6060"/>
                    <a:pt x="5635" y="9578"/>
                    <a:pt x="4712" y="12559"/>
                  </a:cubicBezTo>
                  <a:cubicBezTo>
                    <a:pt x="3789" y="15540"/>
                    <a:pt x="2681" y="17984"/>
                    <a:pt x="1850" y="19499"/>
                  </a:cubicBezTo>
                  <a:cubicBezTo>
                    <a:pt x="1020" y="21014"/>
                    <a:pt x="466" y="21600"/>
                    <a:pt x="189" y="21551"/>
                  </a:cubicBezTo>
                  <a:cubicBezTo>
                    <a:pt x="-88" y="21502"/>
                    <a:pt x="-88" y="20818"/>
                    <a:pt x="374" y="18961"/>
                  </a:cubicBezTo>
                  <a:cubicBezTo>
                    <a:pt x="835" y="17104"/>
                    <a:pt x="1758" y="14074"/>
                    <a:pt x="3143" y="10995"/>
                  </a:cubicBezTo>
                  <a:cubicBezTo>
                    <a:pt x="4527" y="7917"/>
                    <a:pt x="6374" y="4789"/>
                    <a:pt x="7666" y="2981"/>
                  </a:cubicBezTo>
                  <a:cubicBezTo>
                    <a:pt x="8958" y="1173"/>
                    <a:pt x="9697" y="684"/>
                    <a:pt x="10620" y="391"/>
                  </a:cubicBezTo>
                  <a:cubicBezTo>
                    <a:pt x="11543" y="98"/>
                    <a:pt x="12650" y="0"/>
                    <a:pt x="13666" y="0"/>
                  </a:cubicBezTo>
                  <a:cubicBezTo>
                    <a:pt x="14681" y="0"/>
                    <a:pt x="15604" y="98"/>
                    <a:pt x="16435" y="733"/>
                  </a:cubicBezTo>
                  <a:cubicBezTo>
                    <a:pt x="17266" y="1368"/>
                    <a:pt x="18004" y="2541"/>
                    <a:pt x="18097" y="3714"/>
                  </a:cubicBezTo>
                  <a:cubicBezTo>
                    <a:pt x="18189" y="4887"/>
                    <a:pt x="17635" y="6060"/>
                    <a:pt x="16066" y="6988"/>
                  </a:cubicBezTo>
                  <a:cubicBezTo>
                    <a:pt x="14497" y="7917"/>
                    <a:pt x="11912" y="8601"/>
                    <a:pt x="9881" y="8943"/>
                  </a:cubicBezTo>
                  <a:cubicBezTo>
                    <a:pt x="7850" y="9285"/>
                    <a:pt x="6374" y="9285"/>
                    <a:pt x="5912" y="9481"/>
                  </a:cubicBezTo>
                  <a:cubicBezTo>
                    <a:pt x="5450" y="9676"/>
                    <a:pt x="6004" y="10067"/>
                    <a:pt x="7943" y="11240"/>
                  </a:cubicBezTo>
                  <a:cubicBezTo>
                    <a:pt x="9881" y="12413"/>
                    <a:pt x="13204" y="14367"/>
                    <a:pt x="15697" y="16078"/>
                  </a:cubicBezTo>
                  <a:cubicBezTo>
                    <a:pt x="18189" y="17788"/>
                    <a:pt x="19850" y="19254"/>
                    <a:pt x="21512" y="20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6206366" y="3289819"/>
              <a:ext cx="902772" cy="894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18" fill="norm" stroke="1" extrusionOk="0">
                  <a:moveTo>
                    <a:pt x="16369" y="3919"/>
                  </a:moveTo>
                  <a:cubicBezTo>
                    <a:pt x="15867" y="2955"/>
                    <a:pt x="15364" y="1992"/>
                    <a:pt x="14561" y="1307"/>
                  </a:cubicBezTo>
                  <a:cubicBezTo>
                    <a:pt x="13757" y="623"/>
                    <a:pt x="12652" y="217"/>
                    <a:pt x="11371" y="65"/>
                  </a:cubicBezTo>
                  <a:cubicBezTo>
                    <a:pt x="10090" y="-87"/>
                    <a:pt x="8633" y="14"/>
                    <a:pt x="7252" y="521"/>
                  </a:cubicBezTo>
                  <a:cubicBezTo>
                    <a:pt x="5870" y="1028"/>
                    <a:pt x="4564" y="1941"/>
                    <a:pt x="3409" y="3209"/>
                  </a:cubicBezTo>
                  <a:cubicBezTo>
                    <a:pt x="2254" y="4476"/>
                    <a:pt x="1249" y="6099"/>
                    <a:pt x="671" y="7772"/>
                  </a:cubicBezTo>
                  <a:cubicBezTo>
                    <a:pt x="94" y="9445"/>
                    <a:pt x="-57" y="11169"/>
                    <a:pt x="18" y="12741"/>
                  </a:cubicBezTo>
                  <a:cubicBezTo>
                    <a:pt x="94" y="14313"/>
                    <a:pt x="395" y="15733"/>
                    <a:pt x="948" y="16924"/>
                  </a:cubicBezTo>
                  <a:cubicBezTo>
                    <a:pt x="1500" y="18116"/>
                    <a:pt x="2304" y="19079"/>
                    <a:pt x="3535" y="19789"/>
                  </a:cubicBezTo>
                  <a:cubicBezTo>
                    <a:pt x="4765" y="20499"/>
                    <a:pt x="6423" y="20955"/>
                    <a:pt x="7980" y="21209"/>
                  </a:cubicBezTo>
                  <a:cubicBezTo>
                    <a:pt x="9537" y="21462"/>
                    <a:pt x="10994" y="21513"/>
                    <a:pt x="12476" y="21209"/>
                  </a:cubicBezTo>
                  <a:cubicBezTo>
                    <a:pt x="13958" y="20905"/>
                    <a:pt x="15465" y="20245"/>
                    <a:pt x="16721" y="19231"/>
                  </a:cubicBezTo>
                  <a:cubicBezTo>
                    <a:pt x="17976" y="18217"/>
                    <a:pt x="18981" y="16848"/>
                    <a:pt x="19760" y="15226"/>
                  </a:cubicBezTo>
                  <a:cubicBezTo>
                    <a:pt x="20538" y="13603"/>
                    <a:pt x="21091" y="11727"/>
                    <a:pt x="21317" y="10028"/>
                  </a:cubicBezTo>
                  <a:cubicBezTo>
                    <a:pt x="21543" y="8330"/>
                    <a:pt x="21443" y="6809"/>
                    <a:pt x="20739" y="5516"/>
                  </a:cubicBezTo>
                  <a:cubicBezTo>
                    <a:pt x="20036" y="4223"/>
                    <a:pt x="18730" y="3158"/>
                    <a:pt x="17449" y="2398"/>
                  </a:cubicBezTo>
                  <a:cubicBezTo>
                    <a:pt x="16168" y="1637"/>
                    <a:pt x="14912" y="1181"/>
                    <a:pt x="13656" y="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990636" y="2454012"/>
              <a:ext cx="467354" cy="764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49" fill="norm" stroke="1" extrusionOk="0">
                  <a:moveTo>
                    <a:pt x="7447" y="21549"/>
                  </a:moveTo>
                  <a:cubicBezTo>
                    <a:pt x="6279" y="20296"/>
                    <a:pt x="5112" y="19043"/>
                    <a:pt x="3993" y="17760"/>
                  </a:cubicBezTo>
                  <a:cubicBezTo>
                    <a:pt x="2874" y="16477"/>
                    <a:pt x="1804" y="15164"/>
                    <a:pt x="1074" y="13464"/>
                  </a:cubicBezTo>
                  <a:cubicBezTo>
                    <a:pt x="344" y="11763"/>
                    <a:pt x="-45" y="9675"/>
                    <a:pt x="4" y="8004"/>
                  </a:cubicBezTo>
                  <a:cubicBezTo>
                    <a:pt x="52" y="6334"/>
                    <a:pt x="539" y="5080"/>
                    <a:pt x="1512" y="3887"/>
                  </a:cubicBezTo>
                  <a:cubicBezTo>
                    <a:pt x="2485" y="2694"/>
                    <a:pt x="3944" y="1560"/>
                    <a:pt x="5647" y="874"/>
                  </a:cubicBezTo>
                  <a:cubicBezTo>
                    <a:pt x="7350" y="188"/>
                    <a:pt x="9296" y="-51"/>
                    <a:pt x="11339" y="9"/>
                  </a:cubicBezTo>
                  <a:cubicBezTo>
                    <a:pt x="13382" y="68"/>
                    <a:pt x="15523" y="426"/>
                    <a:pt x="17079" y="1083"/>
                  </a:cubicBezTo>
                  <a:cubicBezTo>
                    <a:pt x="18636" y="1739"/>
                    <a:pt x="19609" y="2694"/>
                    <a:pt x="20290" y="3977"/>
                  </a:cubicBezTo>
                  <a:cubicBezTo>
                    <a:pt x="20971" y="5259"/>
                    <a:pt x="21360" y="6871"/>
                    <a:pt x="21458" y="8720"/>
                  </a:cubicBezTo>
                  <a:cubicBezTo>
                    <a:pt x="21555" y="10570"/>
                    <a:pt x="21360" y="12658"/>
                    <a:pt x="20971" y="14180"/>
                  </a:cubicBezTo>
                  <a:cubicBezTo>
                    <a:pt x="20582" y="15701"/>
                    <a:pt x="19998" y="16656"/>
                    <a:pt x="19560" y="17283"/>
                  </a:cubicBezTo>
                  <a:cubicBezTo>
                    <a:pt x="19123" y="17909"/>
                    <a:pt x="18831" y="18208"/>
                    <a:pt x="18441" y="18387"/>
                  </a:cubicBezTo>
                  <a:cubicBezTo>
                    <a:pt x="18052" y="18566"/>
                    <a:pt x="17566" y="18625"/>
                    <a:pt x="17079" y="186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2325819" y="2996191"/>
              <a:ext cx="207832" cy="15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156" fill="norm" stroke="1" extrusionOk="0">
                  <a:moveTo>
                    <a:pt x="2441" y="0"/>
                  </a:moveTo>
                  <a:cubicBezTo>
                    <a:pt x="1350" y="5891"/>
                    <a:pt x="259" y="11782"/>
                    <a:pt x="41" y="15288"/>
                  </a:cubicBezTo>
                  <a:cubicBezTo>
                    <a:pt x="-177" y="18795"/>
                    <a:pt x="478" y="19917"/>
                    <a:pt x="2005" y="20618"/>
                  </a:cubicBezTo>
                  <a:cubicBezTo>
                    <a:pt x="3532" y="21319"/>
                    <a:pt x="5932" y="21600"/>
                    <a:pt x="9314" y="19777"/>
                  </a:cubicBezTo>
                  <a:cubicBezTo>
                    <a:pt x="12696" y="17953"/>
                    <a:pt x="17059" y="14026"/>
                    <a:pt x="21423" y="10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2473949" y="2288930"/>
              <a:ext cx="87023" cy="16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3" h="21149" fill="norm" stroke="1" extrusionOk="0">
                  <a:moveTo>
                    <a:pt x="16792" y="2671"/>
                  </a:moveTo>
                  <a:cubicBezTo>
                    <a:pt x="15319" y="1617"/>
                    <a:pt x="13846" y="563"/>
                    <a:pt x="11883" y="168"/>
                  </a:cubicBezTo>
                  <a:cubicBezTo>
                    <a:pt x="9919" y="-227"/>
                    <a:pt x="7465" y="36"/>
                    <a:pt x="5255" y="1353"/>
                  </a:cubicBezTo>
                  <a:cubicBezTo>
                    <a:pt x="3046" y="2671"/>
                    <a:pt x="1083" y="5041"/>
                    <a:pt x="346" y="8202"/>
                  </a:cubicBezTo>
                  <a:cubicBezTo>
                    <a:pt x="-390" y="11363"/>
                    <a:pt x="101" y="15314"/>
                    <a:pt x="1328" y="17817"/>
                  </a:cubicBezTo>
                  <a:cubicBezTo>
                    <a:pt x="2555" y="20319"/>
                    <a:pt x="4519" y="21373"/>
                    <a:pt x="8201" y="21110"/>
                  </a:cubicBezTo>
                  <a:cubicBezTo>
                    <a:pt x="11883" y="20846"/>
                    <a:pt x="17283" y="19266"/>
                    <a:pt x="19246" y="16500"/>
                  </a:cubicBezTo>
                  <a:cubicBezTo>
                    <a:pt x="21210" y="13734"/>
                    <a:pt x="19737" y="9783"/>
                    <a:pt x="18019" y="7149"/>
                  </a:cubicBezTo>
                  <a:cubicBezTo>
                    <a:pt x="16301" y="4514"/>
                    <a:pt x="14337" y="3197"/>
                    <a:pt x="12128" y="2539"/>
                  </a:cubicBezTo>
                  <a:cubicBezTo>
                    <a:pt x="9919" y="1880"/>
                    <a:pt x="7465" y="1880"/>
                    <a:pt x="5992" y="2539"/>
                  </a:cubicBezTo>
                  <a:cubicBezTo>
                    <a:pt x="4519" y="3197"/>
                    <a:pt x="4028" y="4514"/>
                    <a:pt x="3537" y="5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2647950" y="238024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2700471" y="2188522"/>
              <a:ext cx="121840" cy="29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534" fill="norm" stroke="1" extrusionOk="0">
                  <a:moveTo>
                    <a:pt x="4095" y="3819"/>
                  </a:moveTo>
                  <a:cubicBezTo>
                    <a:pt x="2265" y="3508"/>
                    <a:pt x="434" y="3197"/>
                    <a:pt x="68" y="2731"/>
                  </a:cubicBezTo>
                  <a:cubicBezTo>
                    <a:pt x="-298" y="2265"/>
                    <a:pt x="800" y="1643"/>
                    <a:pt x="3546" y="1099"/>
                  </a:cubicBezTo>
                  <a:cubicBezTo>
                    <a:pt x="6292" y="556"/>
                    <a:pt x="10685" y="89"/>
                    <a:pt x="13797" y="12"/>
                  </a:cubicBezTo>
                  <a:cubicBezTo>
                    <a:pt x="16909" y="-66"/>
                    <a:pt x="18739" y="245"/>
                    <a:pt x="19838" y="789"/>
                  </a:cubicBezTo>
                  <a:cubicBezTo>
                    <a:pt x="20936" y="1333"/>
                    <a:pt x="21302" y="2110"/>
                    <a:pt x="20936" y="4518"/>
                  </a:cubicBezTo>
                  <a:cubicBezTo>
                    <a:pt x="20570" y="6927"/>
                    <a:pt x="19471" y="10967"/>
                    <a:pt x="18922" y="14075"/>
                  </a:cubicBezTo>
                  <a:cubicBezTo>
                    <a:pt x="18373" y="17183"/>
                    <a:pt x="18373" y="19358"/>
                    <a:pt x="18373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2768600" y="2348491"/>
              <a:ext cx="139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6800"/>
                    <a:pt x="5891" y="12000"/>
                    <a:pt x="9491" y="8400"/>
                  </a:cubicBezTo>
                  <a:cubicBezTo>
                    <a:pt x="13091" y="4800"/>
                    <a:pt x="1734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2609849" y="3217218"/>
              <a:ext cx="1479551" cy="32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17754"/>
                  </a:moveTo>
                  <a:cubicBezTo>
                    <a:pt x="464" y="15790"/>
                    <a:pt x="927" y="13827"/>
                    <a:pt x="1514" y="11863"/>
                  </a:cubicBezTo>
                  <a:cubicBezTo>
                    <a:pt x="2101" y="9899"/>
                    <a:pt x="2812" y="7936"/>
                    <a:pt x="3585" y="6112"/>
                  </a:cubicBezTo>
                  <a:cubicBezTo>
                    <a:pt x="4357" y="4289"/>
                    <a:pt x="5191" y="2606"/>
                    <a:pt x="6041" y="1554"/>
                  </a:cubicBezTo>
                  <a:cubicBezTo>
                    <a:pt x="6891" y="502"/>
                    <a:pt x="7756" y="81"/>
                    <a:pt x="8714" y="11"/>
                  </a:cubicBezTo>
                  <a:cubicBezTo>
                    <a:pt x="9672" y="-59"/>
                    <a:pt x="10723" y="222"/>
                    <a:pt x="11634" y="502"/>
                  </a:cubicBezTo>
                  <a:cubicBezTo>
                    <a:pt x="12546" y="783"/>
                    <a:pt x="13318" y="1063"/>
                    <a:pt x="14215" y="1905"/>
                  </a:cubicBezTo>
                  <a:cubicBezTo>
                    <a:pt x="15111" y="2746"/>
                    <a:pt x="16130" y="4149"/>
                    <a:pt x="17058" y="5832"/>
                  </a:cubicBezTo>
                  <a:cubicBezTo>
                    <a:pt x="17985" y="7515"/>
                    <a:pt x="18819" y="9479"/>
                    <a:pt x="19452" y="11232"/>
                  </a:cubicBezTo>
                  <a:cubicBezTo>
                    <a:pt x="20086" y="12985"/>
                    <a:pt x="20518" y="14528"/>
                    <a:pt x="20843" y="16211"/>
                  </a:cubicBezTo>
                  <a:cubicBezTo>
                    <a:pt x="21167" y="17894"/>
                    <a:pt x="21384" y="19718"/>
                    <a:pt x="21600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3854450" y="3350738"/>
              <a:ext cx="234456" cy="27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52" fill="norm" stroke="1" extrusionOk="0">
                  <a:moveTo>
                    <a:pt x="12616" y="5028"/>
                  </a:moveTo>
                  <a:cubicBezTo>
                    <a:pt x="12042" y="4369"/>
                    <a:pt x="11469" y="3709"/>
                    <a:pt x="10991" y="2720"/>
                  </a:cubicBezTo>
                  <a:cubicBezTo>
                    <a:pt x="10513" y="1731"/>
                    <a:pt x="10131" y="412"/>
                    <a:pt x="10418" y="82"/>
                  </a:cubicBezTo>
                  <a:cubicBezTo>
                    <a:pt x="10704" y="-248"/>
                    <a:pt x="11660" y="412"/>
                    <a:pt x="13572" y="2143"/>
                  </a:cubicBezTo>
                  <a:cubicBezTo>
                    <a:pt x="15483" y="3874"/>
                    <a:pt x="18350" y="6677"/>
                    <a:pt x="19880" y="8491"/>
                  </a:cubicBezTo>
                  <a:cubicBezTo>
                    <a:pt x="21409" y="10305"/>
                    <a:pt x="21600" y="11129"/>
                    <a:pt x="20358" y="12283"/>
                  </a:cubicBezTo>
                  <a:cubicBezTo>
                    <a:pt x="19115" y="13437"/>
                    <a:pt x="16439" y="14921"/>
                    <a:pt x="12807" y="16488"/>
                  </a:cubicBezTo>
                  <a:cubicBezTo>
                    <a:pt x="9175" y="18054"/>
                    <a:pt x="4588" y="19703"/>
                    <a:pt x="0" y="21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3717908" y="2992926"/>
              <a:ext cx="180315" cy="17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0640" fill="norm" stroke="1" extrusionOk="0">
                  <a:moveTo>
                    <a:pt x="20485" y="7006"/>
                  </a:moveTo>
                  <a:cubicBezTo>
                    <a:pt x="19989" y="5779"/>
                    <a:pt x="19492" y="4552"/>
                    <a:pt x="17382" y="3938"/>
                  </a:cubicBezTo>
                  <a:cubicBezTo>
                    <a:pt x="15271" y="3324"/>
                    <a:pt x="11547" y="3324"/>
                    <a:pt x="8320" y="5288"/>
                  </a:cubicBezTo>
                  <a:cubicBezTo>
                    <a:pt x="5092" y="7252"/>
                    <a:pt x="2361" y="11179"/>
                    <a:pt x="996" y="13879"/>
                  </a:cubicBezTo>
                  <a:cubicBezTo>
                    <a:pt x="-370" y="16579"/>
                    <a:pt x="-370" y="18052"/>
                    <a:pt x="1244" y="19279"/>
                  </a:cubicBezTo>
                  <a:cubicBezTo>
                    <a:pt x="2858" y="20506"/>
                    <a:pt x="6085" y="21488"/>
                    <a:pt x="9685" y="19524"/>
                  </a:cubicBezTo>
                  <a:cubicBezTo>
                    <a:pt x="13285" y="17561"/>
                    <a:pt x="17258" y="12652"/>
                    <a:pt x="19244" y="9338"/>
                  </a:cubicBezTo>
                  <a:cubicBezTo>
                    <a:pt x="21230" y="6024"/>
                    <a:pt x="21230" y="4306"/>
                    <a:pt x="21106" y="2833"/>
                  </a:cubicBezTo>
                  <a:cubicBezTo>
                    <a:pt x="20982" y="1361"/>
                    <a:pt x="20733" y="133"/>
                    <a:pt x="18499" y="11"/>
                  </a:cubicBezTo>
                  <a:cubicBezTo>
                    <a:pt x="16264" y="-112"/>
                    <a:pt x="12044" y="870"/>
                    <a:pt x="7823" y="1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3962400" y="3135891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4064000" y="2979434"/>
              <a:ext cx="196850" cy="2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4218"/>
                  </a:moveTo>
                  <a:cubicBezTo>
                    <a:pt x="1858" y="2736"/>
                    <a:pt x="3716" y="1253"/>
                    <a:pt x="5458" y="512"/>
                  </a:cubicBezTo>
                  <a:cubicBezTo>
                    <a:pt x="7200" y="-229"/>
                    <a:pt x="8826" y="-229"/>
                    <a:pt x="9987" y="936"/>
                  </a:cubicBezTo>
                  <a:cubicBezTo>
                    <a:pt x="11148" y="2100"/>
                    <a:pt x="11845" y="4430"/>
                    <a:pt x="11381" y="7289"/>
                  </a:cubicBezTo>
                  <a:cubicBezTo>
                    <a:pt x="10916" y="10147"/>
                    <a:pt x="9290" y="13536"/>
                    <a:pt x="7781" y="15971"/>
                  </a:cubicBezTo>
                  <a:cubicBezTo>
                    <a:pt x="6271" y="18406"/>
                    <a:pt x="4877" y="19889"/>
                    <a:pt x="5110" y="20630"/>
                  </a:cubicBezTo>
                  <a:cubicBezTo>
                    <a:pt x="5342" y="21371"/>
                    <a:pt x="7200" y="21371"/>
                    <a:pt x="10219" y="21371"/>
                  </a:cubicBezTo>
                  <a:cubicBezTo>
                    <a:pt x="13239" y="21371"/>
                    <a:pt x="17419" y="21371"/>
                    <a:pt x="21600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2584450" y="2606291"/>
              <a:ext cx="3625850" cy="944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19730"/>
                  </a:moveTo>
                  <a:cubicBezTo>
                    <a:pt x="126" y="19007"/>
                    <a:pt x="252" y="18283"/>
                    <a:pt x="429" y="17440"/>
                  </a:cubicBezTo>
                  <a:cubicBezTo>
                    <a:pt x="605" y="16596"/>
                    <a:pt x="832" y="15632"/>
                    <a:pt x="1059" y="14619"/>
                  </a:cubicBezTo>
                  <a:cubicBezTo>
                    <a:pt x="1286" y="13607"/>
                    <a:pt x="1513" y="12546"/>
                    <a:pt x="1740" y="11630"/>
                  </a:cubicBezTo>
                  <a:cubicBezTo>
                    <a:pt x="1967" y="10714"/>
                    <a:pt x="2194" y="9942"/>
                    <a:pt x="2471" y="9002"/>
                  </a:cubicBezTo>
                  <a:cubicBezTo>
                    <a:pt x="2749" y="8062"/>
                    <a:pt x="3077" y="6953"/>
                    <a:pt x="3405" y="6037"/>
                  </a:cubicBezTo>
                  <a:cubicBezTo>
                    <a:pt x="3732" y="5121"/>
                    <a:pt x="4060" y="4398"/>
                    <a:pt x="4439" y="3771"/>
                  </a:cubicBezTo>
                  <a:cubicBezTo>
                    <a:pt x="4817" y="3144"/>
                    <a:pt x="5246" y="2614"/>
                    <a:pt x="5655" y="2204"/>
                  </a:cubicBezTo>
                  <a:cubicBezTo>
                    <a:pt x="6065" y="1794"/>
                    <a:pt x="6456" y="1505"/>
                    <a:pt x="6803" y="1240"/>
                  </a:cubicBezTo>
                  <a:cubicBezTo>
                    <a:pt x="7150" y="974"/>
                    <a:pt x="7452" y="733"/>
                    <a:pt x="7837" y="516"/>
                  </a:cubicBezTo>
                  <a:cubicBezTo>
                    <a:pt x="8221" y="299"/>
                    <a:pt x="8688" y="107"/>
                    <a:pt x="9129" y="34"/>
                  </a:cubicBezTo>
                  <a:cubicBezTo>
                    <a:pt x="9571" y="-38"/>
                    <a:pt x="9987" y="10"/>
                    <a:pt x="10390" y="131"/>
                  </a:cubicBezTo>
                  <a:cubicBezTo>
                    <a:pt x="10794" y="251"/>
                    <a:pt x="11185" y="444"/>
                    <a:pt x="11538" y="589"/>
                  </a:cubicBezTo>
                  <a:cubicBezTo>
                    <a:pt x="11891" y="733"/>
                    <a:pt x="12206" y="830"/>
                    <a:pt x="12565" y="1071"/>
                  </a:cubicBezTo>
                  <a:cubicBezTo>
                    <a:pt x="12925" y="1312"/>
                    <a:pt x="13328" y="1698"/>
                    <a:pt x="13669" y="2108"/>
                  </a:cubicBezTo>
                  <a:cubicBezTo>
                    <a:pt x="14009" y="2517"/>
                    <a:pt x="14287" y="2951"/>
                    <a:pt x="14608" y="3554"/>
                  </a:cubicBezTo>
                  <a:cubicBezTo>
                    <a:pt x="14930" y="4157"/>
                    <a:pt x="15295" y="4928"/>
                    <a:pt x="15623" y="5603"/>
                  </a:cubicBezTo>
                  <a:cubicBezTo>
                    <a:pt x="15951" y="6278"/>
                    <a:pt x="16241" y="6857"/>
                    <a:pt x="16474" y="7363"/>
                  </a:cubicBezTo>
                  <a:cubicBezTo>
                    <a:pt x="16708" y="7869"/>
                    <a:pt x="16884" y="8303"/>
                    <a:pt x="17143" y="8954"/>
                  </a:cubicBezTo>
                  <a:cubicBezTo>
                    <a:pt x="17401" y="9605"/>
                    <a:pt x="17742" y="10473"/>
                    <a:pt x="18044" y="11268"/>
                  </a:cubicBezTo>
                  <a:cubicBezTo>
                    <a:pt x="18347" y="12064"/>
                    <a:pt x="18612" y="12787"/>
                    <a:pt x="18876" y="13558"/>
                  </a:cubicBezTo>
                  <a:cubicBezTo>
                    <a:pt x="19141" y="14330"/>
                    <a:pt x="19406" y="15150"/>
                    <a:pt x="19690" y="15969"/>
                  </a:cubicBezTo>
                  <a:cubicBezTo>
                    <a:pt x="19973" y="16789"/>
                    <a:pt x="20276" y="17608"/>
                    <a:pt x="20522" y="18308"/>
                  </a:cubicBezTo>
                  <a:cubicBezTo>
                    <a:pt x="20768" y="19007"/>
                    <a:pt x="20957" y="19585"/>
                    <a:pt x="21102" y="20043"/>
                  </a:cubicBezTo>
                  <a:cubicBezTo>
                    <a:pt x="21247" y="20501"/>
                    <a:pt x="21348" y="20839"/>
                    <a:pt x="21436" y="21104"/>
                  </a:cubicBezTo>
                  <a:cubicBezTo>
                    <a:pt x="21524" y="21369"/>
                    <a:pt x="21600" y="21562"/>
                    <a:pt x="21600" y="21514"/>
                  </a:cubicBezTo>
                  <a:cubicBezTo>
                    <a:pt x="21600" y="21466"/>
                    <a:pt x="21524" y="21176"/>
                    <a:pt x="21449" y="20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5988049" y="3335827"/>
              <a:ext cx="255883" cy="29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29" fill="norm" stroke="1" extrusionOk="0">
                  <a:moveTo>
                    <a:pt x="15934" y="5329"/>
                  </a:moveTo>
                  <a:cubicBezTo>
                    <a:pt x="14872" y="3940"/>
                    <a:pt x="13810" y="2552"/>
                    <a:pt x="13013" y="1549"/>
                  </a:cubicBezTo>
                  <a:cubicBezTo>
                    <a:pt x="12216" y="546"/>
                    <a:pt x="11685" y="-71"/>
                    <a:pt x="11597" y="6"/>
                  </a:cubicBezTo>
                  <a:cubicBezTo>
                    <a:pt x="11508" y="83"/>
                    <a:pt x="11862" y="855"/>
                    <a:pt x="13013" y="2089"/>
                  </a:cubicBezTo>
                  <a:cubicBezTo>
                    <a:pt x="14164" y="3323"/>
                    <a:pt x="16111" y="5020"/>
                    <a:pt x="17616" y="6640"/>
                  </a:cubicBezTo>
                  <a:cubicBezTo>
                    <a:pt x="19121" y="8260"/>
                    <a:pt x="20184" y="9803"/>
                    <a:pt x="20803" y="11269"/>
                  </a:cubicBezTo>
                  <a:cubicBezTo>
                    <a:pt x="21423" y="12735"/>
                    <a:pt x="21600" y="14123"/>
                    <a:pt x="21157" y="15126"/>
                  </a:cubicBezTo>
                  <a:cubicBezTo>
                    <a:pt x="20715" y="16129"/>
                    <a:pt x="19652" y="16746"/>
                    <a:pt x="17351" y="17363"/>
                  </a:cubicBezTo>
                  <a:cubicBezTo>
                    <a:pt x="15049" y="17980"/>
                    <a:pt x="11508" y="18598"/>
                    <a:pt x="8410" y="19292"/>
                  </a:cubicBezTo>
                  <a:cubicBezTo>
                    <a:pt x="5311" y="19986"/>
                    <a:pt x="2656" y="20758"/>
                    <a:pt x="0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3390967" y="2389630"/>
              <a:ext cx="178764" cy="177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012" fill="norm" stroke="1" extrusionOk="0">
                  <a:moveTo>
                    <a:pt x="9675" y="4160"/>
                  </a:moveTo>
                  <a:cubicBezTo>
                    <a:pt x="6696" y="5416"/>
                    <a:pt x="3716" y="6672"/>
                    <a:pt x="1978" y="8681"/>
                  </a:cubicBezTo>
                  <a:cubicBezTo>
                    <a:pt x="241" y="10690"/>
                    <a:pt x="-256" y="13453"/>
                    <a:pt x="116" y="15965"/>
                  </a:cubicBezTo>
                  <a:cubicBezTo>
                    <a:pt x="489" y="18476"/>
                    <a:pt x="1730" y="20737"/>
                    <a:pt x="5082" y="20988"/>
                  </a:cubicBezTo>
                  <a:cubicBezTo>
                    <a:pt x="8434" y="21239"/>
                    <a:pt x="13896" y="19481"/>
                    <a:pt x="17123" y="17095"/>
                  </a:cubicBezTo>
                  <a:cubicBezTo>
                    <a:pt x="20351" y="14709"/>
                    <a:pt x="21344" y="11695"/>
                    <a:pt x="20847" y="8681"/>
                  </a:cubicBezTo>
                  <a:cubicBezTo>
                    <a:pt x="20351" y="5667"/>
                    <a:pt x="18365" y="2653"/>
                    <a:pt x="16751" y="1146"/>
                  </a:cubicBezTo>
                  <a:cubicBezTo>
                    <a:pt x="15137" y="-361"/>
                    <a:pt x="13896" y="-361"/>
                    <a:pt x="12158" y="1020"/>
                  </a:cubicBezTo>
                  <a:cubicBezTo>
                    <a:pt x="10420" y="2402"/>
                    <a:pt x="8185" y="5165"/>
                    <a:pt x="5951" y="7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3721100" y="248819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3911600" y="2310391"/>
              <a:ext cx="2784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3114"/>
                    <a:pt x="15429" y="6227"/>
                    <a:pt x="18514" y="9827"/>
                  </a:cubicBezTo>
                  <a:cubicBezTo>
                    <a:pt x="21600" y="13427"/>
                    <a:pt x="20057" y="17514"/>
                    <a:pt x="185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3109297" y="4010695"/>
              <a:ext cx="122854" cy="205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007" fill="norm" stroke="1" extrusionOk="0">
                  <a:moveTo>
                    <a:pt x="21249" y="153"/>
                  </a:moveTo>
                  <a:cubicBezTo>
                    <a:pt x="19418" y="-63"/>
                    <a:pt x="17588" y="-279"/>
                    <a:pt x="15025" y="1233"/>
                  </a:cubicBezTo>
                  <a:cubicBezTo>
                    <a:pt x="12463" y="2745"/>
                    <a:pt x="9168" y="5985"/>
                    <a:pt x="6605" y="8793"/>
                  </a:cubicBezTo>
                  <a:cubicBezTo>
                    <a:pt x="4042" y="11601"/>
                    <a:pt x="2212" y="13977"/>
                    <a:pt x="1113" y="15921"/>
                  </a:cubicBezTo>
                  <a:cubicBezTo>
                    <a:pt x="15" y="17865"/>
                    <a:pt x="-351" y="19377"/>
                    <a:pt x="381" y="20241"/>
                  </a:cubicBezTo>
                  <a:cubicBezTo>
                    <a:pt x="1113" y="21105"/>
                    <a:pt x="2944" y="21321"/>
                    <a:pt x="4957" y="20457"/>
                  </a:cubicBezTo>
                  <a:cubicBezTo>
                    <a:pt x="6971" y="19593"/>
                    <a:pt x="9168" y="17649"/>
                    <a:pt x="10815" y="15165"/>
                  </a:cubicBezTo>
                  <a:cubicBezTo>
                    <a:pt x="12463" y="12681"/>
                    <a:pt x="13561" y="9657"/>
                    <a:pt x="14110" y="7605"/>
                  </a:cubicBezTo>
                  <a:cubicBezTo>
                    <a:pt x="14659" y="5553"/>
                    <a:pt x="14659" y="4473"/>
                    <a:pt x="13927" y="3609"/>
                  </a:cubicBezTo>
                  <a:cubicBezTo>
                    <a:pt x="13195" y="2745"/>
                    <a:pt x="11730" y="2097"/>
                    <a:pt x="10815" y="1773"/>
                  </a:cubicBezTo>
                  <a:cubicBezTo>
                    <a:pt x="9900" y="1449"/>
                    <a:pt x="9534" y="1449"/>
                    <a:pt x="9168" y="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3308350" y="4094741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3431919" y="3872491"/>
              <a:ext cx="155831" cy="26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34" fill="norm" stroke="1" extrusionOk="0">
                  <a:moveTo>
                    <a:pt x="21489" y="0"/>
                  </a:moveTo>
                  <a:cubicBezTo>
                    <a:pt x="18278" y="864"/>
                    <a:pt x="15067" y="1728"/>
                    <a:pt x="11711" y="3888"/>
                  </a:cubicBezTo>
                  <a:cubicBezTo>
                    <a:pt x="8354" y="6048"/>
                    <a:pt x="4851" y="9504"/>
                    <a:pt x="2808" y="12182"/>
                  </a:cubicBezTo>
                  <a:cubicBezTo>
                    <a:pt x="765" y="14861"/>
                    <a:pt x="181" y="16762"/>
                    <a:pt x="35" y="18144"/>
                  </a:cubicBezTo>
                  <a:cubicBezTo>
                    <a:pt x="-111" y="19526"/>
                    <a:pt x="181" y="20390"/>
                    <a:pt x="1203" y="20909"/>
                  </a:cubicBezTo>
                  <a:cubicBezTo>
                    <a:pt x="2224" y="21427"/>
                    <a:pt x="3975" y="21600"/>
                    <a:pt x="6165" y="21254"/>
                  </a:cubicBezTo>
                  <a:cubicBezTo>
                    <a:pt x="8354" y="20909"/>
                    <a:pt x="10981" y="20045"/>
                    <a:pt x="12732" y="19267"/>
                  </a:cubicBezTo>
                  <a:cubicBezTo>
                    <a:pt x="14484" y="18490"/>
                    <a:pt x="15359" y="17798"/>
                    <a:pt x="15067" y="17280"/>
                  </a:cubicBezTo>
                  <a:cubicBezTo>
                    <a:pt x="14775" y="16762"/>
                    <a:pt x="13316" y="16416"/>
                    <a:pt x="10689" y="16243"/>
                  </a:cubicBezTo>
                  <a:cubicBezTo>
                    <a:pt x="8062" y="16070"/>
                    <a:pt x="4267" y="16070"/>
                    <a:pt x="473" y="16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2332566" y="3866141"/>
              <a:ext cx="1813984" cy="54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6279"/>
                  </a:moveTo>
                  <a:cubicBezTo>
                    <a:pt x="21348" y="7870"/>
                    <a:pt x="21096" y="9460"/>
                    <a:pt x="20781" y="10800"/>
                  </a:cubicBezTo>
                  <a:cubicBezTo>
                    <a:pt x="20466" y="12140"/>
                    <a:pt x="20088" y="13228"/>
                    <a:pt x="19558" y="14400"/>
                  </a:cubicBezTo>
                  <a:cubicBezTo>
                    <a:pt x="19029" y="15572"/>
                    <a:pt x="18349" y="16828"/>
                    <a:pt x="17580" y="17833"/>
                  </a:cubicBezTo>
                  <a:cubicBezTo>
                    <a:pt x="16811" y="18837"/>
                    <a:pt x="15954" y="19591"/>
                    <a:pt x="15135" y="20093"/>
                  </a:cubicBezTo>
                  <a:cubicBezTo>
                    <a:pt x="14316" y="20595"/>
                    <a:pt x="13535" y="20847"/>
                    <a:pt x="12728" y="21098"/>
                  </a:cubicBezTo>
                  <a:cubicBezTo>
                    <a:pt x="11922" y="21349"/>
                    <a:pt x="11090" y="21600"/>
                    <a:pt x="10220" y="21474"/>
                  </a:cubicBezTo>
                  <a:cubicBezTo>
                    <a:pt x="9351" y="21349"/>
                    <a:pt x="8443" y="20847"/>
                    <a:pt x="7725" y="20302"/>
                  </a:cubicBezTo>
                  <a:cubicBezTo>
                    <a:pt x="7007" y="19758"/>
                    <a:pt x="6477" y="19172"/>
                    <a:pt x="5885" y="18335"/>
                  </a:cubicBezTo>
                  <a:cubicBezTo>
                    <a:pt x="5293" y="17498"/>
                    <a:pt x="4638" y="16409"/>
                    <a:pt x="4033" y="15153"/>
                  </a:cubicBezTo>
                  <a:cubicBezTo>
                    <a:pt x="3428" y="13898"/>
                    <a:pt x="2873" y="12474"/>
                    <a:pt x="2420" y="10967"/>
                  </a:cubicBezTo>
                  <a:cubicBezTo>
                    <a:pt x="1966" y="9460"/>
                    <a:pt x="1613" y="7870"/>
                    <a:pt x="1386" y="6781"/>
                  </a:cubicBezTo>
                  <a:cubicBezTo>
                    <a:pt x="1159" y="5693"/>
                    <a:pt x="1059" y="5107"/>
                    <a:pt x="970" y="5065"/>
                  </a:cubicBezTo>
                  <a:cubicBezTo>
                    <a:pt x="882" y="5023"/>
                    <a:pt x="807" y="5526"/>
                    <a:pt x="744" y="6949"/>
                  </a:cubicBezTo>
                  <a:cubicBezTo>
                    <a:pt x="681" y="8372"/>
                    <a:pt x="630" y="10716"/>
                    <a:pt x="580" y="12391"/>
                  </a:cubicBezTo>
                  <a:cubicBezTo>
                    <a:pt x="529" y="14065"/>
                    <a:pt x="479" y="15070"/>
                    <a:pt x="416" y="15740"/>
                  </a:cubicBezTo>
                  <a:cubicBezTo>
                    <a:pt x="353" y="16409"/>
                    <a:pt x="277" y="16744"/>
                    <a:pt x="214" y="16660"/>
                  </a:cubicBezTo>
                  <a:cubicBezTo>
                    <a:pt x="151" y="16577"/>
                    <a:pt x="101" y="16074"/>
                    <a:pt x="63" y="14442"/>
                  </a:cubicBezTo>
                  <a:cubicBezTo>
                    <a:pt x="25" y="12809"/>
                    <a:pt x="0" y="10047"/>
                    <a:pt x="0" y="8247"/>
                  </a:cubicBezTo>
                  <a:cubicBezTo>
                    <a:pt x="0" y="6447"/>
                    <a:pt x="25" y="5609"/>
                    <a:pt x="76" y="4981"/>
                  </a:cubicBezTo>
                  <a:cubicBezTo>
                    <a:pt x="126" y="4353"/>
                    <a:pt x="202" y="3935"/>
                    <a:pt x="302" y="3642"/>
                  </a:cubicBezTo>
                  <a:cubicBezTo>
                    <a:pt x="403" y="3349"/>
                    <a:pt x="529" y="3181"/>
                    <a:pt x="643" y="3223"/>
                  </a:cubicBezTo>
                  <a:cubicBezTo>
                    <a:pt x="756" y="3265"/>
                    <a:pt x="857" y="3516"/>
                    <a:pt x="1134" y="3600"/>
                  </a:cubicBezTo>
                  <a:cubicBezTo>
                    <a:pt x="1411" y="3684"/>
                    <a:pt x="1865" y="3600"/>
                    <a:pt x="2382" y="3181"/>
                  </a:cubicBezTo>
                  <a:cubicBezTo>
                    <a:pt x="2898" y="2763"/>
                    <a:pt x="3478" y="2009"/>
                    <a:pt x="3869" y="1423"/>
                  </a:cubicBezTo>
                  <a:cubicBezTo>
                    <a:pt x="4260" y="837"/>
                    <a:pt x="4461" y="419"/>
                    <a:pt x="46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4064942" y="4012191"/>
              <a:ext cx="714243" cy="95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13" fill="norm" stroke="1" extrusionOk="0">
                  <a:moveTo>
                    <a:pt x="13161" y="570"/>
                  </a:moveTo>
                  <a:cubicBezTo>
                    <a:pt x="13161" y="285"/>
                    <a:pt x="13161" y="0"/>
                    <a:pt x="13289" y="0"/>
                  </a:cubicBezTo>
                  <a:cubicBezTo>
                    <a:pt x="13416" y="0"/>
                    <a:pt x="13671" y="285"/>
                    <a:pt x="14340" y="1021"/>
                  </a:cubicBezTo>
                  <a:cubicBezTo>
                    <a:pt x="15009" y="1756"/>
                    <a:pt x="16092" y="2943"/>
                    <a:pt x="17016" y="4106"/>
                  </a:cubicBezTo>
                  <a:cubicBezTo>
                    <a:pt x="17940" y="5269"/>
                    <a:pt x="18705" y="6409"/>
                    <a:pt x="19374" y="7667"/>
                  </a:cubicBezTo>
                  <a:cubicBezTo>
                    <a:pt x="20043" y="8925"/>
                    <a:pt x="20616" y="10302"/>
                    <a:pt x="20999" y="11726"/>
                  </a:cubicBezTo>
                  <a:cubicBezTo>
                    <a:pt x="21381" y="13150"/>
                    <a:pt x="21572" y="14622"/>
                    <a:pt x="21476" y="15903"/>
                  </a:cubicBezTo>
                  <a:cubicBezTo>
                    <a:pt x="21381" y="17185"/>
                    <a:pt x="20999" y="18277"/>
                    <a:pt x="20234" y="19179"/>
                  </a:cubicBezTo>
                  <a:cubicBezTo>
                    <a:pt x="19469" y="20081"/>
                    <a:pt x="18322" y="20793"/>
                    <a:pt x="16825" y="21173"/>
                  </a:cubicBezTo>
                  <a:cubicBezTo>
                    <a:pt x="15328" y="21553"/>
                    <a:pt x="13480" y="21600"/>
                    <a:pt x="11728" y="21386"/>
                  </a:cubicBezTo>
                  <a:cubicBezTo>
                    <a:pt x="9976" y="21173"/>
                    <a:pt x="8319" y="20698"/>
                    <a:pt x="6758" y="19867"/>
                  </a:cubicBezTo>
                  <a:cubicBezTo>
                    <a:pt x="5197" y="19036"/>
                    <a:pt x="3731" y="17850"/>
                    <a:pt x="2744" y="16687"/>
                  </a:cubicBezTo>
                  <a:cubicBezTo>
                    <a:pt x="1756" y="15524"/>
                    <a:pt x="1246" y="14384"/>
                    <a:pt x="1119" y="13150"/>
                  </a:cubicBezTo>
                  <a:cubicBezTo>
                    <a:pt x="991" y="11916"/>
                    <a:pt x="1246" y="10586"/>
                    <a:pt x="1820" y="9186"/>
                  </a:cubicBezTo>
                  <a:cubicBezTo>
                    <a:pt x="2393" y="7785"/>
                    <a:pt x="3285" y="6314"/>
                    <a:pt x="4209" y="4961"/>
                  </a:cubicBezTo>
                  <a:cubicBezTo>
                    <a:pt x="5133" y="3608"/>
                    <a:pt x="6089" y="2374"/>
                    <a:pt x="6694" y="1638"/>
                  </a:cubicBezTo>
                  <a:cubicBezTo>
                    <a:pt x="7299" y="902"/>
                    <a:pt x="7554" y="665"/>
                    <a:pt x="7745" y="665"/>
                  </a:cubicBezTo>
                  <a:cubicBezTo>
                    <a:pt x="7937" y="665"/>
                    <a:pt x="8064" y="902"/>
                    <a:pt x="7714" y="1472"/>
                  </a:cubicBezTo>
                  <a:cubicBezTo>
                    <a:pt x="7363" y="2041"/>
                    <a:pt x="6535" y="2943"/>
                    <a:pt x="5675" y="3774"/>
                  </a:cubicBezTo>
                  <a:cubicBezTo>
                    <a:pt x="4814" y="4605"/>
                    <a:pt x="3922" y="5364"/>
                    <a:pt x="3190" y="5887"/>
                  </a:cubicBezTo>
                  <a:cubicBezTo>
                    <a:pt x="2457" y="6409"/>
                    <a:pt x="1884" y="6694"/>
                    <a:pt x="1437" y="6884"/>
                  </a:cubicBezTo>
                  <a:cubicBezTo>
                    <a:pt x="991" y="7073"/>
                    <a:pt x="673" y="7168"/>
                    <a:pt x="418" y="7121"/>
                  </a:cubicBezTo>
                  <a:cubicBezTo>
                    <a:pt x="163" y="7073"/>
                    <a:pt x="-28" y="6884"/>
                    <a:pt x="4" y="6456"/>
                  </a:cubicBezTo>
                  <a:cubicBezTo>
                    <a:pt x="36" y="6029"/>
                    <a:pt x="291" y="5364"/>
                    <a:pt x="705" y="4724"/>
                  </a:cubicBezTo>
                  <a:cubicBezTo>
                    <a:pt x="1119" y="4083"/>
                    <a:pt x="1692" y="3465"/>
                    <a:pt x="2521" y="2967"/>
                  </a:cubicBezTo>
                  <a:cubicBezTo>
                    <a:pt x="3349" y="2469"/>
                    <a:pt x="4432" y="2089"/>
                    <a:pt x="5133" y="1851"/>
                  </a:cubicBezTo>
                  <a:cubicBezTo>
                    <a:pt x="5834" y="1614"/>
                    <a:pt x="6153" y="1519"/>
                    <a:pt x="6471" y="1472"/>
                  </a:cubicBezTo>
                  <a:cubicBezTo>
                    <a:pt x="6790" y="1424"/>
                    <a:pt x="7108" y="1424"/>
                    <a:pt x="7331" y="1543"/>
                  </a:cubicBezTo>
                  <a:cubicBezTo>
                    <a:pt x="7554" y="1662"/>
                    <a:pt x="7682" y="1899"/>
                    <a:pt x="7873" y="2564"/>
                  </a:cubicBezTo>
                  <a:cubicBezTo>
                    <a:pt x="8064" y="3228"/>
                    <a:pt x="8319" y="4320"/>
                    <a:pt x="8606" y="5151"/>
                  </a:cubicBezTo>
                  <a:cubicBezTo>
                    <a:pt x="8892" y="5982"/>
                    <a:pt x="9211" y="6551"/>
                    <a:pt x="9434" y="6860"/>
                  </a:cubicBezTo>
                  <a:cubicBezTo>
                    <a:pt x="9657" y="7168"/>
                    <a:pt x="9784" y="7216"/>
                    <a:pt x="9912" y="7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4258692" y="5115585"/>
              <a:ext cx="167259" cy="199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982" fill="norm" stroke="1" extrusionOk="0">
                  <a:moveTo>
                    <a:pt x="21335" y="3499"/>
                  </a:moveTo>
                  <a:cubicBezTo>
                    <a:pt x="21065" y="2162"/>
                    <a:pt x="20795" y="826"/>
                    <a:pt x="19715" y="270"/>
                  </a:cubicBezTo>
                  <a:cubicBezTo>
                    <a:pt x="18635" y="-287"/>
                    <a:pt x="16745" y="-64"/>
                    <a:pt x="14180" y="1717"/>
                  </a:cubicBezTo>
                  <a:cubicBezTo>
                    <a:pt x="11615" y="3499"/>
                    <a:pt x="8375" y="6839"/>
                    <a:pt x="5945" y="9622"/>
                  </a:cubicBezTo>
                  <a:cubicBezTo>
                    <a:pt x="3515" y="12406"/>
                    <a:pt x="1895" y="14633"/>
                    <a:pt x="950" y="16414"/>
                  </a:cubicBezTo>
                  <a:cubicBezTo>
                    <a:pt x="5" y="18195"/>
                    <a:pt x="-265" y="19532"/>
                    <a:pt x="275" y="20311"/>
                  </a:cubicBezTo>
                  <a:cubicBezTo>
                    <a:pt x="815" y="21090"/>
                    <a:pt x="2165" y="21313"/>
                    <a:pt x="4325" y="20311"/>
                  </a:cubicBezTo>
                  <a:cubicBezTo>
                    <a:pt x="6485" y="19309"/>
                    <a:pt x="9455" y="17082"/>
                    <a:pt x="11750" y="13965"/>
                  </a:cubicBezTo>
                  <a:cubicBezTo>
                    <a:pt x="14045" y="10847"/>
                    <a:pt x="15665" y="6839"/>
                    <a:pt x="15935" y="4389"/>
                  </a:cubicBezTo>
                  <a:cubicBezTo>
                    <a:pt x="16205" y="1940"/>
                    <a:pt x="15125" y="1049"/>
                    <a:pt x="13640" y="826"/>
                  </a:cubicBezTo>
                  <a:cubicBezTo>
                    <a:pt x="12155" y="604"/>
                    <a:pt x="10265" y="1049"/>
                    <a:pt x="8375" y="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4495800" y="526314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4521199" y="5124384"/>
              <a:ext cx="140906" cy="24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16" fill="norm" stroke="1" extrusionOk="0">
                  <a:moveTo>
                    <a:pt x="10639" y="1621"/>
                  </a:moveTo>
                  <a:cubicBezTo>
                    <a:pt x="11606" y="863"/>
                    <a:pt x="12573" y="105"/>
                    <a:pt x="13863" y="11"/>
                  </a:cubicBezTo>
                  <a:cubicBezTo>
                    <a:pt x="15152" y="-84"/>
                    <a:pt x="16764" y="484"/>
                    <a:pt x="17731" y="1242"/>
                  </a:cubicBezTo>
                  <a:cubicBezTo>
                    <a:pt x="18699" y="2000"/>
                    <a:pt x="19021" y="2948"/>
                    <a:pt x="19021" y="3895"/>
                  </a:cubicBezTo>
                  <a:cubicBezTo>
                    <a:pt x="19021" y="4842"/>
                    <a:pt x="18699" y="5790"/>
                    <a:pt x="17893" y="6832"/>
                  </a:cubicBezTo>
                  <a:cubicBezTo>
                    <a:pt x="17087" y="7874"/>
                    <a:pt x="15797" y="9011"/>
                    <a:pt x="15958" y="9674"/>
                  </a:cubicBezTo>
                  <a:cubicBezTo>
                    <a:pt x="16119" y="10337"/>
                    <a:pt x="17731" y="10527"/>
                    <a:pt x="19021" y="11000"/>
                  </a:cubicBezTo>
                  <a:cubicBezTo>
                    <a:pt x="20310" y="11474"/>
                    <a:pt x="21278" y="12232"/>
                    <a:pt x="21439" y="13748"/>
                  </a:cubicBezTo>
                  <a:cubicBezTo>
                    <a:pt x="21600" y="15263"/>
                    <a:pt x="20955" y="17537"/>
                    <a:pt x="17248" y="18958"/>
                  </a:cubicBezTo>
                  <a:cubicBezTo>
                    <a:pt x="13540" y="20379"/>
                    <a:pt x="6770" y="20948"/>
                    <a:pt x="0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4692649" y="3808991"/>
              <a:ext cx="1395540" cy="8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0974" fill="norm" stroke="1" extrusionOk="0">
                  <a:moveTo>
                    <a:pt x="0" y="0"/>
                  </a:moveTo>
                  <a:cubicBezTo>
                    <a:pt x="784" y="0"/>
                    <a:pt x="1569" y="0"/>
                    <a:pt x="2533" y="270"/>
                  </a:cubicBezTo>
                  <a:cubicBezTo>
                    <a:pt x="3497" y="540"/>
                    <a:pt x="4640" y="1080"/>
                    <a:pt x="5849" y="1350"/>
                  </a:cubicBezTo>
                  <a:cubicBezTo>
                    <a:pt x="7058" y="1620"/>
                    <a:pt x="8333" y="1620"/>
                    <a:pt x="9526" y="2700"/>
                  </a:cubicBezTo>
                  <a:cubicBezTo>
                    <a:pt x="10718" y="3780"/>
                    <a:pt x="11829" y="5940"/>
                    <a:pt x="12908" y="7830"/>
                  </a:cubicBezTo>
                  <a:cubicBezTo>
                    <a:pt x="13986" y="9720"/>
                    <a:pt x="15032" y="11340"/>
                    <a:pt x="16061" y="12960"/>
                  </a:cubicBezTo>
                  <a:cubicBezTo>
                    <a:pt x="17090" y="14580"/>
                    <a:pt x="18103" y="16200"/>
                    <a:pt x="18871" y="17280"/>
                  </a:cubicBezTo>
                  <a:cubicBezTo>
                    <a:pt x="19639" y="18360"/>
                    <a:pt x="20162" y="18900"/>
                    <a:pt x="20587" y="19710"/>
                  </a:cubicBezTo>
                  <a:cubicBezTo>
                    <a:pt x="21012" y="20520"/>
                    <a:pt x="21339" y="21600"/>
                    <a:pt x="21469" y="20520"/>
                  </a:cubicBezTo>
                  <a:cubicBezTo>
                    <a:pt x="21600" y="19440"/>
                    <a:pt x="21535" y="16200"/>
                    <a:pt x="21469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5941337" y="3758156"/>
              <a:ext cx="162227" cy="35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74" fill="norm" stroke="1" extrusionOk="0">
                  <a:moveTo>
                    <a:pt x="13588" y="1536"/>
                  </a:moveTo>
                  <a:cubicBezTo>
                    <a:pt x="12480" y="1152"/>
                    <a:pt x="11373" y="769"/>
                    <a:pt x="10127" y="449"/>
                  </a:cubicBezTo>
                  <a:cubicBezTo>
                    <a:pt x="8880" y="130"/>
                    <a:pt x="7496" y="-126"/>
                    <a:pt x="6804" y="66"/>
                  </a:cubicBezTo>
                  <a:cubicBezTo>
                    <a:pt x="6111" y="257"/>
                    <a:pt x="6111" y="896"/>
                    <a:pt x="7496" y="1983"/>
                  </a:cubicBezTo>
                  <a:cubicBezTo>
                    <a:pt x="8880" y="3069"/>
                    <a:pt x="11650" y="4603"/>
                    <a:pt x="13865" y="5945"/>
                  </a:cubicBezTo>
                  <a:cubicBezTo>
                    <a:pt x="16080" y="7287"/>
                    <a:pt x="17742" y="8437"/>
                    <a:pt x="18988" y="9268"/>
                  </a:cubicBezTo>
                  <a:cubicBezTo>
                    <a:pt x="20234" y="10099"/>
                    <a:pt x="21065" y="10610"/>
                    <a:pt x="21204" y="11185"/>
                  </a:cubicBezTo>
                  <a:cubicBezTo>
                    <a:pt x="21342" y="11760"/>
                    <a:pt x="20788" y="12399"/>
                    <a:pt x="18988" y="13166"/>
                  </a:cubicBezTo>
                  <a:cubicBezTo>
                    <a:pt x="17188" y="13933"/>
                    <a:pt x="14142" y="14828"/>
                    <a:pt x="11511" y="15659"/>
                  </a:cubicBezTo>
                  <a:cubicBezTo>
                    <a:pt x="8880" y="16489"/>
                    <a:pt x="6665" y="17256"/>
                    <a:pt x="4727" y="17895"/>
                  </a:cubicBezTo>
                  <a:cubicBezTo>
                    <a:pt x="2788" y="18534"/>
                    <a:pt x="1127" y="19046"/>
                    <a:pt x="434" y="19621"/>
                  </a:cubicBezTo>
                  <a:cubicBezTo>
                    <a:pt x="-258" y="20196"/>
                    <a:pt x="19" y="20835"/>
                    <a:pt x="296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5281556" y="3493228"/>
              <a:ext cx="111964" cy="135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327" fill="norm" stroke="1" extrusionOk="0">
                  <a:moveTo>
                    <a:pt x="14443" y="4712"/>
                  </a:moveTo>
                  <a:cubicBezTo>
                    <a:pt x="14443" y="3050"/>
                    <a:pt x="14443" y="1389"/>
                    <a:pt x="13264" y="558"/>
                  </a:cubicBezTo>
                  <a:cubicBezTo>
                    <a:pt x="12086" y="-273"/>
                    <a:pt x="9730" y="-273"/>
                    <a:pt x="7374" y="1222"/>
                  </a:cubicBezTo>
                  <a:cubicBezTo>
                    <a:pt x="5017" y="2718"/>
                    <a:pt x="2661" y="5709"/>
                    <a:pt x="1286" y="8533"/>
                  </a:cubicBezTo>
                  <a:cubicBezTo>
                    <a:pt x="-88" y="11358"/>
                    <a:pt x="-481" y="14016"/>
                    <a:pt x="697" y="16509"/>
                  </a:cubicBezTo>
                  <a:cubicBezTo>
                    <a:pt x="1875" y="19001"/>
                    <a:pt x="4624" y="21327"/>
                    <a:pt x="8159" y="21327"/>
                  </a:cubicBezTo>
                  <a:cubicBezTo>
                    <a:pt x="11694" y="21327"/>
                    <a:pt x="16014" y="19001"/>
                    <a:pt x="18370" y="16010"/>
                  </a:cubicBezTo>
                  <a:cubicBezTo>
                    <a:pt x="20726" y="13019"/>
                    <a:pt x="21119" y="9364"/>
                    <a:pt x="20530" y="6705"/>
                  </a:cubicBezTo>
                  <a:cubicBezTo>
                    <a:pt x="19941" y="4047"/>
                    <a:pt x="18370" y="2385"/>
                    <a:pt x="16603" y="1389"/>
                  </a:cubicBezTo>
                  <a:cubicBezTo>
                    <a:pt x="14835" y="392"/>
                    <a:pt x="12872" y="59"/>
                    <a:pt x="11497" y="890"/>
                  </a:cubicBezTo>
                  <a:cubicBezTo>
                    <a:pt x="10123" y="1721"/>
                    <a:pt x="9337" y="3715"/>
                    <a:pt x="8552" y="5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5467350" y="3586741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5568949" y="3472441"/>
              <a:ext cx="6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50"/>
                    <a:pt x="0" y="11700"/>
                    <a:pt x="3600" y="15300"/>
                  </a:cubicBezTo>
                  <a:cubicBezTo>
                    <a:pt x="7200" y="18900"/>
                    <a:pt x="14400" y="202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744629" y="4020834"/>
              <a:ext cx="4802221" cy="2242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70" fill="norm" stroke="1" extrusionOk="0">
                  <a:moveTo>
                    <a:pt x="21588" y="1444"/>
                  </a:moveTo>
                  <a:cubicBezTo>
                    <a:pt x="21559" y="1525"/>
                    <a:pt x="21531" y="1607"/>
                    <a:pt x="21517" y="1749"/>
                  </a:cubicBezTo>
                  <a:cubicBezTo>
                    <a:pt x="21502" y="1892"/>
                    <a:pt x="21502" y="2095"/>
                    <a:pt x="21493" y="2441"/>
                  </a:cubicBezTo>
                  <a:cubicBezTo>
                    <a:pt x="21483" y="2787"/>
                    <a:pt x="21464" y="3276"/>
                    <a:pt x="21431" y="3846"/>
                  </a:cubicBezTo>
                  <a:cubicBezTo>
                    <a:pt x="21398" y="4416"/>
                    <a:pt x="21350" y="5068"/>
                    <a:pt x="21284" y="5739"/>
                  </a:cubicBezTo>
                  <a:cubicBezTo>
                    <a:pt x="21217" y="6411"/>
                    <a:pt x="21131" y="7103"/>
                    <a:pt x="21031" y="7775"/>
                  </a:cubicBezTo>
                  <a:cubicBezTo>
                    <a:pt x="20931" y="8447"/>
                    <a:pt x="20817" y="9098"/>
                    <a:pt x="20689" y="9770"/>
                  </a:cubicBezTo>
                  <a:cubicBezTo>
                    <a:pt x="20560" y="10442"/>
                    <a:pt x="20418" y="11134"/>
                    <a:pt x="20246" y="11786"/>
                  </a:cubicBezTo>
                  <a:cubicBezTo>
                    <a:pt x="20075" y="12437"/>
                    <a:pt x="19875" y="13048"/>
                    <a:pt x="19652" y="13638"/>
                  </a:cubicBezTo>
                  <a:cubicBezTo>
                    <a:pt x="19428" y="14229"/>
                    <a:pt x="19181" y="14799"/>
                    <a:pt x="18895" y="15338"/>
                  </a:cubicBezTo>
                  <a:cubicBezTo>
                    <a:pt x="18610" y="15878"/>
                    <a:pt x="18286" y="16387"/>
                    <a:pt x="17977" y="16835"/>
                  </a:cubicBezTo>
                  <a:cubicBezTo>
                    <a:pt x="17668" y="17282"/>
                    <a:pt x="17373" y="17669"/>
                    <a:pt x="17111" y="17995"/>
                  </a:cubicBezTo>
                  <a:cubicBezTo>
                    <a:pt x="16849" y="18321"/>
                    <a:pt x="16621" y="18585"/>
                    <a:pt x="16374" y="18850"/>
                  </a:cubicBezTo>
                  <a:cubicBezTo>
                    <a:pt x="16126" y="19115"/>
                    <a:pt x="15860" y="19379"/>
                    <a:pt x="15584" y="19613"/>
                  </a:cubicBezTo>
                  <a:cubicBezTo>
                    <a:pt x="15308" y="19848"/>
                    <a:pt x="15022" y="20051"/>
                    <a:pt x="14732" y="20255"/>
                  </a:cubicBezTo>
                  <a:cubicBezTo>
                    <a:pt x="14442" y="20458"/>
                    <a:pt x="14147" y="20662"/>
                    <a:pt x="13838" y="20825"/>
                  </a:cubicBezTo>
                  <a:cubicBezTo>
                    <a:pt x="13528" y="20988"/>
                    <a:pt x="13205" y="21110"/>
                    <a:pt x="12853" y="21212"/>
                  </a:cubicBezTo>
                  <a:cubicBezTo>
                    <a:pt x="12501" y="21313"/>
                    <a:pt x="12120" y="21395"/>
                    <a:pt x="11778" y="21456"/>
                  </a:cubicBezTo>
                  <a:cubicBezTo>
                    <a:pt x="11435" y="21517"/>
                    <a:pt x="11131" y="21558"/>
                    <a:pt x="10817" y="21568"/>
                  </a:cubicBezTo>
                  <a:cubicBezTo>
                    <a:pt x="10503" y="21578"/>
                    <a:pt x="10179" y="21558"/>
                    <a:pt x="9865" y="21507"/>
                  </a:cubicBezTo>
                  <a:cubicBezTo>
                    <a:pt x="9551" y="21456"/>
                    <a:pt x="9247" y="21374"/>
                    <a:pt x="8942" y="21262"/>
                  </a:cubicBezTo>
                  <a:cubicBezTo>
                    <a:pt x="8638" y="21150"/>
                    <a:pt x="8333" y="21008"/>
                    <a:pt x="8052" y="20825"/>
                  </a:cubicBezTo>
                  <a:cubicBezTo>
                    <a:pt x="7772" y="20642"/>
                    <a:pt x="7515" y="20418"/>
                    <a:pt x="7248" y="20143"/>
                  </a:cubicBezTo>
                  <a:cubicBezTo>
                    <a:pt x="6982" y="19868"/>
                    <a:pt x="6706" y="19542"/>
                    <a:pt x="6430" y="19135"/>
                  </a:cubicBezTo>
                  <a:cubicBezTo>
                    <a:pt x="6154" y="18728"/>
                    <a:pt x="5878" y="18239"/>
                    <a:pt x="5593" y="17730"/>
                  </a:cubicBezTo>
                  <a:cubicBezTo>
                    <a:pt x="5307" y="17221"/>
                    <a:pt x="5012" y="16692"/>
                    <a:pt x="4755" y="16203"/>
                  </a:cubicBezTo>
                  <a:cubicBezTo>
                    <a:pt x="4498" y="15715"/>
                    <a:pt x="4279" y="15267"/>
                    <a:pt x="4065" y="14778"/>
                  </a:cubicBezTo>
                  <a:cubicBezTo>
                    <a:pt x="3851" y="14290"/>
                    <a:pt x="3642" y="13760"/>
                    <a:pt x="3433" y="13160"/>
                  </a:cubicBezTo>
                  <a:cubicBezTo>
                    <a:pt x="3223" y="12559"/>
                    <a:pt x="3014" y="11888"/>
                    <a:pt x="2828" y="11256"/>
                  </a:cubicBezTo>
                  <a:cubicBezTo>
                    <a:pt x="2643" y="10625"/>
                    <a:pt x="2481" y="10035"/>
                    <a:pt x="2338" y="9394"/>
                  </a:cubicBezTo>
                  <a:cubicBezTo>
                    <a:pt x="2196" y="8752"/>
                    <a:pt x="2072" y="8060"/>
                    <a:pt x="1977" y="7358"/>
                  </a:cubicBezTo>
                  <a:cubicBezTo>
                    <a:pt x="1882" y="6655"/>
                    <a:pt x="1815" y="5943"/>
                    <a:pt x="1758" y="5291"/>
                  </a:cubicBezTo>
                  <a:cubicBezTo>
                    <a:pt x="1701" y="4640"/>
                    <a:pt x="1653" y="4050"/>
                    <a:pt x="1596" y="3388"/>
                  </a:cubicBezTo>
                  <a:cubicBezTo>
                    <a:pt x="1539" y="2726"/>
                    <a:pt x="1472" y="1993"/>
                    <a:pt x="1434" y="1556"/>
                  </a:cubicBezTo>
                  <a:cubicBezTo>
                    <a:pt x="1396" y="1118"/>
                    <a:pt x="1387" y="976"/>
                    <a:pt x="1372" y="853"/>
                  </a:cubicBezTo>
                  <a:cubicBezTo>
                    <a:pt x="1358" y="731"/>
                    <a:pt x="1339" y="629"/>
                    <a:pt x="1292" y="568"/>
                  </a:cubicBezTo>
                  <a:cubicBezTo>
                    <a:pt x="1244" y="507"/>
                    <a:pt x="1168" y="487"/>
                    <a:pt x="1116" y="517"/>
                  </a:cubicBezTo>
                  <a:cubicBezTo>
                    <a:pt x="1063" y="548"/>
                    <a:pt x="1035" y="629"/>
                    <a:pt x="935" y="945"/>
                  </a:cubicBezTo>
                  <a:cubicBezTo>
                    <a:pt x="835" y="1261"/>
                    <a:pt x="664" y="1810"/>
                    <a:pt x="516" y="2258"/>
                  </a:cubicBezTo>
                  <a:cubicBezTo>
                    <a:pt x="369" y="2706"/>
                    <a:pt x="245" y="3052"/>
                    <a:pt x="164" y="3256"/>
                  </a:cubicBezTo>
                  <a:cubicBezTo>
                    <a:pt x="83" y="3459"/>
                    <a:pt x="45" y="3520"/>
                    <a:pt x="21" y="3500"/>
                  </a:cubicBezTo>
                  <a:cubicBezTo>
                    <a:pt x="-2" y="3480"/>
                    <a:pt x="-12" y="3378"/>
                    <a:pt x="21" y="3093"/>
                  </a:cubicBezTo>
                  <a:cubicBezTo>
                    <a:pt x="55" y="2808"/>
                    <a:pt x="131" y="2340"/>
                    <a:pt x="245" y="1861"/>
                  </a:cubicBezTo>
                  <a:cubicBezTo>
                    <a:pt x="359" y="1383"/>
                    <a:pt x="511" y="894"/>
                    <a:pt x="649" y="579"/>
                  </a:cubicBezTo>
                  <a:cubicBezTo>
                    <a:pt x="787" y="263"/>
                    <a:pt x="911" y="121"/>
                    <a:pt x="1006" y="49"/>
                  </a:cubicBezTo>
                  <a:cubicBezTo>
                    <a:pt x="1101" y="-22"/>
                    <a:pt x="1168" y="-22"/>
                    <a:pt x="1244" y="90"/>
                  </a:cubicBezTo>
                  <a:cubicBezTo>
                    <a:pt x="1320" y="202"/>
                    <a:pt x="1406" y="426"/>
                    <a:pt x="1529" y="741"/>
                  </a:cubicBezTo>
                  <a:cubicBezTo>
                    <a:pt x="1653" y="1057"/>
                    <a:pt x="1815" y="1464"/>
                    <a:pt x="1977" y="1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5668832" y="5922395"/>
              <a:ext cx="182914" cy="256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269" fill="norm" stroke="1" extrusionOk="0">
                  <a:moveTo>
                    <a:pt x="14759" y="3783"/>
                  </a:moveTo>
                  <a:cubicBezTo>
                    <a:pt x="13303" y="3432"/>
                    <a:pt x="11847" y="3081"/>
                    <a:pt x="10148" y="3695"/>
                  </a:cubicBezTo>
                  <a:cubicBezTo>
                    <a:pt x="8449" y="4310"/>
                    <a:pt x="6508" y="5890"/>
                    <a:pt x="4687" y="8437"/>
                  </a:cubicBezTo>
                  <a:cubicBezTo>
                    <a:pt x="2867" y="10983"/>
                    <a:pt x="1168" y="14495"/>
                    <a:pt x="440" y="16690"/>
                  </a:cubicBezTo>
                  <a:cubicBezTo>
                    <a:pt x="-288" y="18885"/>
                    <a:pt x="-45" y="19764"/>
                    <a:pt x="683" y="20378"/>
                  </a:cubicBezTo>
                  <a:cubicBezTo>
                    <a:pt x="1411" y="20993"/>
                    <a:pt x="2624" y="21344"/>
                    <a:pt x="4445" y="21256"/>
                  </a:cubicBezTo>
                  <a:cubicBezTo>
                    <a:pt x="6265" y="21168"/>
                    <a:pt x="8692" y="20642"/>
                    <a:pt x="11361" y="19149"/>
                  </a:cubicBezTo>
                  <a:cubicBezTo>
                    <a:pt x="14031" y="17656"/>
                    <a:pt x="16943" y="15198"/>
                    <a:pt x="18764" y="12739"/>
                  </a:cubicBezTo>
                  <a:cubicBezTo>
                    <a:pt x="20584" y="10281"/>
                    <a:pt x="21312" y="7822"/>
                    <a:pt x="20827" y="5715"/>
                  </a:cubicBezTo>
                  <a:cubicBezTo>
                    <a:pt x="20341" y="3607"/>
                    <a:pt x="18642" y="1851"/>
                    <a:pt x="17186" y="885"/>
                  </a:cubicBezTo>
                  <a:cubicBezTo>
                    <a:pt x="15730" y="-80"/>
                    <a:pt x="14516" y="-256"/>
                    <a:pt x="13667" y="359"/>
                  </a:cubicBezTo>
                  <a:cubicBezTo>
                    <a:pt x="12818" y="973"/>
                    <a:pt x="12332" y="2378"/>
                    <a:pt x="11847" y="3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5943600" y="604419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6069389" y="5853691"/>
              <a:ext cx="153611" cy="22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50" fill="norm" stroke="1" extrusionOk="0">
                  <a:moveTo>
                    <a:pt x="13484" y="0"/>
                  </a:moveTo>
                  <a:cubicBezTo>
                    <a:pt x="9341" y="5094"/>
                    <a:pt x="5199" y="10189"/>
                    <a:pt x="2832" y="13449"/>
                  </a:cubicBezTo>
                  <a:cubicBezTo>
                    <a:pt x="465" y="16709"/>
                    <a:pt x="-127" y="18136"/>
                    <a:pt x="21" y="19257"/>
                  </a:cubicBezTo>
                  <a:cubicBezTo>
                    <a:pt x="169" y="20377"/>
                    <a:pt x="1057" y="21192"/>
                    <a:pt x="4163" y="21396"/>
                  </a:cubicBezTo>
                  <a:cubicBezTo>
                    <a:pt x="7270" y="21600"/>
                    <a:pt x="12596" y="21192"/>
                    <a:pt x="15851" y="20683"/>
                  </a:cubicBezTo>
                  <a:cubicBezTo>
                    <a:pt x="19106" y="20174"/>
                    <a:pt x="20289" y="19562"/>
                    <a:pt x="21473" y="18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6172200" y="5993391"/>
              <a:ext cx="254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840"/>
                    <a:pt x="10800" y="7680"/>
                    <a:pt x="14400" y="11280"/>
                  </a:cubicBezTo>
                  <a:cubicBezTo>
                    <a:pt x="18000" y="14880"/>
                    <a:pt x="19800" y="182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4835436" y="3986791"/>
              <a:ext cx="1559015" cy="523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60" fill="norm" stroke="1" extrusionOk="0">
                  <a:moveTo>
                    <a:pt x="21587" y="6532"/>
                  </a:moveTo>
                  <a:cubicBezTo>
                    <a:pt x="21265" y="7752"/>
                    <a:pt x="20942" y="8971"/>
                    <a:pt x="20576" y="10495"/>
                  </a:cubicBezTo>
                  <a:cubicBezTo>
                    <a:pt x="20210" y="12019"/>
                    <a:pt x="19799" y="13848"/>
                    <a:pt x="19360" y="15329"/>
                  </a:cubicBezTo>
                  <a:cubicBezTo>
                    <a:pt x="18920" y="16810"/>
                    <a:pt x="18451" y="17942"/>
                    <a:pt x="17894" y="18813"/>
                  </a:cubicBezTo>
                  <a:cubicBezTo>
                    <a:pt x="17337" y="19684"/>
                    <a:pt x="16693" y="20294"/>
                    <a:pt x="15916" y="20773"/>
                  </a:cubicBezTo>
                  <a:cubicBezTo>
                    <a:pt x="15139" y="21252"/>
                    <a:pt x="14231" y="21600"/>
                    <a:pt x="13307" y="21556"/>
                  </a:cubicBezTo>
                  <a:cubicBezTo>
                    <a:pt x="12384" y="21513"/>
                    <a:pt x="11446" y="21077"/>
                    <a:pt x="10538" y="20468"/>
                  </a:cubicBezTo>
                  <a:cubicBezTo>
                    <a:pt x="9629" y="19858"/>
                    <a:pt x="8750" y="19074"/>
                    <a:pt x="7915" y="18029"/>
                  </a:cubicBezTo>
                  <a:cubicBezTo>
                    <a:pt x="7080" y="16984"/>
                    <a:pt x="6288" y="15677"/>
                    <a:pt x="5541" y="14327"/>
                  </a:cubicBezTo>
                  <a:cubicBezTo>
                    <a:pt x="4794" y="12977"/>
                    <a:pt x="4090" y="11584"/>
                    <a:pt x="3431" y="10103"/>
                  </a:cubicBezTo>
                  <a:cubicBezTo>
                    <a:pt x="2771" y="8623"/>
                    <a:pt x="2156" y="7055"/>
                    <a:pt x="1687" y="6010"/>
                  </a:cubicBezTo>
                  <a:cubicBezTo>
                    <a:pt x="1218" y="4965"/>
                    <a:pt x="896" y="4442"/>
                    <a:pt x="690" y="4006"/>
                  </a:cubicBezTo>
                  <a:cubicBezTo>
                    <a:pt x="485" y="3571"/>
                    <a:pt x="397" y="3223"/>
                    <a:pt x="280" y="2961"/>
                  </a:cubicBezTo>
                  <a:cubicBezTo>
                    <a:pt x="163" y="2700"/>
                    <a:pt x="16" y="2526"/>
                    <a:pt x="2" y="2787"/>
                  </a:cubicBezTo>
                  <a:cubicBezTo>
                    <a:pt x="-13" y="3048"/>
                    <a:pt x="104" y="3745"/>
                    <a:pt x="295" y="5531"/>
                  </a:cubicBezTo>
                  <a:cubicBezTo>
                    <a:pt x="485" y="7316"/>
                    <a:pt x="749" y="10190"/>
                    <a:pt x="910" y="12063"/>
                  </a:cubicBezTo>
                  <a:cubicBezTo>
                    <a:pt x="1071" y="13935"/>
                    <a:pt x="1130" y="14806"/>
                    <a:pt x="1189" y="15503"/>
                  </a:cubicBezTo>
                  <a:cubicBezTo>
                    <a:pt x="1247" y="16200"/>
                    <a:pt x="1306" y="16723"/>
                    <a:pt x="1321" y="16679"/>
                  </a:cubicBezTo>
                  <a:cubicBezTo>
                    <a:pt x="1335" y="16635"/>
                    <a:pt x="1306" y="16026"/>
                    <a:pt x="1189" y="14545"/>
                  </a:cubicBezTo>
                  <a:cubicBezTo>
                    <a:pt x="1071" y="13065"/>
                    <a:pt x="866" y="10713"/>
                    <a:pt x="705" y="9015"/>
                  </a:cubicBezTo>
                  <a:cubicBezTo>
                    <a:pt x="544" y="7316"/>
                    <a:pt x="427" y="6271"/>
                    <a:pt x="324" y="5226"/>
                  </a:cubicBezTo>
                  <a:cubicBezTo>
                    <a:pt x="221" y="4181"/>
                    <a:pt x="134" y="3135"/>
                    <a:pt x="265" y="2482"/>
                  </a:cubicBezTo>
                  <a:cubicBezTo>
                    <a:pt x="397" y="1829"/>
                    <a:pt x="749" y="1568"/>
                    <a:pt x="1262" y="1219"/>
                  </a:cubicBezTo>
                  <a:cubicBezTo>
                    <a:pt x="1775" y="871"/>
                    <a:pt x="2449" y="435"/>
                    <a:pt x="3064" y="218"/>
                  </a:cubicBezTo>
                  <a:cubicBezTo>
                    <a:pt x="3680" y="0"/>
                    <a:pt x="4237" y="0"/>
                    <a:pt x="47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5552243" y="4674708"/>
              <a:ext cx="132183" cy="24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335" fill="norm" stroke="1" extrusionOk="0">
                  <a:moveTo>
                    <a:pt x="17577" y="939"/>
                  </a:moveTo>
                  <a:cubicBezTo>
                    <a:pt x="13257" y="2442"/>
                    <a:pt x="8937" y="3944"/>
                    <a:pt x="5780" y="6762"/>
                  </a:cubicBezTo>
                  <a:cubicBezTo>
                    <a:pt x="2623" y="9579"/>
                    <a:pt x="629" y="13711"/>
                    <a:pt x="130" y="16341"/>
                  </a:cubicBezTo>
                  <a:cubicBezTo>
                    <a:pt x="-368" y="18970"/>
                    <a:pt x="629" y="20097"/>
                    <a:pt x="1958" y="20755"/>
                  </a:cubicBezTo>
                  <a:cubicBezTo>
                    <a:pt x="3287" y="21412"/>
                    <a:pt x="4949" y="21600"/>
                    <a:pt x="7109" y="20849"/>
                  </a:cubicBezTo>
                  <a:cubicBezTo>
                    <a:pt x="9269" y="20097"/>
                    <a:pt x="11927" y="18407"/>
                    <a:pt x="14420" y="15496"/>
                  </a:cubicBezTo>
                  <a:cubicBezTo>
                    <a:pt x="16912" y="12584"/>
                    <a:pt x="19238" y="8452"/>
                    <a:pt x="20235" y="5917"/>
                  </a:cubicBezTo>
                  <a:cubicBezTo>
                    <a:pt x="21232" y="3381"/>
                    <a:pt x="20900" y="2442"/>
                    <a:pt x="18241" y="1597"/>
                  </a:cubicBezTo>
                  <a:cubicBezTo>
                    <a:pt x="15583" y="751"/>
                    <a:pt x="10598" y="0"/>
                    <a:pt x="7607" y="0"/>
                  </a:cubicBezTo>
                  <a:cubicBezTo>
                    <a:pt x="4617" y="0"/>
                    <a:pt x="3620" y="751"/>
                    <a:pt x="3287" y="1597"/>
                  </a:cubicBezTo>
                  <a:cubicBezTo>
                    <a:pt x="2955" y="2442"/>
                    <a:pt x="3287" y="3381"/>
                    <a:pt x="3620" y="4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5772150" y="4786891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5839747" y="4628141"/>
              <a:ext cx="122904" cy="23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57" fill="norm" stroke="1" extrusionOk="0">
                  <a:moveTo>
                    <a:pt x="15765" y="0"/>
                  </a:moveTo>
                  <a:cubicBezTo>
                    <a:pt x="12104" y="3086"/>
                    <a:pt x="8443" y="6171"/>
                    <a:pt x="5881" y="9161"/>
                  </a:cubicBezTo>
                  <a:cubicBezTo>
                    <a:pt x="3318" y="12150"/>
                    <a:pt x="1854" y="15043"/>
                    <a:pt x="938" y="16971"/>
                  </a:cubicBezTo>
                  <a:cubicBezTo>
                    <a:pt x="23" y="18900"/>
                    <a:pt x="-343" y="19864"/>
                    <a:pt x="389" y="20539"/>
                  </a:cubicBezTo>
                  <a:cubicBezTo>
                    <a:pt x="1121" y="21214"/>
                    <a:pt x="2952" y="21600"/>
                    <a:pt x="6613" y="21407"/>
                  </a:cubicBezTo>
                  <a:cubicBezTo>
                    <a:pt x="10274" y="21214"/>
                    <a:pt x="15765" y="20443"/>
                    <a:pt x="21257" y="19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5949950" y="4818641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6772990" y="2615223"/>
              <a:ext cx="538359" cy="74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78" fill="norm" stroke="1" extrusionOk="0">
                  <a:moveTo>
                    <a:pt x="3865" y="20750"/>
                  </a:moveTo>
                  <a:cubicBezTo>
                    <a:pt x="3195" y="20022"/>
                    <a:pt x="2525" y="19294"/>
                    <a:pt x="1897" y="17868"/>
                  </a:cubicBezTo>
                  <a:cubicBezTo>
                    <a:pt x="1270" y="16442"/>
                    <a:pt x="683" y="14318"/>
                    <a:pt x="349" y="12134"/>
                  </a:cubicBezTo>
                  <a:cubicBezTo>
                    <a:pt x="14" y="9950"/>
                    <a:pt x="-70" y="7705"/>
                    <a:pt x="56" y="5915"/>
                  </a:cubicBezTo>
                  <a:cubicBezTo>
                    <a:pt x="181" y="4125"/>
                    <a:pt x="516" y="2790"/>
                    <a:pt x="1437" y="1820"/>
                  </a:cubicBezTo>
                  <a:cubicBezTo>
                    <a:pt x="2358" y="849"/>
                    <a:pt x="3865" y="242"/>
                    <a:pt x="5916" y="60"/>
                  </a:cubicBezTo>
                  <a:cubicBezTo>
                    <a:pt x="7967" y="-122"/>
                    <a:pt x="10563" y="121"/>
                    <a:pt x="12739" y="667"/>
                  </a:cubicBezTo>
                  <a:cubicBezTo>
                    <a:pt x="14916" y="1213"/>
                    <a:pt x="16674" y="2062"/>
                    <a:pt x="18139" y="3397"/>
                  </a:cubicBezTo>
                  <a:cubicBezTo>
                    <a:pt x="19604" y="4732"/>
                    <a:pt x="20777" y="6552"/>
                    <a:pt x="21153" y="8221"/>
                  </a:cubicBezTo>
                  <a:cubicBezTo>
                    <a:pt x="21530" y="9889"/>
                    <a:pt x="21111" y="11406"/>
                    <a:pt x="20358" y="13105"/>
                  </a:cubicBezTo>
                  <a:cubicBezTo>
                    <a:pt x="19604" y="14804"/>
                    <a:pt x="18516" y="16685"/>
                    <a:pt x="17470" y="18050"/>
                  </a:cubicBezTo>
                  <a:cubicBezTo>
                    <a:pt x="16423" y="19415"/>
                    <a:pt x="15418" y="20265"/>
                    <a:pt x="14749" y="20780"/>
                  </a:cubicBezTo>
                  <a:cubicBezTo>
                    <a:pt x="14079" y="21296"/>
                    <a:pt x="13744" y="21478"/>
                    <a:pt x="13577" y="21478"/>
                  </a:cubicBezTo>
                  <a:cubicBezTo>
                    <a:pt x="13409" y="21478"/>
                    <a:pt x="13409" y="21296"/>
                    <a:pt x="13409" y="21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7049137" y="3205741"/>
              <a:ext cx="272413" cy="21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40" fill="norm" stroke="1" extrusionOk="0">
                  <a:moveTo>
                    <a:pt x="5978" y="0"/>
                  </a:moveTo>
                  <a:cubicBezTo>
                    <a:pt x="3969" y="4536"/>
                    <a:pt x="1959" y="9072"/>
                    <a:pt x="955" y="11988"/>
                  </a:cubicBezTo>
                  <a:cubicBezTo>
                    <a:pt x="-50" y="14904"/>
                    <a:pt x="-50" y="16200"/>
                    <a:pt x="34" y="17388"/>
                  </a:cubicBezTo>
                  <a:cubicBezTo>
                    <a:pt x="117" y="18576"/>
                    <a:pt x="285" y="19656"/>
                    <a:pt x="871" y="20412"/>
                  </a:cubicBezTo>
                  <a:cubicBezTo>
                    <a:pt x="1457" y="21168"/>
                    <a:pt x="2462" y="21600"/>
                    <a:pt x="5057" y="21384"/>
                  </a:cubicBezTo>
                  <a:cubicBezTo>
                    <a:pt x="7652" y="21168"/>
                    <a:pt x="11838" y="20304"/>
                    <a:pt x="14852" y="19656"/>
                  </a:cubicBezTo>
                  <a:cubicBezTo>
                    <a:pt x="17866" y="19008"/>
                    <a:pt x="19708" y="18576"/>
                    <a:pt x="21550" y="18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7550133" y="2969542"/>
              <a:ext cx="154534" cy="243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0738" fill="norm" stroke="1" extrusionOk="0">
                  <a:moveTo>
                    <a:pt x="19874" y="5506"/>
                  </a:moveTo>
                  <a:cubicBezTo>
                    <a:pt x="19010" y="3886"/>
                    <a:pt x="18146" y="2266"/>
                    <a:pt x="16706" y="1636"/>
                  </a:cubicBezTo>
                  <a:cubicBezTo>
                    <a:pt x="15266" y="1006"/>
                    <a:pt x="13250" y="1366"/>
                    <a:pt x="10226" y="3346"/>
                  </a:cubicBezTo>
                  <a:cubicBezTo>
                    <a:pt x="7202" y="5326"/>
                    <a:pt x="3170" y="8926"/>
                    <a:pt x="1298" y="11896"/>
                  </a:cubicBezTo>
                  <a:cubicBezTo>
                    <a:pt x="-574" y="14866"/>
                    <a:pt x="-286" y="17206"/>
                    <a:pt x="1298" y="18826"/>
                  </a:cubicBezTo>
                  <a:cubicBezTo>
                    <a:pt x="2882" y="20446"/>
                    <a:pt x="5762" y="21346"/>
                    <a:pt x="9074" y="20266"/>
                  </a:cubicBezTo>
                  <a:cubicBezTo>
                    <a:pt x="12386" y="19186"/>
                    <a:pt x="16130" y="16126"/>
                    <a:pt x="18290" y="12976"/>
                  </a:cubicBezTo>
                  <a:cubicBezTo>
                    <a:pt x="20450" y="9826"/>
                    <a:pt x="21026" y="6586"/>
                    <a:pt x="21026" y="4426"/>
                  </a:cubicBezTo>
                  <a:cubicBezTo>
                    <a:pt x="21026" y="2266"/>
                    <a:pt x="20450" y="1186"/>
                    <a:pt x="19442" y="556"/>
                  </a:cubicBezTo>
                  <a:cubicBezTo>
                    <a:pt x="18434" y="-74"/>
                    <a:pt x="16994" y="-254"/>
                    <a:pt x="15842" y="466"/>
                  </a:cubicBezTo>
                  <a:cubicBezTo>
                    <a:pt x="14690" y="1186"/>
                    <a:pt x="13826" y="2806"/>
                    <a:pt x="12962" y="4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7797800" y="3123191"/>
              <a:ext cx="31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100"/>
                    <a:pt x="2880" y="12600"/>
                    <a:pt x="6480" y="9000"/>
                  </a:cubicBezTo>
                  <a:cubicBezTo>
                    <a:pt x="10080" y="5400"/>
                    <a:pt x="1584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7899349" y="2961811"/>
              <a:ext cx="330251" cy="278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16" fill="norm" stroke="1" extrusionOk="0">
                  <a:moveTo>
                    <a:pt x="416" y="4553"/>
                  </a:moveTo>
                  <a:cubicBezTo>
                    <a:pt x="141" y="3747"/>
                    <a:pt x="-134" y="2941"/>
                    <a:pt x="72" y="2296"/>
                  </a:cubicBezTo>
                  <a:cubicBezTo>
                    <a:pt x="279" y="1651"/>
                    <a:pt x="967" y="1168"/>
                    <a:pt x="2205" y="684"/>
                  </a:cubicBezTo>
                  <a:cubicBezTo>
                    <a:pt x="3443" y="201"/>
                    <a:pt x="5232" y="-283"/>
                    <a:pt x="6539" y="201"/>
                  </a:cubicBezTo>
                  <a:cubicBezTo>
                    <a:pt x="7846" y="684"/>
                    <a:pt x="8671" y="2135"/>
                    <a:pt x="8602" y="4795"/>
                  </a:cubicBezTo>
                  <a:cubicBezTo>
                    <a:pt x="8534" y="7454"/>
                    <a:pt x="7570" y="11323"/>
                    <a:pt x="6676" y="13821"/>
                  </a:cubicBezTo>
                  <a:cubicBezTo>
                    <a:pt x="5782" y="16320"/>
                    <a:pt x="4956" y="17448"/>
                    <a:pt x="4406" y="18416"/>
                  </a:cubicBezTo>
                  <a:cubicBezTo>
                    <a:pt x="3856" y="19383"/>
                    <a:pt x="3581" y="20189"/>
                    <a:pt x="3856" y="20672"/>
                  </a:cubicBezTo>
                  <a:cubicBezTo>
                    <a:pt x="4131" y="21156"/>
                    <a:pt x="4956" y="21317"/>
                    <a:pt x="7433" y="21156"/>
                  </a:cubicBezTo>
                  <a:cubicBezTo>
                    <a:pt x="9909" y="20995"/>
                    <a:pt x="14037" y="20511"/>
                    <a:pt x="16651" y="20189"/>
                  </a:cubicBezTo>
                  <a:cubicBezTo>
                    <a:pt x="19265" y="19866"/>
                    <a:pt x="20365" y="19705"/>
                    <a:pt x="21466" y="19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7" name="Drawing"/>
          <p:cNvGrpSpPr/>
          <p:nvPr/>
        </p:nvGrpSpPr>
        <p:grpSpPr>
          <a:xfrm>
            <a:off x="6985529" y="1347523"/>
            <a:ext cx="5987522" cy="7625027"/>
            <a:chOff x="0" y="0"/>
            <a:chExt cx="5987520" cy="7625027"/>
          </a:xfrm>
        </p:grpSpPr>
        <p:sp>
          <p:nvSpPr>
            <p:cNvPr id="875" name="Line"/>
            <p:cNvSpPr/>
            <p:nvPr/>
          </p:nvSpPr>
          <p:spPr>
            <a:xfrm>
              <a:off x="1955633" y="1474936"/>
              <a:ext cx="213785" cy="32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2561"/>
                  </a:moveTo>
                  <a:cubicBezTo>
                    <a:pt x="21600" y="1860"/>
                    <a:pt x="21600" y="1158"/>
                    <a:pt x="21065" y="667"/>
                  </a:cubicBezTo>
                  <a:cubicBezTo>
                    <a:pt x="20531" y="177"/>
                    <a:pt x="19461" y="-104"/>
                    <a:pt x="17323" y="36"/>
                  </a:cubicBezTo>
                  <a:cubicBezTo>
                    <a:pt x="15184" y="177"/>
                    <a:pt x="11976" y="738"/>
                    <a:pt x="8982" y="2421"/>
                  </a:cubicBezTo>
                  <a:cubicBezTo>
                    <a:pt x="5988" y="4104"/>
                    <a:pt x="3208" y="6909"/>
                    <a:pt x="1711" y="9434"/>
                  </a:cubicBezTo>
                  <a:cubicBezTo>
                    <a:pt x="214" y="11958"/>
                    <a:pt x="0" y="14202"/>
                    <a:pt x="0" y="15675"/>
                  </a:cubicBezTo>
                  <a:cubicBezTo>
                    <a:pt x="0" y="17148"/>
                    <a:pt x="214" y="17849"/>
                    <a:pt x="749" y="18410"/>
                  </a:cubicBezTo>
                  <a:cubicBezTo>
                    <a:pt x="1283" y="18971"/>
                    <a:pt x="2139" y="19392"/>
                    <a:pt x="4491" y="19743"/>
                  </a:cubicBezTo>
                  <a:cubicBezTo>
                    <a:pt x="6844" y="20093"/>
                    <a:pt x="10693" y="20374"/>
                    <a:pt x="13794" y="20654"/>
                  </a:cubicBezTo>
                  <a:cubicBezTo>
                    <a:pt x="16895" y="20935"/>
                    <a:pt x="19248" y="21215"/>
                    <a:pt x="2160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761541" y="1341607"/>
              <a:ext cx="596770" cy="544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49" fill="norm" stroke="1" extrusionOk="0">
                  <a:moveTo>
                    <a:pt x="17560" y="3023"/>
                  </a:moveTo>
                  <a:cubicBezTo>
                    <a:pt x="17560" y="2606"/>
                    <a:pt x="17560" y="2189"/>
                    <a:pt x="17446" y="1813"/>
                  </a:cubicBezTo>
                  <a:cubicBezTo>
                    <a:pt x="17333" y="1438"/>
                    <a:pt x="17105" y="1105"/>
                    <a:pt x="16120" y="771"/>
                  </a:cubicBezTo>
                  <a:cubicBezTo>
                    <a:pt x="15135" y="437"/>
                    <a:pt x="13392" y="104"/>
                    <a:pt x="11914" y="20"/>
                  </a:cubicBezTo>
                  <a:cubicBezTo>
                    <a:pt x="10436" y="-63"/>
                    <a:pt x="9223" y="104"/>
                    <a:pt x="7973" y="562"/>
                  </a:cubicBezTo>
                  <a:cubicBezTo>
                    <a:pt x="6722" y="1021"/>
                    <a:pt x="5434" y="1772"/>
                    <a:pt x="4297" y="2773"/>
                  </a:cubicBezTo>
                  <a:cubicBezTo>
                    <a:pt x="3160" y="3773"/>
                    <a:pt x="2175" y="5024"/>
                    <a:pt x="1455" y="6275"/>
                  </a:cubicBezTo>
                  <a:cubicBezTo>
                    <a:pt x="735" y="7526"/>
                    <a:pt x="280" y="8777"/>
                    <a:pt x="90" y="10028"/>
                  </a:cubicBezTo>
                  <a:cubicBezTo>
                    <a:pt x="-99" y="11279"/>
                    <a:pt x="-23" y="12530"/>
                    <a:pt x="621" y="14198"/>
                  </a:cubicBezTo>
                  <a:cubicBezTo>
                    <a:pt x="1265" y="15866"/>
                    <a:pt x="2478" y="17951"/>
                    <a:pt x="3425" y="19244"/>
                  </a:cubicBezTo>
                  <a:cubicBezTo>
                    <a:pt x="4373" y="20536"/>
                    <a:pt x="5055" y="21037"/>
                    <a:pt x="6267" y="21287"/>
                  </a:cubicBezTo>
                  <a:cubicBezTo>
                    <a:pt x="7480" y="21537"/>
                    <a:pt x="9223" y="21537"/>
                    <a:pt x="10966" y="20995"/>
                  </a:cubicBezTo>
                  <a:cubicBezTo>
                    <a:pt x="12709" y="20453"/>
                    <a:pt x="14453" y="19369"/>
                    <a:pt x="15893" y="18159"/>
                  </a:cubicBezTo>
                  <a:cubicBezTo>
                    <a:pt x="17333" y="16950"/>
                    <a:pt x="18469" y="15616"/>
                    <a:pt x="19379" y="14115"/>
                  </a:cubicBezTo>
                  <a:cubicBezTo>
                    <a:pt x="20288" y="12613"/>
                    <a:pt x="20970" y="10945"/>
                    <a:pt x="21236" y="9444"/>
                  </a:cubicBezTo>
                  <a:cubicBezTo>
                    <a:pt x="21501" y="7943"/>
                    <a:pt x="21349" y="6609"/>
                    <a:pt x="20933" y="5358"/>
                  </a:cubicBezTo>
                  <a:cubicBezTo>
                    <a:pt x="20516" y="4107"/>
                    <a:pt x="19834" y="2939"/>
                    <a:pt x="18886" y="2147"/>
                  </a:cubicBezTo>
                  <a:cubicBezTo>
                    <a:pt x="17939" y="1355"/>
                    <a:pt x="16726" y="938"/>
                    <a:pt x="15930" y="688"/>
                  </a:cubicBezTo>
                  <a:cubicBezTo>
                    <a:pt x="15135" y="437"/>
                    <a:pt x="14756" y="354"/>
                    <a:pt x="14490" y="521"/>
                  </a:cubicBezTo>
                  <a:cubicBezTo>
                    <a:pt x="14225" y="688"/>
                    <a:pt x="14074" y="1105"/>
                    <a:pt x="13922" y="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4118867" y="1528398"/>
              <a:ext cx="146051" cy="320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0661" y="1137"/>
                  </a:moveTo>
                  <a:cubicBezTo>
                    <a:pt x="17843" y="568"/>
                    <a:pt x="15026" y="0"/>
                    <a:pt x="12209" y="0"/>
                  </a:cubicBezTo>
                  <a:cubicBezTo>
                    <a:pt x="9391" y="0"/>
                    <a:pt x="6574" y="568"/>
                    <a:pt x="4696" y="1137"/>
                  </a:cubicBezTo>
                  <a:cubicBezTo>
                    <a:pt x="2817" y="1705"/>
                    <a:pt x="1878" y="2274"/>
                    <a:pt x="1722" y="2913"/>
                  </a:cubicBezTo>
                  <a:cubicBezTo>
                    <a:pt x="1565" y="3553"/>
                    <a:pt x="2191" y="4263"/>
                    <a:pt x="4226" y="5400"/>
                  </a:cubicBezTo>
                  <a:cubicBezTo>
                    <a:pt x="6261" y="6537"/>
                    <a:pt x="9704" y="8100"/>
                    <a:pt x="12835" y="9521"/>
                  </a:cubicBezTo>
                  <a:cubicBezTo>
                    <a:pt x="15965" y="10942"/>
                    <a:pt x="18783" y="12221"/>
                    <a:pt x="20191" y="13571"/>
                  </a:cubicBezTo>
                  <a:cubicBezTo>
                    <a:pt x="21600" y="14921"/>
                    <a:pt x="21600" y="16342"/>
                    <a:pt x="21600" y="17408"/>
                  </a:cubicBezTo>
                  <a:cubicBezTo>
                    <a:pt x="21600" y="18474"/>
                    <a:pt x="21600" y="19184"/>
                    <a:pt x="20348" y="19966"/>
                  </a:cubicBezTo>
                  <a:cubicBezTo>
                    <a:pt x="19096" y="20747"/>
                    <a:pt x="16591" y="21600"/>
                    <a:pt x="12991" y="21529"/>
                  </a:cubicBezTo>
                  <a:cubicBezTo>
                    <a:pt x="9391" y="21458"/>
                    <a:pt x="4696" y="20463"/>
                    <a:pt x="0" y="19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3901565" y="1364220"/>
              <a:ext cx="515242" cy="53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26" fill="norm" stroke="1" extrusionOk="0">
                  <a:moveTo>
                    <a:pt x="17111" y="5406"/>
                  </a:moveTo>
                  <a:cubicBezTo>
                    <a:pt x="16936" y="4568"/>
                    <a:pt x="16761" y="3731"/>
                    <a:pt x="15930" y="2810"/>
                  </a:cubicBezTo>
                  <a:cubicBezTo>
                    <a:pt x="15099" y="1889"/>
                    <a:pt x="13613" y="885"/>
                    <a:pt x="11689" y="382"/>
                  </a:cubicBezTo>
                  <a:cubicBezTo>
                    <a:pt x="9765" y="-120"/>
                    <a:pt x="7404" y="-120"/>
                    <a:pt x="5655" y="340"/>
                  </a:cubicBezTo>
                  <a:cubicBezTo>
                    <a:pt x="3906" y="801"/>
                    <a:pt x="2769" y="1722"/>
                    <a:pt x="1894" y="3020"/>
                  </a:cubicBezTo>
                  <a:cubicBezTo>
                    <a:pt x="1020" y="4317"/>
                    <a:pt x="408" y="5992"/>
                    <a:pt x="145" y="7792"/>
                  </a:cubicBezTo>
                  <a:cubicBezTo>
                    <a:pt x="-117" y="9592"/>
                    <a:pt x="-30" y="11517"/>
                    <a:pt x="451" y="13275"/>
                  </a:cubicBezTo>
                  <a:cubicBezTo>
                    <a:pt x="932" y="15033"/>
                    <a:pt x="1807" y="16624"/>
                    <a:pt x="3031" y="17880"/>
                  </a:cubicBezTo>
                  <a:cubicBezTo>
                    <a:pt x="4255" y="19136"/>
                    <a:pt x="5830" y="20057"/>
                    <a:pt x="7316" y="20643"/>
                  </a:cubicBezTo>
                  <a:cubicBezTo>
                    <a:pt x="8803" y="21229"/>
                    <a:pt x="10202" y="21480"/>
                    <a:pt x="11820" y="21229"/>
                  </a:cubicBezTo>
                  <a:cubicBezTo>
                    <a:pt x="13438" y="20978"/>
                    <a:pt x="15274" y="20224"/>
                    <a:pt x="16804" y="19136"/>
                  </a:cubicBezTo>
                  <a:cubicBezTo>
                    <a:pt x="18335" y="18047"/>
                    <a:pt x="19559" y="16624"/>
                    <a:pt x="20346" y="14908"/>
                  </a:cubicBezTo>
                  <a:cubicBezTo>
                    <a:pt x="21133" y="13192"/>
                    <a:pt x="21483" y="11182"/>
                    <a:pt x="21177" y="9340"/>
                  </a:cubicBezTo>
                  <a:cubicBezTo>
                    <a:pt x="20871" y="7499"/>
                    <a:pt x="19909" y="5824"/>
                    <a:pt x="18772" y="4568"/>
                  </a:cubicBezTo>
                  <a:cubicBezTo>
                    <a:pt x="17635" y="3313"/>
                    <a:pt x="16323" y="2475"/>
                    <a:pt x="15012" y="2057"/>
                  </a:cubicBezTo>
                  <a:cubicBezTo>
                    <a:pt x="13700" y="1638"/>
                    <a:pt x="12388" y="1638"/>
                    <a:pt x="11077" y="1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2277367" y="1173581"/>
              <a:ext cx="1606551" cy="30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7550"/>
                  </a:moveTo>
                  <a:cubicBezTo>
                    <a:pt x="427" y="15627"/>
                    <a:pt x="854" y="13704"/>
                    <a:pt x="1281" y="12150"/>
                  </a:cubicBezTo>
                  <a:cubicBezTo>
                    <a:pt x="1708" y="10597"/>
                    <a:pt x="2134" y="9413"/>
                    <a:pt x="2689" y="8008"/>
                  </a:cubicBezTo>
                  <a:cubicBezTo>
                    <a:pt x="3244" y="6603"/>
                    <a:pt x="3927" y="4975"/>
                    <a:pt x="4568" y="3792"/>
                  </a:cubicBezTo>
                  <a:cubicBezTo>
                    <a:pt x="5208" y="2608"/>
                    <a:pt x="5806" y="1868"/>
                    <a:pt x="6417" y="1350"/>
                  </a:cubicBezTo>
                  <a:cubicBezTo>
                    <a:pt x="7029" y="833"/>
                    <a:pt x="7655" y="537"/>
                    <a:pt x="8253" y="315"/>
                  </a:cubicBezTo>
                  <a:cubicBezTo>
                    <a:pt x="8851" y="93"/>
                    <a:pt x="9420" y="-55"/>
                    <a:pt x="9932" y="19"/>
                  </a:cubicBezTo>
                  <a:cubicBezTo>
                    <a:pt x="10444" y="93"/>
                    <a:pt x="10900" y="389"/>
                    <a:pt x="11355" y="759"/>
                  </a:cubicBezTo>
                  <a:cubicBezTo>
                    <a:pt x="11810" y="1129"/>
                    <a:pt x="12266" y="1572"/>
                    <a:pt x="12934" y="2312"/>
                  </a:cubicBezTo>
                  <a:cubicBezTo>
                    <a:pt x="13603" y="3052"/>
                    <a:pt x="14485" y="4087"/>
                    <a:pt x="15282" y="5197"/>
                  </a:cubicBezTo>
                  <a:cubicBezTo>
                    <a:pt x="16079" y="6307"/>
                    <a:pt x="16791" y="7490"/>
                    <a:pt x="17445" y="8822"/>
                  </a:cubicBezTo>
                  <a:cubicBezTo>
                    <a:pt x="18100" y="10153"/>
                    <a:pt x="18697" y="11633"/>
                    <a:pt x="19195" y="13038"/>
                  </a:cubicBezTo>
                  <a:cubicBezTo>
                    <a:pt x="19693" y="14444"/>
                    <a:pt x="20092" y="15775"/>
                    <a:pt x="20348" y="16811"/>
                  </a:cubicBezTo>
                  <a:cubicBezTo>
                    <a:pt x="20604" y="17846"/>
                    <a:pt x="20718" y="18586"/>
                    <a:pt x="20903" y="19326"/>
                  </a:cubicBezTo>
                  <a:cubicBezTo>
                    <a:pt x="21088" y="20066"/>
                    <a:pt x="21344" y="20805"/>
                    <a:pt x="2160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3623567" y="1221481"/>
              <a:ext cx="24133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15214" y="0"/>
                  </a:moveTo>
                  <a:cubicBezTo>
                    <a:pt x="15590" y="2717"/>
                    <a:pt x="15965" y="5434"/>
                    <a:pt x="16623" y="7472"/>
                  </a:cubicBezTo>
                  <a:cubicBezTo>
                    <a:pt x="17280" y="9509"/>
                    <a:pt x="18219" y="10868"/>
                    <a:pt x="18970" y="11819"/>
                  </a:cubicBezTo>
                  <a:cubicBezTo>
                    <a:pt x="19722" y="12770"/>
                    <a:pt x="20285" y="13313"/>
                    <a:pt x="20755" y="13925"/>
                  </a:cubicBezTo>
                  <a:cubicBezTo>
                    <a:pt x="21224" y="14536"/>
                    <a:pt x="21600" y="15215"/>
                    <a:pt x="21318" y="15623"/>
                  </a:cubicBezTo>
                  <a:cubicBezTo>
                    <a:pt x="21037" y="16030"/>
                    <a:pt x="20097" y="16166"/>
                    <a:pt x="17562" y="16574"/>
                  </a:cubicBezTo>
                  <a:cubicBezTo>
                    <a:pt x="15026" y="16981"/>
                    <a:pt x="10894" y="17660"/>
                    <a:pt x="7701" y="18543"/>
                  </a:cubicBezTo>
                  <a:cubicBezTo>
                    <a:pt x="4508" y="19426"/>
                    <a:pt x="2254" y="205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3095889" y="918808"/>
              <a:ext cx="130040" cy="187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246" fill="norm" stroke="1" extrusionOk="0">
                  <a:moveTo>
                    <a:pt x="19337" y="6959"/>
                  </a:moveTo>
                  <a:cubicBezTo>
                    <a:pt x="19337" y="5759"/>
                    <a:pt x="19337" y="4559"/>
                    <a:pt x="19337" y="3359"/>
                  </a:cubicBezTo>
                  <a:cubicBezTo>
                    <a:pt x="19337" y="2159"/>
                    <a:pt x="19337" y="959"/>
                    <a:pt x="17988" y="359"/>
                  </a:cubicBezTo>
                  <a:cubicBezTo>
                    <a:pt x="16637" y="-241"/>
                    <a:pt x="13937" y="-241"/>
                    <a:pt x="10731" y="1559"/>
                  </a:cubicBezTo>
                  <a:cubicBezTo>
                    <a:pt x="7525" y="3359"/>
                    <a:pt x="3812" y="6959"/>
                    <a:pt x="1787" y="9959"/>
                  </a:cubicBezTo>
                  <a:cubicBezTo>
                    <a:pt x="-238" y="12959"/>
                    <a:pt x="-575" y="15359"/>
                    <a:pt x="944" y="17399"/>
                  </a:cubicBezTo>
                  <a:cubicBezTo>
                    <a:pt x="2462" y="19439"/>
                    <a:pt x="5837" y="21119"/>
                    <a:pt x="8875" y="21239"/>
                  </a:cubicBezTo>
                  <a:cubicBezTo>
                    <a:pt x="11912" y="21359"/>
                    <a:pt x="14612" y="19919"/>
                    <a:pt x="16637" y="17279"/>
                  </a:cubicBezTo>
                  <a:cubicBezTo>
                    <a:pt x="18662" y="14639"/>
                    <a:pt x="20013" y="10799"/>
                    <a:pt x="20519" y="8279"/>
                  </a:cubicBezTo>
                  <a:cubicBezTo>
                    <a:pt x="21025" y="5759"/>
                    <a:pt x="20687" y="4559"/>
                    <a:pt x="19000" y="3599"/>
                  </a:cubicBezTo>
                  <a:cubicBezTo>
                    <a:pt x="17312" y="2639"/>
                    <a:pt x="14275" y="1919"/>
                    <a:pt x="12419" y="2279"/>
                  </a:cubicBezTo>
                  <a:cubicBezTo>
                    <a:pt x="10562" y="2639"/>
                    <a:pt x="9887" y="4079"/>
                    <a:pt x="9212" y="5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3242567" y="1050031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3337817" y="935731"/>
              <a:ext cx="31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161"/>
                    <a:pt x="18720" y="6322"/>
                    <a:pt x="15120" y="9922"/>
                  </a:cubicBezTo>
                  <a:cubicBezTo>
                    <a:pt x="11520" y="13522"/>
                    <a:pt x="5760" y="175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1677624" y="663626"/>
              <a:ext cx="506222" cy="73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72" fill="norm" stroke="1" extrusionOk="0">
                  <a:moveTo>
                    <a:pt x="7380" y="21572"/>
                  </a:moveTo>
                  <a:cubicBezTo>
                    <a:pt x="7380" y="21262"/>
                    <a:pt x="7380" y="20951"/>
                    <a:pt x="7021" y="20579"/>
                  </a:cubicBezTo>
                  <a:cubicBezTo>
                    <a:pt x="6663" y="20206"/>
                    <a:pt x="5946" y="19772"/>
                    <a:pt x="5184" y="18996"/>
                  </a:cubicBezTo>
                  <a:cubicBezTo>
                    <a:pt x="4422" y="18220"/>
                    <a:pt x="3616" y="17103"/>
                    <a:pt x="2854" y="15862"/>
                  </a:cubicBezTo>
                  <a:cubicBezTo>
                    <a:pt x="2092" y="14620"/>
                    <a:pt x="1375" y="13255"/>
                    <a:pt x="882" y="12075"/>
                  </a:cubicBezTo>
                  <a:cubicBezTo>
                    <a:pt x="389" y="10896"/>
                    <a:pt x="120" y="9903"/>
                    <a:pt x="31" y="8786"/>
                  </a:cubicBezTo>
                  <a:cubicBezTo>
                    <a:pt x="-59" y="7669"/>
                    <a:pt x="31" y="6427"/>
                    <a:pt x="524" y="5310"/>
                  </a:cubicBezTo>
                  <a:cubicBezTo>
                    <a:pt x="1017" y="4193"/>
                    <a:pt x="1913" y="3200"/>
                    <a:pt x="2943" y="2393"/>
                  </a:cubicBezTo>
                  <a:cubicBezTo>
                    <a:pt x="3974" y="1586"/>
                    <a:pt x="5139" y="965"/>
                    <a:pt x="6842" y="562"/>
                  </a:cubicBezTo>
                  <a:cubicBezTo>
                    <a:pt x="8545" y="158"/>
                    <a:pt x="10786" y="-28"/>
                    <a:pt x="12802" y="3"/>
                  </a:cubicBezTo>
                  <a:cubicBezTo>
                    <a:pt x="14819" y="34"/>
                    <a:pt x="16612" y="282"/>
                    <a:pt x="17866" y="624"/>
                  </a:cubicBezTo>
                  <a:cubicBezTo>
                    <a:pt x="19121" y="965"/>
                    <a:pt x="19838" y="1400"/>
                    <a:pt x="20331" y="2113"/>
                  </a:cubicBezTo>
                  <a:cubicBezTo>
                    <a:pt x="20824" y="2827"/>
                    <a:pt x="21093" y="3820"/>
                    <a:pt x="21272" y="4938"/>
                  </a:cubicBezTo>
                  <a:cubicBezTo>
                    <a:pt x="21451" y="6055"/>
                    <a:pt x="21541" y="7296"/>
                    <a:pt x="21227" y="8600"/>
                  </a:cubicBezTo>
                  <a:cubicBezTo>
                    <a:pt x="20914" y="9903"/>
                    <a:pt x="20197" y="11269"/>
                    <a:pt x="19345" y="12541"/>
                  </a:cubicBezTo>
                  <a:cubicBezTo>
                    <a:pt x="18494" y="13813"/>
                    <a:pt x="17508" y="14993"/>
                    <a:pt x="16612" y="15893"/>
                  </a:cubicBezTo>
                  <a:cubicBezTo>
                    <a:pt x="15715" y="16793"/>
                    <a:pt x="14909" y="17413"/>
                    <a:pt x="14102" y="18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966217" y="1115249"/>
              <a:ext cx="234951" cy="17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2912"/>
                  </a:moveTo>
                  <a:cubicBezTo>
                    <a:pt x="0" y="1611"/>
                    <a:pt x="0" y="309"/>
                    <a:pt x="486" y="49"/>
                  </a:cubicBezTo>
                  <a:cubicBezTo>
                    <a:pt x="973" y="-211"/>
                    <a:pt x="1946" y="570"/>
                    <a:pt x="2432" y="2261"/>
                  </a:cubicBezTo>
                  <a:cubicBezTo>
                    <a:pt x="2919" y="3953"/>
                    <a:pt x="2919" y="6555"/>
                    <a:pt x="2919" y="9158"/>
                  </a:cubicBezTo>
                  <a:cubicBezTo>
                    <a:pt x="2919" y="11760"/>
                    <a:pt x="2919" y="14362"/>
                    <a:pt x="2919" y="16314"/>
                  </a:cubicBezTo>
                  <a:cubicBezTo>
                    <a:pt x="2919" y="18266"/>
                    <a:pt x="2919" y="19567"/>
                    <a:pt x="3405" y="20348"/>
                  </a:cubicBezTo>
                  <a:cubicBezTo>
                    <a:pt x="3892" y="21129"/>
                    <a:pt x="4865" y="21389"/>
                    <a:pt x="7492" y="20999"/>
                  </a:cubicBezTo>
                  <a:cubicBezTo>
                    <a:pt x="10119" y="20608"/>
                    <a:pt x="14400" y="19567"/>
                    <a:pt x="17027" y="18787"/>
                  </a:cubicBezTo>
                  <a:cubicBezTo>
                    <a:pt x="19654" y="18006"/>
                    <a:pt x="20627" y="17485"/>
                    <a:pt x="21114" y="17616"/>
                  </a:cubicBezTo>
                  <a:cubicBezTo>
                    <a:pt x="21600" y="17746"/>
                    <a:pt x="21600" y="18526"/>
                    <a:pt x="21600" y="19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2269795" y="622137"/>
              <a:ext cx="97007" cy="15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044" fill="norm" stroke="1" extrusionOk="0">
                  <a:moveTo>
                    <a:pt x="12674" y="337"/>
                  </a:moveTo>
                  <a:cubicBezTo>
                    <a:pt x="10376" y="45"/>
                    <a:pt x="8078" y="-247"/>
                    <a:pt x="6240" y="337"/>
                  </a:cubicBezTo>
                  <a:cubicBezTo>
                    <a:pt x="4402" y="921"/>
                    <a:pt x="3023" y="2380"/>
                    <a:pt x="1874" y="4715"/>
                  </a:cubicBezTo>
                  <a:cubicBezTo>
                    <a:pt x="725" y="7050"/>
                    <a:pt x="-194" y="10261"/>
                    <a:pt x="36" y="13180"/>
                  </a:cubicBezTo>
                  <a:cubicBezTo>
                    <a:pt x="266" y="16099"/>
                    <a:pt x="1644" y="18726"/>
                    <a:pt x="3483" y="20039"/>
                  </a:cubicBezTo>
                  <a:cubicBezTo>
                    <a:pt x="5321" y="21353"/>
                    <a:pt x="7619" y="21353"/>
                    <a:pt x="10376" y="20185"/>
                  </a:cubicBezTo>
                  <a:cubicBezTo>
                    <a:pt x="13134" y="19018"/>
                    <a:pt x="16351" y="16683"/>
                    <a:pt x="18419" y="13764"/>
                  </a:cubicBezTo>
                  <a:cubicBezTo>
                    <a:pt x="20487" y="10845"/>
                    <a:pt x="21406" y="7342"/>
                    <a:pt x="20946" y="5153"/>
                  </a:cubicBezTo>
                  <a:cubicBezTo>
                    <a:pt x="20487" y="2964"/>
                    <a:pt x="18649" y="2088"/>
                    <a:pt x="16580" y="1504"/>
                  </a:cubicBezTo>
                  <a:cubicBezTo>
                    <a:pt x="14512" y="921"/>
                    <a:pt x="12215" y="629"/>
                    <a:pt x="9917" y="629"/>
                  </a:cubicBezTo>
                  <a:cubicBezTo>
                    <a:pt x="7619" y="629"/>
                    <a:pt x="5321" y="921"/>
                    <a:pt x="4172" y="2526"/>
                  </a:cubicBezTo>
                  <a:cubicBezTo>
                    <a:pt x="3023" y="4131"/>
                    <a:pt x="3023" y="7050"/>
                    <a:pt x="3023" y="9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2429767" y="71983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2506975" y="561073"/>
              <a:ext cx="81543" cy="26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26" fill="norm" stroke="1" extrusionOk="0">
                  <a:moveTo>
                    <a:pt x="19674" y="4703"/>
                  </a:moveTo>
                  <a:cubicBezTo>
                    <a:pt x="19121" y="3832"/>
                    <a:pt x="18567" y="2961"/>
                    <a:pt x="17459" y="2091"/>
                  </a:cubicBezTo>
                  <a:cubicBezTo>
                    <a:pt x="16351" y="1220"/>
                    <a:pt x="14690" y="349"/>
                    <a:pt x="12474" y="87"/>
                  </a:cubicBezTo>
                  <a:cubicBezTo>
                    <a:pt x="10259" y="-174"/>
                    <a:pt x="7490" y="174"/>
                    <a:pt x="5274" y="784"/>
                  </a:cubicBezTo>
                  <a:cubicBezTo>
                    <a:pt x="3059" y="1394"/>
                    <a:pt x="1398" y="2265"/>
                    <a:pt x="567" y="3223"/>
                  </a:cubicBezTo>
                  <a:cubicBezTo>
                    <a:pt x="-264" y="4181"/>
                    <a:pt x="-264" y="5226"/>
                    <a:pt x="1121" y="5836"/>
                  </a:cubicBezTo>
                  <a:cubicBezTo>
                    <a:pt x="2505" y="6445"/>
                    <a:pt x="5274" y="6620"/>
                    <a:pt x="7767" y="6445"/>
                  </a:cubicBezTo>
                  <a:cubicBezTo>
                    <a:pt x="10259" y="6271"/>
                    <a:pt x="12474" y="5749"/>
                    <a:pt x="14136" y="5923"/>
                  </a:cubicBezTo>
                  <a:cubicBezTo>
                    <a:pt x="15798" y="6097"/>
                    <a:pt x="16905" y="6968"/>
                    <a:pt x="17459" y="9145"/>
                  </a:cubicBezTo>
                  <a:cubicBezTo>
                    <a:pt x="18013" y="11323"/>
                    <a:pt x="18013" y="14807"/>
                    <a:pt x="18290" y="16984"/>
                  </a:cubicBezTo>
                  <a:cubicBezTo>
                    <a:pt x="18567" y="19161"/>
                    <a:pt x="19121" y="20032"/>
                    <a:pt x="19674" y="20555"/>
                  </a:cubicBezTo>
                  <a:cubicBezTo>
                    <a:pt x="20228" y="21078"/>
                    <a:pt x="20782" y="21252"/>
                    <a:pt x="21336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2307895" y="1862831"/>
              <a:ext cx="1634395" cy="31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41" fill="norm" stroke="1" extrusionOk="0">
                  <a:moveTo>
                    <a:pt x="21476" y="0"/>
                  </a:moveTo>
                  <a:cubicBezTo>
                    <a:pt x="21532" y="735"/>
                    <a:pt x="21588" y="1469"/>
                    <a:pt x="21574" y="2131"/>
                  </a:cubicBezTo>
                  <a:cubicBezTo>
                    <a:pt x="21560" y="2792"/>
                    <a:pt x="21476" y="3380"/>
                    <a:pt x="21267" y="4702"/>
                  </a:cubicBezTo>
                  <a:cubicBezTo>
                    <a:pt x="21057" y="6024"/>
                    <a:pt x="20722" y="8082"/>
                    <a:pt x="20233" y="9918"/>
                  </a:cubicBezTo>
                  <a:cubicBezTo>
                    <a:pt x="19744" y="11755"/>
                    <a:pt x="19101" y="13371"/>
                    <a:pt x="18500" y="14547"/>
                  </a:cubicBezTo>
                  <a:cubicBezTo>
                    <a:pt x="17900" y="15722"/>
                    <a:pt x="17341" y="16457"/>
                    <a:pt x="16684" y="17118"/>
                  </a:cubicBezTo>
                  <a:cubicBezTo>
                    <a:pt x="16027" y="17780"/>
                    <a:pt x="15273" y="18367"/>
                    <a:pt x="14490" y="18955"/>
                  </a:cubicBezTo>
                  <a:cubicBezTo>
                    <a:pt x="13708" y="19543"/>
                    <a:pt x="12898" y="20131"/>
                    <a:pt x="12073" y="20571"/>
                  </a:cubicBezTo>
                  <a:cubicBezTo>
                    <a:pt x="11249" y="21012"/>
                    <a:pt x="10411" y="21306"/>
                    <a:pt x="9377" y="21453"/>
                  </a:cubicBezTo>
                  <a:cubicBezTo>
                    <a:pt x="8343" y="21600"/>
                    <a:pt x="7113" y="21600"/>
                    <a:pt x="6163" y="21159"/>
                  </a:cubicBezTo>
                  <a:cubicBezTo>
                    <a:pt x="5213" y="20718"/>
                    <a:pt x="4543" y="19837"/>
                    <a:pt x="4012" y="18808"/>
                  </a:cubicBezTo>
                  <a:cubicBezTo>
                    <a:pt x="3481" y="17780"/>
                    <a:pt x="3090" y="16604"/>
                    <a:pt x="2740" y="15208"/>
                  </a:cubicBezTo>
                  <a:cubicBezTo>
                    <a:pt x="2391" y="13812"/>
                    <a:pt x="2084" y="12196"/>
                    <a:pt x="1734" y="10800"/>
                  </a:cubicBezTo>
                  <a:cubicBezTo>
                    <a:pt x="1385" y="9404"/>
                    <a:pt x="994" y="8229"/>
                    <a:pt x="728" y="7494"/>
                  </a:cubicBezTo>
                  <a:cubicBezTo>
                    <a:pt x="463" y="6759"/>
                    <a:pt x="323" y="6465"/>
                    <a:pt x="212" y="5951"/>
                  </a:cubicBezTo>
                  <a:cubicBezTo>
                    <a:pt x="100" y="5437"/>
                    <a:pt x="16" y="4702"/>
                    <a:pt x="2" y="4702"/>
                  </a:cubicBezTo>
                  <a:cubicBezTo>
                    <a:pt x="-12" y="4702"/>
                    <a:pt x="44" y="5437"/>
                    <a:pt x="114" y="6906"/>
                  </a:cubicBezTo>
                  <a:cubicBezTo>
                    <a:pt x="184" y="8376"/>
                    <a:pt x="267" y="10580"/>
                    <a:pt x="309" y="12196"/>
                  </a:cubicBezTo>
                  <a:cubicBezTo>
                    <a:pt x="351" y="13812"/>
                    <a:pt x="351" y="14841"/>
                    <a:pt x="351" y="14988"/>
                  </a:cubicBezTo>
                  <a:cubicBezTo>
                    <a:pt x="351" y="15135"/>
                    <a:pt x="351" y="14400"/>
                    <a:pt x="323" y="13151"/>
                  </a:cubicBezTo>
                  <a:cubicBezTo>
                    <a:pt x="295" y="11902"/>
                    <a:pt x="239" y="10139"/>
                    <a:pt x="198" y="8890"/>
                  </a:cubicBezTo>
                  <a:cubicBezTo>
                    <a:pt x="156" y="7641"/>
                    <a:pt x="128" y="6906"/>
                    <a:pt x="114" y="5878"/>
                  </a:cubicBezTo>
                  <a:cubicBezTo>
                    <a:pt x="100" y="4849"/>
                    <a:pt x="100" y="3527"/>
                    <a:pt x="170" y="2865"/>
                  </a:cubicBezTo>
                  <a:cubicBezTo>
                    <a:pt x="239" y="2204"/>
                    <a:pt x="379" y="2204"/>
                    <a:pt x="742" y="2057"/>
                  </a:cubicBezTo>
                  <a:cubicBezTo>
                    <a:pt x="1106" y="1910"/>
                    <a:pt x="1693" y="1616"/>
                    <a:pt x="2070" y="1543"/>
                  </a:cubicBezTo>
                  <a:cubicBezTo>
                    <a:pt x="2447" y="1469"/>
                    <a:pt x="2615" y="1616"/>
                    <a:pt x="2740" y="2057"/>
                  </a:cubicBezTo>
                  <a:cubicBezTo>
                    <a:pt x="2866" y="2498"/>
                    <a:pt x="2950" y="3233"/>
                    <a:pt x="3034" y="3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2954300" y="1827080"/>
              <a:ext cx="121797" cy="15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155" fill="norm" stroke="1" extrusionOk="0">
                  <a:moveTo>
                    <a:pt x="10320" y="10629"/>
                  </a:moveTo>
                  <a:cubicBezTo>
                    <a:pt x="11052" y="9227"/>
                    <a:pt x="11784" y="7824"/>
                    <a:pt x="11967" y="6421"/>
                  </a:cubicBezTo>
                  <a:cubicBezTo>
                    <a:pt x="12150" y="5019"/>
                    <a:pt x="11784" y="3616"/>
                    <a:pt x="10686" y="3055"/>
                  </a:cubicBezTo>
                  <a:cubicBezTo>
                    <a:pt x="9588" y="2494"/>
                    <a:pt x="7757" y="2775"/>
                    <a:pt x="5927" y="4318"/>
                  </a:cubicBezTo>
                  <a:cubicBezTo>
                    <a:pt x="4096" y="5860"/>
                    <a:pt x="2266" y="8666"/>
                    <a:pt x="1167" y="10910"/>
                  </a:cubicBezTo>
                  <a:cubicBezTo>
                    <a:pt x="69" y="13154"/>
                    <a:pt x="-297" y="14837"/>
                    <a:pt x="252" y="16801"/>
                  </a:cubicBezTo>
                  <a:cubicBezTo>
                    <a:pt x="801" y="18764"/>
                    <a:pt x="2266" y="21008"/>
                    <a:pt x="5378" y="21149"/>
                  </a:cubicBezTo>
                  <a:cubicBezTo>
                    <a:pt x="8489" y="21289"/>
                    <a:pt x="13249" y="19325"/>
                    <a:pt x="16178" y="16801"/>
                  </a:cubicBezTo>
                  <a:cubicBezTo>
                    <a:pt x="19106" y="14276"/>
                    <a:pt x="20205" y="11190"/>
                    <a:pt x="20754" y="8946"/>
                  </a:cubicBezTo>
                  <a:cubicBezTo>
                    <a:pt x="21303" y="6702"/>
                    <a:pt x="21303" y="5299"/>
                    <a:pt x="19289" y="3757"/>
                  </a:cubicBezTo>
                  <a:cubicBezTo>
                    <a:pt x="17276" y="2214"/>
                    <a:pt x="13249" y="531"/>
                    <a:pt x="10503" y="110"/>
                  </a:cubicBezTo>
                  <a:cubicBezTo>
                    <a:pt x="7757" y="-311"/>
                    <a:pt x="6293" y="531"/>
                    <a:pt x="5378" y="1793"/>
                  </a:cubicBezTo>
                  <a:cubicBezTo>
                    <a:pt x="4462" y="3055"/>
                    <a:pt x="4096" y="4738"/>
                    <a:pt x="3730" y="6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3160017" y="191363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3255267" y="1804469"/>
              <a:ext cx="95251" cy="19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21600" y="1511"/>
                  </a:moveTo>
                  <a:cubicBezTo>
                    <a:pt x="19680" y="821"/>
                    <a:pt x="17760" y="132"/>
                    <a:pt x="14400" y="17"/>
                  </a:cubicBezTo>
                  <a:cubicBezTo>
                    <a:pt x="11040" y="-98"/>
                    <a:pt x="6240" y="362"/>
                    <a:pt x="4560" y="1970"/>
                  </a:cubicBezTo>
                  <a:cubicBezTo>
                    <a:pt x="2880" y="3579"/>
                    <a:pt x="4320" y="6336"/>
                    <a:pt x="6960" y="8634"/>
                  </a:cubicBezTo>
                  <a:cubicBezTo>
                    <a:pt x="9600" y="10932"/>
                    <a:pt x="13440" y="12770"/>
                    <a:pt x="16080" y="14493"/>
                  </a:cubicBezTo>
                  <a:cubicBezTo>
                    <a:pt x="18720" y="16217"/>
                    <a:pt x="20160" y="17825"/>
                    <a:pt x="19440" y="18974"/>
                  </a:cubicBezTo>
                  <a:cubicBezTo>
                    <a:pt x="18720" y="20123"/>
                    <a:pt x="15840" y="20813"/>
                    <a:pt x="12960" y="21157"/>
                  </a:cubicBezTo>
                  <a:cubicBezTo>
                    <a:pt x="10080" y="21502"/>
                    <a:pt x="7200" y="21502"/>
                    <a:pt x="5040" y="20928"/>
                  </a:cubicBezTo>
                  <a:cubicBezTo>
                    <a:pt x="2880" y="20353"/>
                    <a:pt x="1440" y="19204"/>
                    <a:pt x="0" y="18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3242567" y="1792981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4239517" y="812645"/>
              <a:ext cx="689742" cy="628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12" fill="norm" stroke="1" extrusionOk="0">
                  <a:moveTo>
                    <a:pt x="0" y="19653"/>
                  </a:moveTo>
                  <a:cubicBezTo>
                    <a:pt x="66" y="18131"/>
                    <a:pt x="132" y="16609"/>
                    <a:pt x="198" y="14906"/>
                  </a:cubicBezTo>
                  <a:cubicBezTo>
                    <a:pt x="264" y="13202"/>
                    <a:pt x="330" y="11318"/>
                    <a:pt x="694" y="9542"/>
                  </a:cubicBezTo>
                  <a:cubicBezTo>
                    <a:pt x="1057" y="7766"/>
                    <a:pt x="1717" y="6099"/>
                    <a:pt x="2675" y="4686"/>
                  </a:cubicBezTo>
                  <a:cubicBezTo>
                    <a:pt x="3633" y="3272"/>
                    <a:pt x="4888" y="2112"/>
                    <a:pt x="6044" y="1315"/>
                  </a:cubicBezTo>
                  <a:cubicBezTo>
                    <a:pt x="7200" y="518"/>
                    <a:pt x="8257" y="83"/>
                    <a:pt x="9545" y="10"/>
                  </a:cubicBezTo>
                  <a:cubicBezTo>
                    <a:pt x="10833" y="-62"/>
                    <a:pt x="12352" y="228"/>
                    <a:pt x="13872" y="808"/>
                  </a:cubicBezTo>
                  <a:cubicBezTo>
                    <a:pt x="15391" y="1388"/>
                    <a:pt x="16910" y="2257"/>
                    <a:pt x="18033" y="3127"/>
                  </a:cubicBezTo>
                  <a:cubicBezTo>
                    <a:pt x="19156" y="3997"/>
                    <a:pt x="19883" y="4867"/>
                    <a:pt x="20444" y="5918"/>
                  </a:cubicBezTo>
                  <a:cubicBezTo>
                    <a:pt x="21006" y="6969"/>
                    <a:pt x="21402" y="8201"/>
                    <a:pt x="21501" y="9397"/>
                  </a:cubicBezTo>
                  <a:cubicBezTo>
                    <a:pt x="21600" y="10593"/>
                    <a:pt x="21402" y="11753"/>
                    <a:pt x="20708" y="12876"/>
                  </a:cubicBezTo>
                  <a:cubicBezTo>
                    <a:pt x="20015" y="14000"/>
                    <a:pt x="18826" y="15087"/>
                    <a:pt x="17306" y="16210"/>
                  </a:cubicBezTo>
                  <a:cubicBezTo>
                    <a:pt x="15787" y="17334"/>
                    <a:pt x="13938" y="18494"/>
                    <a:pt x="12319" y="19327"/>
                  </a:cubicBezTo>
                  <a:cubicBezTo>
                    <a:pt x="10701" y="20161"/>
                    <a:pt x="9314" y="20668"/>
                    <a:pt x="8455" y="20922"/>
                  </a:cubicBezTo>
                  <a:cubicBezTo>
                    <a:pt x="7596" y="21176"/>
                    <a:pt x="7266" y="21176"/>
                    <a:pt x="6870" y="21248"/>
                  </a:cubicBezTo>
                  <a:cubicBezTo>
                    <a:pt x="6473" y="21321"/>
                    <a:pt x="6011" y="21466"/>
                    <a:pt x="5813" y="21502"/>
                  </a:cubicBezTo>
                  <a:cubicBezTo>
                    <a:pt x="5615" y="21538"/>
                    <a:pt x="5681" y="21466"/>
                    <a:pt x="5747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4387138" y="1304031"/>
              <a:ext cx="17623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18108" y="0"/>
                  </a:moveTo>
                  <a:cubicBezTo>
                    <a:pt x="16837" y="195"/>
                    <a:pt x="15566" y="389"/>
                    <a:pt x="13406" y="1557"/>
                  </a:cubicBezTo>
                  <a:cubicBezTo>
                    <a:pt x="11246" y="2724"/>
                    <a:pt x="8197" y="4865"/>
                    <a:pt x="5656" y="7103"/>
                  </a:cubicBezTo>
                  <a:cubicBezTo>
                    <a:pt x="3115" y="9341"/>
                    <a:pt x="1082" y="11676"/>
                    <a:pt x="319" y="13330"/>
                  </a:cubicBezTo>
                  <a:cubicBezTo>
                    <a:pt x="-443" y="14984"/>
                    <a:pt x="65" y="15957"/>
                    <a:pt x="2861" y="16638"/>
                  </a:cubicBezTo>
                  <a:cubicBezTo>
                    <a:pt x="5656" y="17319"/>
                    <a:pt x="10738" y="17708"/>
                    <a:pt x="13915" y="18000"/>
                  </a:cubicBezTo>
                  <a:cubicBezTo>
                    <a:pt x="17091" y="18292"/>
                    <a:pt x="18362" y="18486"/>
                    <a:pt x="19251" y="19070"/>
                  </a:cubicBezTo>
                  <a:cubicBezTo>
                    <a:pt x="20141" y="19654"/>
                    <a:pt x="20649" y="20627"/>
                    <a:pt x="21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5031760" y="964586"/>
              <a:ext cx="130968" cy="16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100" fill="norm" stroke="1" extrusionOk="0">
                  <a:moveTo>
                    <a:pt x="20490" y="1194"/>
                  </a:moveTo>
                  <a:cubicBezTo>
                    <a:pt x="18802" y="647"/>
                    <a:pt x="17115" y="100"/>
                    <a:pt x="13740" y="1741"/>
                  </a:cubicBezTo>
                  <a:cubicBezTo>
                    <a:pt x="10365" y="3381"/>
                    <a:pt x="5302" y="7209"/>
                    <a:pt x="2602" y="10080"/>
                  </a:cubicBezTo>
                  <a:cubicBezTo>
                    <a:pt x="-98" y="12951"/>
                    <a:pt x="-435" y="14865"/>
                    <a:pt x="409" y="16779"/>
                  </a:cubicBezTo>
                  <a:cubicBezTo>
                    <a:pt x="1252" y="18693"/>
                    <a:pt x="3277" y="20607"/>
                    <a:pt x="6315" y="21017"/>
                  </a:cubicBezTo>
                  <a:cubicBezTo>
                    <a:pt x="9352" y="21427"/>
                    <a:pt x="13402" y="20333"/>
                    <a:pt x="16103" y="17599"/>
                  </a:cubicBezTo>
                  <a:cubicBezTo>
                    <a:pt x="18802" y="14865"/>
                    <a:pt x="20153" y="10490"/>
                    <a:pt x="20659" y="7619"/>
                  </a:cubicBezTo>
                  <a:cubicBezTo>
                    <a:pt x="21165" y="4749"/>
                    <a:pt x="20827" y="3381"/>
                    <a:pt x="19478" y="2288"/>
                  </a:cubicBezTo>
                  <a:cubicBezTo>
                    <a:pt x="18128" y="1194"/>
                    <a:pt x="15765" y="374"/>
                    <a:pt x="13571" y="100"/>
                  </a:cubicBezTo>
                  <a:cubicBezTo>
                    <a:pt x="11377" y="-173"/>
                    <a:pt x="9352" y="100"/>
                    <a:pt x="8171" y="1057"/>
                  </a:cubicBezTo>
                  <a:cubicBezTo>
                    <a:pt x="6990" y="2014"/>
                    <a:pt x="6652" y="3655"/>
                    <a:pt x="6315" y="5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5236467" y="108813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5366093" y="955960"/>
              <a:ext cx="118025" cy="21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94" fill="norm" stroke="1" extrusionOk="0">
                  <a:moveTo>
                    <a:pt x="21130" y="3029"/>
                  </a:moveTo>
                  <a:cubicBezTo>
                    <a:pt x="20751" y="1980"/>
                    <a:pt x="20372" y="932"/>
                    <a:pt x="18477" y="407"/>
                  </a:cubicBezTo>
                  <a:cubicBezTo>
                    <a:pt x="16583" y="-117"/>
                    <a:pt x="13172" y="-117"/>
                    <a:pt x="9762" y="302"/>
                  </a:cubicBezTo>
                  <a:cubicBezTo>
                    <a:pt x="6351" y="722"/>
                    <a:pt x="2941" y="1561"/>
                    <a:pt x="1235" y="2504"/>
                  </a:cubicBezTo>
                  <a:cubicBezTo>
                    <a:pt x="-470" y="3448"/>
                    <a:pt x="-470" y="4497"/>
                    <a:pt x="1614" y="6279"/>
                  </a:cubicBezTo>
                  <a:cubicBezTo>
                    <a:pt x="3698" y="8062"/>
                    <a:pt x="7867" y="10578"/>
                    <a:pt x="10709" y="12256"/>
                  </a:cubicBezTo>
                  <a:cubicBezTo>
                    <a:pt x="13551" y="13933"/>
                    <a:pt x="15067" y="14772"/>
                    <a:pt x="16204" y="15926"/>
                  </a:cubicBezTo>
                  <a:cubicBezTo>
                    <a:pt x="17341" y="17079"/>
                    <a:pt x="18098" y="18547"/>
                    <a:pt x="16204" y="19596"/>
                  </a:cubicBezTo>
                  <a:cubicBezTo>
                    <a:pt x="14309" y="20644"/>
                    <a:pt x="9762" y="21273"/>
                    <a:pt x="6541" y="21378"/>
                  </a:cubicBezTo>
                  <a:cubicBezTo>
                    <a:pt x="3319" y="21483"/>
                    <a:pt x="1425" y="21064"/>
                    <a:pt x="667" y="20539"/>
                  </a:cubicBezTo>
                  <a:cubicBezTo>
                    <a:pt x="-91" y="20015"/>
                    <a:pt x="288" y="19386"/>
                    <a:pt x="667" y="18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5350767" y="990764"/>
              <a:ext cx="215901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46"/>
                  </a:moveTo>
                  <a:cubicBezTo>
                    <a:pt x="4659" y="3323"/>
                    <a:pt x="9318" y="0"/>
                    <a:pt x="12706" y="0"/>
                  </a:cubicBezTo>
                  <a:cubicBezTo>
                    <a:pt x="16094" y="0"/>
                    <a:pt x="18212" y="3323"/>
                    <a:pt x="19482" y="7477"/>
                  </a:cubicBezTo>
                  <a:cubicBezTo>
                    <a:pt x="20753" y="11631"/>
                    <a:pt x="21176" y="166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0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746872" y="1343851"/>
              <a:ext cx="567422" cy="522950"/>
            </a:xfrm>
            <a:prstGeom prst="rect">
              <a:avLst/>
            </a:prstGeom>
            <a:effectLst/>
          </p:spPr>
        </p:pic>
        <p:sp>
          <p:nvSpPr>
            <p:cNvPr id="902" name="Line"/>
            <p:cNvSpPr/>
            <p:nvPr/>
          </p:nvSpPr>
          <p:spPr>
            <a:xfrm>
              <a:off x="1186920" y="26939"/>
              <a:ext cx="4800601" cy="2604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0" y="81"/>
                  </a:moveTo>
                  <a:cubicBezTo>
                    <a:pt x="38" y="29"/>
                    <a:pt x="76" y="-24"/>
                    <a:pt x="119" y="11"/>
                  </a:cubicBezTo>
                  <a:cubicBezTo>
                    <a:pt x="162" y="46"/>
                    <a:pt x="210" y="169"/>
                    <a:pt x="257" y="511"/>
                  </a:cubicBezTo>
                  <a:cubicBezTo>
                    <a:pt x="305" y="853"/>
                    <a:pt x="352" y="1414"/>
                    <a:pt x="395" y="2019"/>
                  </a:cubicBezTo>
                  <a:cubicBezTo>
                    <a:pt x="438" y="2623"/>
                    <a:pt x="476" y="3272"/>
                    <a:pt x="500" y="3947"/>
                  </a:cubicBezTo>
                  <a:cubicBezTo>
                    <a:pt x="524" y="4622"/>
                    <a:pt x="533" y="5323"/>
                    <a:pt x="529" y="5990"/>
                  </a:cubicBezTo>
                  <a:cubicBezTo>
                    <a:pt x="524" y="6656"/>
                    <a:pt x="505" y="7287"/>
                    <a:pt x="481" y="7918"/>
                  </a:cubicBezTo>
                  <a:cubicBezTo>
                    <a:pt x="457" y="8549"/>
                    <a:pt x="429" y="9181"/>
                    <a:pt x="405" y="9820"/>
                  </a:cubicBezTo>
                  <a:cubicBezTo>
                    <a:pt x="381" y="10460"/>
                    <a:pt x="362" y="11109"/>
                    <a:pt x="357" y="11749"/>
                  </a:cubicBezTo>
                  <a:cubicBezTo>
                    <a:pt x="352" y="12389"/>
                    <a:pt x="362" y="13020"/>
                    <a:pt x="390" y="13678"/>
                  </a:cubicBezTo>
                  <a:cubicBezTo>
                    <a:pt x="419" y="14335"/>
                    <a:pt x="467" y="15019"/>
                    <a:pt x="510" y="15694"/>
                  </a:cubicBezTo>
                  <a:cubicBezTo>
                    <a:pt x="552" y="16369"/>
                    <a:pt x="590" y="17035"/>
                    <a:pt x="652" y="17693"/>
                  </a:cubicBezTo>
                  <a:cubicBezTo>
                    <a:pt x="714" y="18350"/>
                    <a:pt x="800" y="18999"/>
                    <a:pt x="876" y="19533"/>
                  </a:cubicBezTo>
                  <a:cubicBezTo>
                    <a:pt x="952" y="20068"/>
                    <a:pt x="1019" y="20489"/>
                    <a:pt x="1095" y="20805"/>
                  </a:cubicBezTo>
                  <a:cubicBezTo>
                    <a:pt x="1171" y="21120"/>
                    <a:pt x="1257" y="21331"/>
                    <a:pt x="1410" y="21445"/>
                  </a:cubicBezTo>
                  <a:cubicBezTo>
                    <a:pt x="1562" y="21558"/>
                    <a:pt x="1781" y="21576"/>
                    <a:pt x="2062" y="21567"/>
                  </a:cubicBezTo>
                  <a:cubicBezTo>
                    <a:pt x="2343" y="21558"/>
                    <a:pt x="2686" y="21523"/>
                    <a:pt x="3029" y="21480"/>
                  </a:cubicBezTo>
                  <a:cubicBezTo>
                    <a:pt x="3371" y="21436"/>
                    <a:pt x="3714" y="21383"/>
                    <a:pt x="4048" y="21331"/>
                  </a:cubicBezTo>
                  <a:cubicBezTo>
                    <a:pt x="4381" y="21278"/>
                    <a:pt x="4705" y="21225"/>
                    <a:pt x="5052" y="21182"/>
                  </a:cubicBezTo>
                  <a:cubicBezTo>
                    <a:pt x="5400" y="21138"/>
                    <a:pt x="5771" y="21103"/>
                    <a:pt x="6114" y="21068"/>
                  </a:cubicBezTo>
                  <a:cubicBezTo>
                    <a:pt x="6457" y="21032"/>
                    <a:pt x="6771" y="20997"/>
                    <a:pt x="7105" y="20954"/>
                  </a:cubicBezTo>
                  <a:cubicBezTo>
                    <a:pt x="7438" y="20910"/>
                    <a:pt x="7790" y="20857"/>
                    <a:pt x="8148" y="20822"/>
                  </a:cubicBezTo>
                  <a:cubicBezTo>
                    <a:pt x="8505" y="20787"/>
                    <a:pt x="8867" y="20770"/>
                    <a:pt x="9229" y="20743"/>
                  </a:cubicBezTo>
                  <a:cubicBezTo>
                    <a:pt x="9590" y="20717"/>
                    <a:pt x="9952" y="20682"/>
                    <a:pt x="10314" y="20656"/>
                  </a:cubicBezTo>
                  <a:cubicBezTo>
                    <a:pt x="10676" y="20629"/>
                    <a:pt x="11038" y="20612"/>
                    <a:pt x="11414" y="20594"/>
                  </a:cubicBezTo>
                  <a:cubicBezTo>
                    <a:pt x="11790" y="20577"/>
                    <a:pt x="12181" y="20559"/>
                    <a:pt x="12557" y="20550"/>
                  </a:cubicBezTo>
                  <a:cubicBezTo>
                    <a:pt x="12933" y="20542"/>
                    <a:pt x="13295" y="20542"/>
                    <a:pt x="13652" y="20542"/>
                  </a:cubicBezTo>
                  <a:cubicBezTo>
                    <a:pt x="14010" y="20542"/>
                    <a:pt x="14362" y="20542"/>
                    <a:pt x="14705" y="20542"/>
                  </a:cubicBezTo>
                  <a:cubicBezTo>
                    <a:pt x="15048" y="20542"/>
                    <a:pt x="15381" y="20542"/>
                    <a:pt x="15719" y="20542"/>
                  </a:cubicBezTo>
                  <a:cubicBezTo>
                    <a:pt x="16057" y="20542"/>
                    <a:pt x="16400" y="20542"/>
                    <a:pt x="16757" y="20550"/>
                  </a:cubicBezTo>
                  <a:cubicBezTo>
                    <a:pt x="17114" y="20559"/>
                    <a:pt x="17486" y="20577"/>
                    <a:pt x="17876" y="20594"/>
                  </a:cubicBezTo>
                  <a:cubicBezTo>
                    <a:pt x="18267" y="20612"/>
                    <a:pt x="18676" y="20629"/>
                    <a:pt x="19043" y="20647"/>
                  </a:cubicBezTo>
                  <a:cubicBezTo>
                    <a:pt x="19410" y="20664"/>
                    <a:pt x="19733" y="20682"/>
                    <a:pt x="20086" y="20699"/>
                  </a:cubicBezTo>
                  <a:cubicBezTo>
                    <a:pt x="20438" y="20717"/>
                    <a:pt x="20819" y="20734"/>
                    <a:pt x="21076" y="20752"/>
                  </a:cubicBezTo>
                  <a:cubicBezTo>
                    <a:pt x="21333" y="20770"/>
                    <a:pt x="21467" y="20787"/>
                    <a:pt x="21600" y="20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3086896" y="24782"/>
              <a:ext cx="208225" cy="24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66" fill="norm" stroke="1" extrusionOk="0">
                  <a:moveTo>
                    <a:pt x="21463" y="497"/>
                  </a:moveTo>
                  <a:cubicBezTo>
                    <a:pt x="20372" y="124"/>
                    <a:pt x="19281" y="-248"/>
                    <a:pt x="17427" y="218"/>
                  </a:cubicBezTo>
                  <a:cubicBezTo>
                    <a:pt x="15572" y="683"/>
                    <a:pt x="12954" y="1986"/>
                    <a:pt x="10227" y="4500"/>
                  </a:cubicBezTo>
                  <a:cubicBezTo>
                    <a:pt x="7499" y="7014"/>
                    <a:pt x="4663" y="10738"/>
                    <a:pt x="2918" y="13159"/>
                  </a:cubicBezTo>
                  <a:cubicBezTo>
                    <a:pt x="1172" y="15580"/>
                    <a:pt x="518" y="16697"/>
                    <a:pt x="190" y="17721"/>
                  </a:cubicBezTo>
                  <a:cubicBezTo>
                    <a:pt x="-137" y="18745"/>
                    <a:pt x="-137" y="19676"/>
                    <a:pt x="954" y="20328"/>
                  </a:cubicBezTo>
                  <a:cubicBezTo>
                    <a:pt x="2045" y="20980"/>
                    <a:pt x="4227" y="21352"/>
                    <a:pt x="7281" y="21073"/>
                  </a:cubicBezTo>
                  <a:cubicBezTo>
                    <a:pt x="10336" y="20793"/>
                    <a:pt x="14263" y="19862"/>
                    <a:pt x="18190" y="18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3326870" y="58737"/>
              <a:ext cx="329745" cy="124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63" fill="norm" stroke="1" extrusionOk="0">
                  <a:moveTo>
                    <a:pt x="0" y="21463"/>
                  </a:moveTo>
                  <a:cubicBezTo>
                    <a:pt x="3852" y="18900"/>
                    <a:pt x="7704" y="16338"/>
                    <a:pt x="9975" y="14873"/>
                  </a:cubicBezTo>
                  <a:cubicBezTo>
                    <a:pt x="12245" y="13409"/>
                    <a:pt x="12932" y="13043"/>
                    <a:pt x="13689" y="12494"/>
                  </a:cubicBezTo>
                  <a:cubicBezTo>
                    <a:pt x="14446" y="11944"/>
                    <a:pt x="15271" y="11212"/>
                    <a:pt x="15478" y="10114"/>
                  </a:cubicBezTo>
                  <a:cubicBezTo>
                    <a:pt x="15684" y="9016"/>
                    <a:pt x="15271" y="7551"/>
                    <a:pt x="14721" y="6636"/>
                  </a:cubicBezTo>
                  <a:cubicBezTo>
                    <a:pt x="14171" y="5721"/>
                    <a:pt x="13483" y="5355"/>
                    <a:pt x="12864" y="4439"/>
                  </a:cubicBezTo>
                  <a:cubicBezTo>
                    <a:pt x="12245" y="3524"/>
                    <a:pt x="11694" y="2060"/>
                    <a:pt x="11832" y="1144"/>
                  </a:cubicBezTo>
                  <a:cubicBezTo>
                    <a:pt x="11969" y="229"/>
                    <a:pt x="12795" y="-137"/>
                    <a:pt x="14033" y="46"/>
                  </a:cubicBezTo>
                  <a:cubicBezTo>
                    <a:pt x="15271" y="229"/>
                    <a:pt x="16922" y="961"/>
                    <a:pt x="18161" y="1877"/>
                  </a:cubicBezTo>
                  <a:cubicBezTo>
                    <a:pt x="19399" y="2792"/>
                    <a:pt x="20224" y="3890"/>
                    <a:pt x="20775" y="5721"/>
                  </a:cubicBezTo>
                  <a:cubicBezTo>
                    <a:pt x="21325" y="7551"/>
                    <a:pt x="21600" y="10114"/>
                    <a:pt x="21325" y="12494"/>
                  </a:cubicBezTo>
                  <a:cubicBezTo>
                    <a:pt x="21050" y="14873"/>
                    <a:pt x="20224" y="17070"/>
                    <a:pt x="19399" y="19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3809470" y="39639"/>
              <a:ext cx="139701" cy="12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6" fill="norm" stroke="1" extrusionOk="0">
                  <a:moveTo>
                    <a:pt x="16691" y="1702"/>
                  </a:moveTo>
                  <a:cubicBezTo>
                    <a:pt x="15382" y="603"/>
                    <a:pt x="14073" y="-495"/>
                    <a:pt x="11618" y="237"/>
                  </a:cubicBezTo>
                  <a:cubicBezTo>
                    <a:pt x="9164" y="969"/>
                    <a:pt x="5564" y="3532"/>
                    <a:pt x="3273" y="6644"/>
                  </a:cubicBezTo>
                  <a:cubicBezTo>
                    <a:pt x="982" y="9756"/>
                    <a:pt x="0" y="13417"/>
                    <a:pt x="0" y="15980"/>
                  </a:cubicBezTo>
                  <a:cubicBezTo>
                    <a:pt x="0" y="18542"/>
                    <a:pt x="982" y="20007"/>
                    <a:pt x="4745" y="20556"/>
                  </a:cubicBezTo>
                  <a:cubicBezTo>
                    <a:pt x="8509" y="21105"/>
                    <a:pt x="15055" y="20739"/>
                    <a:pt x="21600" y="20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4203170" y="49477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4228570" y="14472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4385241" y="30427"/>
              <a:ext cx="133414" cy="11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0998" fill="norm" stroke="1" extrusionOk="0">
                  <a:moveTo>
                    <a:pt x="15280" y="3471"/>
                  </a:moveTo>
                  <a:cubicBezTo>
                    <a:pt x="11625" y="3471"/>
                    <a:pt x="7970" y="3471"/>
                    <a:pt x="5311" y="5400"/>
                  </a:cubicBezTo>
                  <a:cubicBezTo>
                    <a:pt x="2653" y="7329"/>
                    <a:pt x="991" y="11186"/>
                    <a:pt x="327" y="14079"/>
                  </a:cubicBezTo>
                  <a:cubicBezTo>
                    <a:pt x="-338" y="16971"/>
                    <a:pt x="-6" y="18900"/>
                    <a:pt x="1490" y="20057"/>
                  </a:cubicBezTo>
                  <a:cubicBezTo>
                    <a:pt x="2985" y="21214"/>
                    <a:pt x="5644" y="21600"/>
                    <a:pt x="9133" y="19479"/>
                  </a:cubicBezTo>
                  <a:cubicBezTo>
                    <a:pt x="12622" y="17357"/>
                    <a:pt x="16942" y="12729"/>
                    <a:pt x="19102" y="9064"/>
                  </a:cubicBezTo>
                  <a:cubicBezTo>
                    <a:pt x="21262" y="5400"/>
                    <a:pt x="21262" y="2700"/>
                    <a:pt x="20431" y="1350"/>
                  </a:cubicBezTo>
                  <a:cubicBezTo>
                    <a:pt x="19600" y="0"/>
                    <a:pt x="17939" y="0"/>
                    <a:pt x="162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4628620" y="9392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4744657" y="0"/>
              <a:ext cx="87164" cy="23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78" fill="norm" stroke="1" extrusionOk="0">
                  <a:moveTo>
                    <a:pt x="13464" y="5716"/>
                  </a:moveTo>
                  <a:cubicBezTo>
                    <a:pt x="13978" y="4743"/>
                    <a:pt x="14492" y="3770"/>
                    <a:pt x="14492" y="2797"/>
                  </a:cubicBezTo>
                  <a:cubicBezTo>
                    <a:pt x="14492" y="1824"/>
                    <a:pt x="13978" y="851"/>
                    <a:pt x="11407" y="364"/>
                  </a:cubicBezTo>
                  <a:cubicBezTo>
                    <a:pt x="8835" y="-122"/>
                    <a:pt x="4207" y="-122"/>
                    <a:pt x="1892" y="364"/>
                  </a:cubicBezTo>
                  <a:cubicBezTo>
                    <a:pt x="-422" y="851"/>
                    <a:pt x="-422" y="1824"/>
                    <a:pt x="864" y="2310"/>
                  </a:cubicBezTo>
                  <a:cubicBezTo>
                    <a:pt x="2149" y="2797"/>
                    <a:pt x="4721" y="2797"/>
                    <a:pt x="7292" y="2797"/>
                  </a:cubicBezTo>
                  <a:cubicBezTo>
                    <a:pt x="9864" y="2797"/>
                    <a:pt x="12435" y="2797"/>
                    <a:pt x="14235" y="3283"/>
                  </a:cubicBezTo>
                  <a:cubicBezTo>
                    <a:pt x="16035" y="3770"/>
                    <a:pt x="17064" y="4743"/>
                    <a:pt x="18092" y="7856"/>
                  </a:cubicBezTo>
                  <a:cubicBezTo>
                    <a:pt x="19121" y="10970"/>
                    <a:pt x="20149" y="16224"/>
                    <a:pt x="21178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3281921" y="362806"/>
              <a:ext cx="178300" cy="16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25" fill="norm" stroke="1" extrusionOk="0">
                  <a:moveTo>
                    <a:pt x="16070" y="4525"/>
                  </a:moveTo>
                  <a:cubicBezTo>
                    <a:pt x="16324" y="2925"/>
                    <a:pt x="16578" y="1325"/>
                    <a:pt x="15942" y="525"/>
                  </a:cubicBezTo>
                  <a:cubicBezTo>
                    <a:pt x="15307" y="-275"/>
                    <a:pt x="13782" y="-275"/>
                    <a:pt x="11114" y="1325"/>
                  </a:cubicBezTo>
                  <a:cubicBezTo>
                    <a:pt x="8446" y="2925"/>
                    <a:pt x="4634" y="6125"/>
                    <a:pt x="2474" y="8392"/>
                  </a:cubicBezTo>
                  <a:cubicBezTo>
                    <a:pt x="314" y="10658"/>
                    <a:pt x="-194" y="11992"/>
                    <a:pt x="60" y="13992"/>
                  </a:cubicBezTo>
                  <a:cubicBezTo>
                    <a:pt x="314" y="15992"/>
                    <a:pt x="1331" y="18658"/>
                    <a:pt x="5015" y="19992"/>
                  </a:cubicBezTo>
                  <a:cubicBezTo>
                    <a:pt x="8700" y="21325"/>
                    <a:pt x="15053" y="21325"/>
                    <a:pt x="21406" y="21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3560080" y="398727"/>
              <a:ext cx="27479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1125" y="21600"/>
                  </a:moveTo>
                  <a:cubicBezTo>
                    <a:pt x="466" y="20329"/>
                    <a:pt x="-194" y="19059"/>
                    <a:pt x="53" y="18000"/>
                  </a:cubicBezTo>
                  <a:cubicBezTo>
                    <a:pt x="301" y="16941"/>
                    <a:pt x="1455" y="16094"/>
                    <a:pt x="4423" y="14188"/>
                  </a:cubicBezTo>
                  <a:cubicBezTo>
                    <a:pt x="7391" y="12282"/>
                    <a:pt x="12172" y="9318"/>
                    <a:pt x="15305" y="6776"/>
                  </a:cubicBezTo>
                  <a:cubicBezTo>
                    <a:pt x="18438" y="4235"/>
                    <a:pt x="19922" y="2118"/>
                    <a:pt x="214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3790420" y="360627"/>
              <a:ext cx="11379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0" y="0"/>
                  </a:moveTo>
                  <a:cubicBezTo>
                    <a:pt x="5891" y="1252"/>
                    <a:pt x="11782" y="2504"/>
                    <a:pt x="15709" y="3913"/>
                  </a:cubicBezTo>
                  <a:cubicBezTo>
                    <a:pt x="19636" y="5322"/>
                    <a:pt x="21600" y="6887"/>
                    <a:pt x="21011" y="9861"/>
                  </a:cubicBezTo>
                  <a:cubicBezTo>
                    <a:pt x="20422" y="12835"/>
                    <a:pt x="17280" y="17217"/>
                    <a:pt x="141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4052289" y="338696"/>
              <a:ext cx="112782" cy="16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05" fill="norm" stroke="1" extrusionOk="0">
                  <a:moveTo>
                    <a:pt x="20925" y="2038"/>
                  </a:moveTo>
                  <a:cubicBezTo>
                    <a:pt x="16998" y="1208"/>
                    <a:pt x="13070" y="377"/>
                    <a:pt x="9732" y="100"/>
                  </a:cubicBezTo>
                  <a:cubicBezTo>
                    <a:pt x="6394" y="-177"/>
                    <a:pt x="3645" y="100"/>
                    <a:pt x="1878" y="1208"/>
                  </a:cubicBezTo>
                  <a:cubicBezTo>
                    <a:pt x="110" y="2315"/>
                    <a:pt x="-675" y="4254"/>
                    <a:pt x="700" y="6192"/>
                  </a:cubicBezTo>
                  <a:cubicBezTo>
                    <a:pt x="2074" y="8131"/>
                    <a:pt x="5609" y="10069"/>
                    <a:pt x="7769" y="12423"/>
                  </a:cubicBezTo>
                  <a:cubicBezTo>
                    <a:pt x="9929" y="14777"/>
                    <a:pt x="10714" y="17546"/>
                    <a:pt x="10125" y="19208"/>
                  </a:cubicBezTo>
                  <a:cubicBezTo>
                    <a:pt x="9536" y="20869"/>
                    <a:pt x="7572" y="21423"/>
                    <a:pt x="5805" y="21285"/>
                  </a:cubicBezTo>
                  <a:cubicBezTo>
                    <a:pt x="4038" y="21146"/>
                    <a:pt x="2467" y="20315"/>
                    <a:pt x="896" y="19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4234920" y="354277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4260320" y="48127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4409889" y="356393"/>
              <a:ext cx="134166" cy="123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047" fill="norm" stroke="1" extrusionOk="0">
                  <a:moveTo>
                    <a:pt x="17392" y="2880"/>
                  </a:moveTo>
                  <a:cubicBezTo>
                    <a:pt x="16395" y="1440"/>
                    <a:pt x="15398" y="0"/>
                    <a:pt x="12906" y="0"/>
                  </a:cubicBezTo>
                  <a:cubicBezTo>
                    <a:pt x="10414" y="0"/>
                    <a:pt x="6426" y="1440"/>
                    <a:pt x="3934" y="4140"/>
                  </a:cubicBezTo>
                  <a:cubicBezTo>
                    <a:pt x="1442" y="6840"/>
                    <a:pt x="445" y="10800"/>
                    <a:pt x="112" y="13680"/>
                  </a:cubicBezTo>
                  <a:cubicBezTo>
                    <a:pt x="-220" y="16560"/>
                    <a:pt x="112" y="18360"/>
                    <a:pt x="2106" y="19620"/>
                  </a:cubicBezTo>
                  <a:cubicBezTo>
                    <a:pt x="4100" y="20880"/>
                    <a:pt x="7755" y="21600"/>
                    <a:pt x="11245" y="20520"/>
                  </a:cubicBezTo>
                  <a:cubicBezTo>
                    <a:pt x="14734" y="19440"/>
                    <a:pt x="18057" y="16560"/>
                    <a:pt x="19718" y="13860"/>
                  </a:cubicBezTo>
                  <a:cubicBezTo>
                    <a:pt x="21380" y="11160"/>
                    <a:pt x="21380" y="8640"/>
                    <a:pt x="20383" y="7560"/>
                  </a:cubicBezTo>
                  <a:cubicBezTo>
                    <a:pt x="19386" y="6480"/>
                    <a:pt x="17392" y="6840"/>
                    <a:pt x="15398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4577820" y="430477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4717520" y="379677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4909473" y="1802077"/>
              <a:ext cx="100148" cy="18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96" fill="norm" stroke="1" extrusionOk="0">
                  <a:moveTo>
                    <a:pt x="21291" y="5155"/>
                  </a:moveTo>
                  <a:cubicBezTo>
                    <a:pt x="20841" y="3927"/>
                    <a:pt x="20391" y="2700"/>
                    <a:pt x="17691" y="1718"/>
                  </a:cubicBezTo>
                  <a:cubicBezTo>
                    <a:pt x="14991" y="736"/>
                    <a:pt x="10041" y="0"/>
                    <a:pt x="6666" y="0"/>
                  </a:cubicBezTo>
                  <a:cubicBezTo>
                    <a:pt x="3291" y="0"/>
                    <a:pt x="1491" y="736"/>
                    <a:pt x="591" y="2332"/>
                  </a:cubicBezTo>
                  <a:cubicBezTo>
                    <a:pt x="-309" y="3927"/>
                    <a:pt x="-309" y="6382"/>
                    <a:pt x="1491" y="8468"/>
                  </a:cubicBezTo>
                  <a:cubicBezTo>
                    <a:pt x="3291" y="10555"/>
                    <a:pt x="6891" y="12273"/>
                    <a:pt x="10041" y="13377"/>
                  </a:cubicBezTo>
                  <a:cubicBezTo>
                    <a:pt x="13191" y="14482"/>
                    <a:pt x="15891" y="14973"/>
                    <a:pt x="17916" y="15955"/>
                  </a:cubicBezTo>
                  <a:cubicBezTo>
                    <a:pt x="19941" y="16936"/>
                    <a:pt x="21291" y="18409"/>
                    <a:pt x="20616" y="19514"/>
                  </a:cubicBezTo>
                  <a:cubicBezTo>
                    <a:pt x="19941" y="20618"/>
                    <a:pt x="17241" y="21355"/>
                    <a:pt x="14766" y="21477"/>
                  </a:cubicBezTo>
                  <a:cubicBezTo>
                    <a:pt x="12291" y="21600"/>
                    <a:pt x="10041" y="21109"/>
                    <a:pt x="7791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5060420" y="1866427"/>
              <a:ext cx="250473" cy="10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30" fill="norm" stroke="1" extrusionOk="0">
                  <a:moveTo>
                    <a:pt x="0" y="16348"/>
                  </a:moveTo>
                  <a:cubicBezTo>
                    <a:pt x="3812" y="14654"/>
                    <a:pt x="7624" y="12959"/>
                    <a:pt x="10074" y="11901"/>
                  </a:cubicBezTo>
                  <a:cubicBezTo>
                    <a:pt x="12524" y="10842"/>
                    <a:pt x="13613" y="10418"/>
                    <a:pt x="14521" y="9571"/>
                  </a:cubicBezTo>
                  <a:cubicBezTo>
                    <a:pt x="15429" y="8724"/>
                    <a:pt x="16155" y="7454"/>
                    <a:pt x="16155" y="6183"/>
                  </a:cubicBezTo>
                  <a:cubicBezTo>
                    <a:pt x="16155" y="4912"/>
                    <a:pt x="15429" y="3642"/>
                    <a:pt x="14612" y="2583"/>
                  </a:cubicBezTo>
                  <a:cubicBezTo>
                    <a:pt x="13795" y="1524"/>
                    <a:pt x="12887" y="677"/>
                    <a:pt x="12887" y="254"/>
                  </a:cubicBezTo>
                  <a:cubicBezTo>
                    <a:pt x="12887" y="-170"/>
                    <a:pt x="13795" y="-170"/>
                    <a:pt x="15338" y="1101"/>
                  </a:cubicBezTo>
                  <a:cubicBezTo>
                    <a:pt x="16881" y="2371"/>
                    <a:pt x="19059" y="4912"/>
                    <a:pt x="20239" y="7242"/>
                  </a:cubicBezTo>
                  <a:cubicBezTo>
                    <a:pt x="21418" y="9571"/>
                    <a:pt x="21600" y="11689"/>
                    <a:pt x="21418" y="13595"/>
                  </a:cubicBezTo>
                  <a:cubicBezTo>
                    <a:pt x="21237" y="15501"/>
                    <a:pt x="20692" y="17195"/>
                    <a:pt x="19966" y="18465"/>
                  </a:cubicBezTo>
                  <a:cubicBezTo>
                    <a:pt x="19240" y="19736"/>
                    <a:pt x="18333" y="20583"/>
                    <a:pt x="17879" y="21006"/>
                  </a:cubicBezTo>
                  <a:cubicBezTo>
                    <a:pt x="17425" y="21430"/>
                    <a:pt x="17425" y="21430"/>
                    <a:pt x="17425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5389804" y="1783971"/>
              <a:ext cx="78590" cy="202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9" h="21337" fill="norm" stroke="1" extrusionOk="0">
                  <a:moveTo>
                    <a:pt x="13168" y="1905"/>
                  </a:moveTo>
                  <a:cubicBezTo>
                    <a:pt x="11548" y="1014"/>
                    <a:pt x="9928" y="124"/>
                    <a:pt x="7768" y="12"/>
                  </a:cubicBezTo>
                  <a:cubicBezTo>
                    <a:pt x="5608" y="-99"/>
                    <a:pt x="2908" y="569"/>
                    <a:pt x="1288" y="1794"/>
                  </a:cubicBezTo>
                  <a:cubicBezTo>
                    <a:pt x="-332" y="3019"/>
                    <a:pt x="-872" y="4800"/>
                    <a:pt x="2368" y="7138"/>
                  </a:cubicBezTo>
                  <a:cubicBezTo>
                    <a:pt x="5608" y="9476"/>
                    <a:pt x="12628" y="12371"/>
                    <a:pt x="16408" y="14487"/>
                  </a:cubicBezTo>
                  <a:cubicBezTo>
                    <a:pt x="20188" y="16602"/>
                    <a:pt x="20728" y="17938"/>
                    <a:pt x="19378" y="19052"/>
                  </a:cubicBezTo>
                  <a:cubicBezTo>
                    <a:pt x="18028" y="20165"/>
                    <a:pt x="14788" y="21056"/>
                    <a:pt x="11818" y="21278"/>
                  </a:cubicBezTo>
                  <a:cubicBezTo>
                    <a:pt x="8848" y="21501"/>
                    <a:pt x="6148" y="21056"/>
                    <a:pt x="3448" y="206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5555720" y="185287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5587470" y="192907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5693690" y="1859227"/>
              <a:ext cx="90631" cy="7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384" fill="norm" stroke="1" extrusionOk="0">
                  <a:moveTo>
                    <a:pt x="21019" y="3411"/>
                  </a:moveTo>
                  <a:cubicBezTo>
                    <a:pt x="18564" y="2274"/>
                    <a:pt x="16110" y="1137"/>
                    <a:pt x="12674" y="2274"/>
                  </a:cubicBezTo>
                  <a:cubicBezTo>
                    <a:pt x="9237" y="3411"/>
                    <a:pt x="4819" y="6821"/>
                    <a:pt x="2364" y="10232"/>
                  </a:cubicBezTo>
                  <a:cubicBezTo>
                    <a:pt x="-90" y="13642"/>
                    <a:pt x="-581" y="17053"/>
                    <a:pt x="646" y="19042"/>
                  </a:cubicBezTo>
                  <a:cubicBezTo>
                    <a:pt x="1874" y="21032"/>
                    <a:pt x="4819" y="21600"/>
                    <a:pt x="7519" y="21316"/>
                  </a:cubicBezTo>
                  <a:cubicBezTo>
                    <a:pt x="10219" y="21032"/>
                    <a:pt x="12674" y="19895"/>
                    <a:pt x="14146" y="16200"/>
                  </a:cubicBezTo>
                  <a:cubicBezTo>
                    <a:pt x="15619" y="12505"/>
                    <a:pt x="16110" y="6253"/>
                    <a:pt x="1660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5809720" y="1929077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5885920" y="1823243"/>
              <a:ext cx="101601" cy="21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711"/>
                  </a:moveTo>
                  <a:cubicBezTo>
                    <a:pt x="20250" y="855"/>
                    <a:pt x="18900" y="0"/>
                    <a:pt x="15525" y="0"/>
                  </a:cubicBezTo>
                  <a:cubicBezTo>
                    <a:pt x="12150" y="0"/>
                    <a:pt x="6750" y="855"/>
                    <a:pt x="3825" y="1925"/>
                  </a:cubicBezTo>
                  <a:cubicBezTo>
                    <a:pt x="900" y="2994"/>
                    <a:pt x="450" y="4277"/>
                    <a:pt x="2250" y="5774"/>
                  </a:cubicBezTo>
                  <a:cubicBezTo>
                    <a:pt x="4050" y="7271"/>
                    <a:pt x="8100" y="8982"/>
                    <a:pt x="11475" y="10586"/>
                  </a:cubicBezTo>
                  <a:cubicBezTo>
                    <a:pt x="14850" y="12190"/>
                    <a:pt x="17550" y="13687"/>
                    <a:pt x="17100" y="15505"/>
                  </a:cubicBezTo>
                  <a:cubicBezTo>
                    <a:pt x="16650" y="17323"/>
                    <a:pt x="13050" y="19461"/>
                    <a:pt x="9675" y="20531"/>
                  </a:cubicBezTo>
                  <a:cubicBezTo>
                    <a:pt x="6300" y="21600"/>
                    <a:pt x="315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5892270" y="1821127"/>
              <a:ext cx="88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4863570" y="2189427"/>
              <a:ext cx="88901" cy="18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21600" y="1473"/>
                  </a:moveTo>
                  <a:cubicBezTo>
                    <a:pt x="19543" y="736"/>
                    <a:pt x="17486" y="0"/>
                    <a:pt x="14143" y="0"/>
                  </a:cubicBezTo>
                  <a:cubicBezTo>
                    <a:pt x="10800" y="0"/>
                    <a:pt x="6171" y="736"/>
                    <a:pt x="3600" y="1718"/>
                  </a:cubicBezTo>
                  <a:cubicBezTo>
                    <a:pt x="1029" y="2700"/>
                    <a:pt x="514" y="3927"/>
                    <a:pt x="2314" y="5523"/>
                  </a:cubicBezTo>
                  <a:cubicBezTo>
                    <a:pt x="4114" y="7118"/>
                    <a:pt x="8229" y="9082"/>
                    <a:pt x="11314" y="10800"/>
                  </a:cubicBezTo>
                  <a:cubicBezTo>
                    <a:pt x="14400" y="12518"/>
                    <a:pt x="16457" y="13991"/>
                    <a:pt x="15686" y="15832"/>
                  </a:cubicBezTo>
                  <a:cubicBezTo>
                    <a:pt x="14914" y="17673"/>
                    <a:pt x="11314" y="19882"/>
                    <a:pt x="8229" y="20741"/>
                  </a:cubicBezTo>
                  <a:cubicBezTo>
                    <a:pt x="5143" y="21600"/>
                    <a:pt x="2571" y="21109"/>
                    <a:pt x="0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4977870" y="2271977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7486"/>
                    <a:pt x="9600" y="13371"/>
                    <a:pt x="13200" y="9771"/>
                  </a:cubicBezTo>
                  <a:cubicBezTo>
                    <a:pt x="16800" y="6171"/>
                    <a:pt x="1920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5127005" y="2234670"/>
              <a:ext cx="60416" cy="9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090" fill="norm" stroke="1" extrusionOk="0">
                  <a:moveTo>
                    <a:pt x="5618" y="3964"/>
                  </a:moveTo>
                  <a:cubicBezTo>
                    <a:pt x="2638" y="2585"/>
                    <a:pt x="-341" y="1207"/>
                    <a:pt x="31" y="517"/>
                  </a:cubicBezTo>
                  <a:cubicBezTo>
                    <a:pt x="404" y="-172"/>
                    <a:pt x="4128" y="-172"/>
                    <a:pt x="7480" y="517"/>
                  </a:cubicBezTo>
                  <a:cubicBezTo>
                    <a:pt x="10831" y="1207"/>
                    <a:pt x="13811" y="2585"/>
                    <a:pt x="16418" y="5343"/>
                  </a:cubicBezTo>
                  <a:cubicBezTo>
                    <a:pt x="19025" y="8100"/>
                    <a:pt x="21259" y="12237"/>
                    <a:pt x="21259" y="15224"/>
                  </a:cubicBezTo>
                  <a:cubicBezTo>
                    <a:pt x="21259" y="18211"/>
                    <a:pt x="19025" y="20049"/>
                    <a:pt x="16790" y="20739"/>
                  </a:cubicBezTo>
                  <a:cubicBezTo>
                    <a:pt x="14556" y="21428"/>
                    <a:pt x="12321" y="20968"/>
                    <a:pt x="10087" y="20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5250391" y="2235401"/>
              <a:ext cx="133880" cy="10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289" fill="norm" stroke="1" extrusionOk="0">
                  <a:moveTo>
                    <a:pt x="16033" y="4873"/>
                  </a:moveTo>
                  <a:cubicBezTo>
                    <a:pt x="15036" y="3145"/>
                    <a:pt x="14040" y="1417"/>
                    <a:pt x="12544" y="553"/>
                  </a:cubicBezTo>
                  <a:cubicBezTo>
                    <a:pt x="11049" y="-311"/>
                    <a:pt x="9055" y="-311"/>
                    <a:pt x="6895" y="1633"/>
                  </a:cubicBezTo>
                  <a:cubicBezTo>
                    <a:pt x="4735" y="3577"/>
                    <a:pt x="2409" y="7465"/>
                    <a:pt x="1080" y="10489"/>
                  </a:cubicBezTo>
                  <a:cubicBezTo>
                    <a:pt x="-250" y="13513"/>
                    <a:pt x="-582" y="15673"/>
                    <a:pt x="1412" y="17617"/>
                  </a:cubicBezTo>
                  <a:cubicBezTo>
                    <a:pt x="3406" y="19561"/>
                    <a:pt x="7726" y="21289"/>
                    <a:pt x="11381" y="21289"/>
                  </a:cubicBezTo>
                  <a:cubicBezTo>
                    <a:pt x="15036" y="21289"/>
                    <a:pt x="18027" y="19561"/>
                    <a:pt x="21018" y="17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5435070" y="2246577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5447770" y="236722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5538382" y="2272034"/>
              <a:ext cx="85539" cy="11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0869" fill="norm" stroke="1" extrusionOk="0">
                  <a:moveTo>
                    <a:pt x="15013" y="4458"/>
                  </a:moveTo>
                  <a:cubicBezTo>
                    <a:pt x="16041" y="2596"/>
                    <a:pt x="17070" y="734"/>
                    <a:pt x="16298" y="176"/>
                  </a:cubicBezTo>
                  <a:cubicBezTo>
                    <a:pt x="15527" y="-383"/>
                    <a:pt x="12955" y="362"/>
                    <a:pt x="9870" y="2783"/>
                  </a:cubicBezTo>
                  <a:cubicBezTo>
                    <a:pt x="6784" y="5203"/>
                    <a:pt x="3184" y="9300"/>
                    <a:pt x="1384" y="12651"/>
                  </a:cubicBezTo>
                  <a:cubicBezTo>
                    <a:pt x="-416" y="16003"/>
                    <a:pt x="-416" y="18610"/>
                    <a:pt x="1127" y="19914"/>
                  </a:cubicBezTo>
                  <a:cubicBezTo>
                    <a:pt x="2670" y="21217"/>
                    <a:pt x="5755" y="21217"/>
                    <a:pt x="9355" y="19727"/>
                  </a:cubicBezTo>
                  <a:cubicBezTo>
                    <a:pt x="12955" y="18238"/>
                    <a:pt x="17070" y="15258"/>
                    <a:pt x="19127" y="12465"/>
                  </a:cubicBezTo>
                  <a:cubicBezTo>
                    <a:pt x="21184" y="9672"/>
                    <a:pt x="21184" y="7065"/>
                    <a:pt x="19898" y="5576"/>
                  </a:cubicBezTo>
                  <a:cubicBezTo>
                    <a:pt x="18613" y="4086"/>
                    <a:pt x="16041" y="3714"/>
                    <a:pt x="13470" y="3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5663670" y="2329127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5743761" y="2275380"/>
              <a:ext cx="78660" cy="16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36" fill="norm" stroke="1" extrusionOk="0">
                  <a:moveTo>
                    <a:pt x="21124" y="1996"/>
                  </a:moveTo>
                  <a:cubicBezTo>
                    <a:pt x="18850" y="1186"/>
                    <a:pt x="16577" y="376"/>
                    <a:pt x="14019" y="106"/>
                  </a:cubicBezTo>
                  <a:cubicBezTo>
                    <a:pt x="11461" y="-164"/>
                    <a:pt x="8619" y="106"/>
                    <a:pt x="6061" y="646"/>
                  </a:cubicBezTo>
                  <a:cubicBezTo>
                    <a:pt x="3503" y="1186"/>
                    <a:pt x="1229" y="1996"/>
                    <a:pt x="377" y="3076"/>
                  </a:cubicBezTo>
                  <a:cubicBezTo>
                    <a:pt x="-476" y="4156"/>
                    <a:pt x="92" y="5506"/>
                    <a:pt x="2366" y="7126"/>
                  </a:cubicBezTo>
                  <a:cubicBezTo>
                    <a:pt x="4640" y="8746"/>
                    <a:pt x="8619" y="10636"/>
                    <a:pt x="10608" y="12931"/>
                  </a:cubicBezTo>
                  <a:cubicBezTo>
                    <a:pt x="12598" y="15226"/>
                    <a:pt x="12598" y="17926"/>
                    <a:pt x="10892" y="19411"/>
                  </a:cubicBezTo>
                  <a:cubicBezTo>
                    <a:pt x="9187" y="20896"/>
                    <a:pt x="5777" y="21166"/>
                    <a:pt x="2366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5784320" y="2227527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4400"/>
                    <a:pt x="11700" y="7200"/>
                    <a:pt x="15300" y="3600"/>
                  </a:cubicBezTo>
                  <a:cubicBezTo>
                    <a:pt x="18900" y="0"/>
                    <a:pt x="202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-1" y="2558453"/>
              <a:ext cx="1504422" cy="5007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87" fill="norm" stroke="1" extrusionOk="0">
                  <a:moveTo>
                    <a:pt x="21592" y="107"/>
                  </a:moveTo>
                  <a:cubicBezTo>
                    <a:pt x="21501" y="70"/>
                    <a:pt x="21410" y="34"/>
                    <a:pt x="21136" y="15"/>
                  </a:cubicBezTo>
                  <a:cubicBezTo>
                    <a:pt x="20863" y="-3"/>
                    <a:pt x="20407" y="-3"/>
                    <a:pt x="19951" y="6"/>
                  </a:cubicBezTo>
                  <a:cubicBezTo>
                    <a:pt x="19496" y="15"/>
                    <a:pt x="19040" y="34"/>
                    <a:pt x="18508" y="93"/>
                  </a:cubicBezTo>
                  <a:cubicBezTo>
                    <a:pt x="17977" y="152"/>
                    <a:pt x="17369" y="253"/>
                    <a:pt x="16762" y="394"/>
                  </a:cubicBezTo>
                  <a:cubicBezTo>
                    <a:pt x="16154" y="535"/>
                    <a:pt x="15546" y="718"/>
                    <a:pt x="14984" y="919"/>
                  </a:cubicBezTo>
                  <a:cubicBezTo>
                    <a:pt x="14422" y="1119"/>
                    <a:pt x="13906" y="1338"/>
                    <a:pt x="13359" y="1594"/>
                  </a:cubicBezTo>
                  <a:cubicBezTo>
                    <a:pt x="12812" y="1849"/>
                    <a:pt x="12235" y="2141"/>
                    <a:pt x="11734" y="2420"/>
                  </a:cubicBezTo>
                  <a:cubicBezTo>
                    <a:pt x="11233" y="2698"/>
                    <a:pt x="10807" y="2963"/>
                    <a:pt x="10488" y="3227"/>
                  </a:cubicBezTo>
                  <a:cubicBezTo>
                    <a:pt x="10169" y="3492"/>
                    <a:pt x="9957" y="3757"/>
                    <a:pt x="9774" y="4062"/>
                  </a:cubicBezTo>
                  <a:cubicBezTo>
                    <a:pt x="9592" y="4368"/>
                    <a:pt x="9440" y="4715"/>
                    <a:pt x="9273" y="5048"/>
                  </a:cubicBezTo>
                  <a:cubicBezTo>
                    <a:pt x="9106" y="5381"/>
                    <a:pt x="8924" y="5700"/>
                    <a:pt x="8696" y="6029"/>
                  </a:cubicBezTo>
                  <a:cubicBezTo>
                    <a:pt x="8468" y="6357"/>
                    <a:pt x="8195" y="6695"/>
                    <a:pt x="7936" y="7019"/>
                  </a:cubicBezTo>
                  <a:cubicBezTo>
                    <a:pt x="7678" y="7343"/>
                    <a:pt x="7435" y="7653"/>
                    <a:pt x="7177" y="7973"/>
                  </a:cubicBezTo>
                  <a:cubicBezTo>
                    <a:pt x="6919" y="8292"/>
                    <a:pt x="6645" y="8621"/>
                    <a:pt x="6357" y="8954"/>
                  </a:cubicBezTo>
                  <a:cubicBezTo>
                    <a:pt x="6068" y="9287"/>
                    <a:pt x="5764" y="9624"/>
                    <a:pt x="5460" y="9967"/>
                  </a:cubicBezTo>
                  <a:cubicBezTo>
                    <a:pt x="5157" y="10309"/>
                    <a:pt x="4853" y="10656"/>
                    <a:pt x="4610" y="10993"/>
                  </a:cubicBezTo>
                  <a:cubicBezTo>
                    <a:pt x="4367" y="11331"/>
                    <a:pt x="4184" y="11659"/>
                    <a:pt x="4033" y="11979"/>
                  </a:cubicBezTo>
                  <a:cubicBezTo>
                    <a:pt x="3881" y="12298"/>
                    <a:pt x="3759" y="12608"/>
                    <a:pt x="3638" y="12932"/>
                  </a:cubicBezTo>
                  <a:cubicBezTo>
                    <a:pt x="3516" y="13256"/>
                    <a:pt x="3395" y="13594"/>
                    <a:pt x="3258" y="13932"/>
                  </a:cubicBezTo>
                  <a:cubicBezTo>
                    <a:pt x="3121" y="14269"/>
                    <a:pt x="2969" y="14607"/>
                    <a:pt x="2787" y="14949"/>
                  </a:cubicBezTo>
                  <a:cubicBezTo>
                    <a:pt x="2605" y="15291"/>
                    <a:pt x="2392" y="15638"/>
                    <a:pt x="2179" y="15999"/>
                  </a:cubicBezTo>
                  <a:cubicBezTo>
                    <a:pt x="1967" y="16359"/>
                    <a:pt x="1754" y="16733"/>
                    <a:pt x="1541" y="17107"/>
                  </a:cubicBezTo>
                  <a:cubicBezTo>
                    <a:pt x="1329" y="17481"/>
                    <a:pt x="1116" y="17856"/>
                    <a:pt x="919" y="18211"/>
                  </a:cubicBezTo>
                  <a:cubicBezTo>
                    <a:pt x="721" y="18567"/>
                    <a:pt x="539" y="18905"/>
                    <a:pt x="417" y="19243"/>
                  </a:cubicBezTo>
                  <a:cubicBezTo>
                    <a:pt x="296" y="19580"/>
                    <a:pt x="235" y="19918"/>
                    <a:pt x="174" y="20219"/>
                  </a:cubicBezTo>
                  <a:cubicBezTo>
                    <a:pt x="114" y="20520"/>
                    <a:pt x="53" y="20785"/>
                    <a:pt x="22" y="20967"/>
                  </a:cubicBezTo>
                  <a:cubicBezTo>
                    <a:pt x="-8" y="21150"/>
                    <a:pt x="-8" y="21250"/>
                    <a:pt x="22" y="21332"/>
                  </a:cubicBezTo>
                  <a:cubicBezTo>
                    <a:pt x="53" y="21414"/>
                    <a:pt x="114" y="21478"/>
                    <a:pt x="205" y="21524"/>
                  </a:cubicBezTo>
                  <a:cubicBezTo>
                    <a:pt x="296" y="21570"/>
                    <a:pt x="417" y="21597"/>
                    <a:pt x="524" y="21583"/>
                  </a:cubicBezTo>
                  <a:cubicBezTo>
                    <a:pt x="630" y="21570"/>
                    <a:pt x="721" y="21515"/>
                    <a:pt x="797" y="21465"/>
                  </a:cubicBezTo>
                  <a:cubicBezTo>
                    <a:pt x="873" y="21414"/>
                    <a:pt x="934" y="21369"/>
                    <a:pt x="995" y="21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383770" y="2778330"/>
              <a:ext cx="679451" cy="31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21426"/>
                  </a:moveTo>
                  <a:cubicBezTo>
                    <a:pt x="1682" y="21426"/>
                    <a:pt x="3364" y="21426"/>
                    <a:pt x="4979" y="20858"/>
                  </a:cubicBezTo>
                  <a:cubicBezTo>
                    <a:pt x="6594" y="20289"/>
                    <a:pt x="8142" y="19152"/>
                    <a:pt x="9050" y="18371"/>
                  </a:cubicBezTo>
                  <a:cubicBezTo>
                    <a:pt x="9959" y="17589"/>
                    <a:pt x="10228" y="17163"/>
                    <a:pt x="10396" y="16594"/>
                  </a:cubicBezTo>
                  <a:cubicBezTo>
                    <a:pt x="10564" y="16026"/>
                    <a:pt x="10632" y="15315"/>
                    <a:pt x="10497" y="14747"/>
                  </a:cubicBezTo>
                  <a:cubicBezTo>
                    <a:pt x="10363" y="14179"/>
                    <a:pt x="10026" y="13752"/>
                    <a:pt x="9118" y="12189"/>
                  </a:cubicBezTo>
                  <a:cubicBezTo>
                    <a:pt x="8209" y="10626"/>
                    <a:pt x="6729" y="7926"/>
                    <a:pt x="5888" y="6292"/>
                  </a:cubicBezTo>
                  <a:cubicBezTo>
                    <a:pt x="5047" y="4658"/>
                    <a:pt x="4845" y="4089"/>
                    <a:pt x="4879" y="3592"/>
                  </a:cubicBezTo>
                  <a:cubicBezTo>
                    <a:pt x="4912" y="3094"/>
                    <a:pt x="5181" y="2668"/>
                    <a:pt x="6325" y="2029"/>
                  </a:cubicBezTo>
                  <a:cubicBezTo>
                    <a:pt x="7469" y="1389"/>
                    <a:pt x="9488" y="537"/>
                    <a:pt x="11069" y="181"/>
                  </a:cubicBezTo>
                  <a:cubicBezTo>
                    <a:pt x="12650" y="-174"/>
                    <a:pt x="13794" y="-32"/>
                    <a:pt x="14501" y="821"/>
                  </a:cubicBezTo>
                  <a:cubicBezTo>
                    <a:pt x="15207" y="1673"/>
                    <a:pt x="15477" y="3237"/>
                    <a:pt x="15342" y="5510"/>
                  </a:cubicBezTo>
                  <a:cubicBezTo>
                    <a:pt x="15207" y="7784"/>
                    <a:pt x="14669" y="10768"/>
                    <a:pt x="14333" y="12687"/>
                  </a:cubicBezTo>
                  <a:cubicBezTo>
                    <a:pt x="13996" y="14605"/>
                    <a:pt x="13862" y="15458"/>
                    <a:pt x="13794" y="16310"/>
                  </a:cubicBezTo>
                  <a:cubicBezTo>
                    <a:pt x="13727" y="17163"/>
                    <a:pt x="13727" y="18015"/>
                    <a:pt x="13895" y="18584"/>
                  </a:cubicBezTo>
                  <a:cubicBezTo>
                    <a:pt x="14064" y="19152"/>
                    <a:pt x="14400" y="19437"/>
                    <a:pt x="15544" y="19223"/>
                  </a:cubicBezTo>
                  <a:cubicBezTo>
                    <a:pt x="16688" y="19010"/>
                    <a:pt x="18639" y="18300"/>
                    <a:pt x="19783" y="17873"/>
                  </a:cubicBezTo>
                  <a:cubicBezTo>
                    <a:pt x="20927" y="17447"/>
                    <a:pt x="21264" y="17305"/>
                    <a:pt x="21600" y="17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2145770" y="2887927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5840"/>
                    <a:pt x="1964" y="10080"/>
                    <a:pt x="5564" y="6480"/>
                  </a:cubicBezTo>
                  <a:cubicBezTo>
                    <a:pt x="9164" y="2880"/>
                    <a:pt x="1538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2139420" y="3027627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2446337" y="2673879"/>
              <a:ext cx="150284" cy="42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00" fill="norm" stroke="1" extrusionOk="0">
                  <a:moveTo>
                    <a:pt x="21300" y="2141"/>
                  </a:moveTo>
                  <a:cubicBezTo>
                    <a:pt x="20400" y="1397"/>
                    <a:pt x="19500" y="652"/>
                    <a:pt x="17100" y="279"/>
                  </a:cubicBezTo>
                  <a:cubicBezTo>
                    <a:pt x="14700" y="-93"/>
                    <a:pt x="10800" y="-93"/>
                    <a:pt x="7650" y="279"/>
                  </a:cubicBezTo>
                  <a:cubicBezTo>
                    <a:pt x="4500" y="652"/>
                    <a:pt x="2100" y="1397"/>
                    <a:pt x="900" y="2035"/>
                  </a:cubicBezTo>
                  <a:cubicBezTo>
                    <a:pt x="-300" y="2674"/>
                    <a:pt x="-300" y="3206"/>
                    <a:pt x="900" y="3844"/>
                  </a:cubicBezTo>
                  <a:cubicBezTo>
                    <a:pt x="2100" y="4482"/>
                    <a:pt x="4500" y="5227"/>
                    <a:pt x="6750" y="5866"/>
                  </a:cubicBezTo>
                  <a:cubicBezTo>
                    <a:pt x="9000" y="6504"/>
                    <a:pt x="11100" y="7036"/>
                    <a:pt x="12150" y="7674"/>
                  </a:cubicBezTo>
                  <a:cubicBezTo>
                    <a:pt x="13200" y="8313"/>
                    <a:pt x="13200" y="9058"/>
                    <a:pt x="12000" y="9803"/>
                  </a:cubicBezTo>
                  <a:cubicBezTo>
                    <a:pt x="10800" y="10547"/>
                    <a:pt x="8400" y="11292"/>
                    <a:pt x="6450" y="11718"/>
                  </a:cubicBezTo>
                  <a:cubicBezTo>
                    <a:pt x="4500" y="12143"/>
                    <a:pt x="3000" y="12250"/>
                    <a:pt x="3000" y="12303"/>
                  </a:cubicBezTo>
                  <a:cubicBezTo>
                    <a:pt x="3000" y="12356"/>
                    <a:pt x="4500" y="12356"/>
                    <a:pt x="5700" y="12569"/>
                  </a:cubicBezTo>
                  <a:cubicBezTo>
                    <a:pt x="6900" y="12782"/>
                    <a:pt x="7800" y="13207"/>
                    <a:pt x="7950" y="13952"/>
                  </a:cubicBezTo>
                  <a:cubicBezTo>
                    <a:pt x="8100" y="14697"/>
                    <a:pt x="7500" y="15761"/>
                    <a:pt x="6750" y="16666"/>
                  </a:cubicBezTo>
                  <a:cubicBezTo>
                    <a:pt x="6000" y="17570"/>
                    <a:pt x="5100" y="18315"/>
                    <a:pt x="4350" y="19060"/>
                  </a:cubicBezTo>
                  <a:cubicBezTo>
                    <a:pt x="3600" y="19805"/>
                    <a:pt x="3000" y="20549"/>
                    <a:pt x="3600" y="20975"/>
                  </a:cubicBezTo>
                  <a:cubicBezTo>
                    <a:pt x="4200" y="21401"/>
                    <a:pt x="6000" y="21507"/>
                    <a:pt x="9000" y="21294"/>
                  </a:cubicBezTo>
                  <a:cubicBezTo>
                    <a:pt x="12000" y="21081"/>
                    <a:pt x="16200" y="20549"/>
                    <a:pt x="20400" y="20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2655479" y="2768865"/>
              <a:ext cx="123411" cy="28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418" fill="norm" stroke="1" extrusionOk="0">
                  <a:moveTo>
                    <a:pt x="19149" y="1813"/>
                  </a:moveTo>
                  <a:cubicBezTo>
                    <a:pt x="15549" y="1169"/>
                    <a:pt x="11949" y="524"/>
                    <a:pt x="9069" y="201"/>
                  </a:cubicBezTo>
                  <a:cubicBezTo>
                    <a:pt x="6189" y="-121"/>
                    <a:pt x="4029" y="-121"/>
                    <a:pt x="2409" y="685"/>
                  </a:cubicBezTo>
                  <a:cubicBezTo>
                    <a:pt x="789" y="1491"/>
                    <a:pt x="-291" y="3103"/>
                    <a:pt x="69" y="4634"/>
                  </a:cubicBezTo>
                  <a:cubicBezTo>
                    <a:pt x="429" y="6166"/>
                    <a:pt x="2229" y="7616"/>
                    <a:pt x="6009" y="9631"/>
                  </a:cubicBezTo>
                  <a:cubicBezTo>
                    <a:pt x="9789" y="11646"/>
                    <a:pt x="15549" y="14225"/>
                    <a:pt x="18429" y="15918"/>
                  </a:cubicBezTo>
                  <a:cubicBezTo>
                    <a:pt x="21309" y="17610"/>
                    <a:pt x="21309" y="18416"/>
                    <a:pt x="20589" y="19061"/>
                  </a:cubicBezTo>
                  <a:cubicBezTo>
                    <a:pt x="19869" y="19706"/>
                    <a:pt x="18429" y="20189"/>
                    <a:pt x="15909" y="20592"/>
                  </a:cubicBezTo>
                  <a:cubicBezTo>
                    <a:pt x="13389" y="20995"/>
                    <a:pt x="9789" y="21318"/>
                    <a:pt x="6909" y="21398"/>
                  </a:cubicBezTo>
                  <a:cubicBezTo>
                    <a:pt x="4029" y="21479"/>
                    <a:pt x="1869" y="21318"/>
                    <a:pt x="1509" y="20834"/>
                  </a:cubicBezTo>
                  <a:cubicBezTo>
                    <a:pt x="1149" y="20351"/>
                    <a:pt x="2589" y="19545"/>
                    <a:pt x="4029" y="18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2863320" y="2762633"/>
              <a:ext cx="122768" cy="29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0110" y="3093"/>
                  </a:moveTo>
                  <a:cubicBezTo>
                    <a:pt x="20110" y="2327"/>
                    <a:pt x="20110" y="1561"/>
                    <a:pt x="19366" y="948"/>
                  </a:cubicBezTo>
                  <a:cubicBezTo>
                    <a:pt x="18621" y="336"/>
                    <a:pt x="17131" y="-124"/>
                    <a:pt x="13966" y="29"/>
                  </a:cubicBezTo>
                  <a:cubicBezTo>
                    <a:pt x="10800" y="182"/>
                    <a:pt x="5959" y="948"/>
                    <a:pt x="3352" y="1714"/>
                  </a:cubicBezTo>
                  <a:cubicBezTo>
                    <a:pt x="745" y="2480"/>
                    <a:pt x="372" y="3246"/>
                    <a:pt x="1303" y="4242"/>
                  </a:cubicBezTo>
                  <a:cubicBezTo>
                    <a:pt x="2234" y="5238"/>
                    <a:pt x="4469" y="6463"/>
                    <a:pt x="7821" y="7842"/>
                  </a:cubicBezTo>
                  <a:cubicBezTo>
                    <a:pt x="11172" y="9221"/>
                    <a:pt x="15641" y="10753"/>
                    <a:pt x="18248" y="11902"/>
                  </a:cubicBezTo>
                  <a:cubicBezTo>
                    <a:pt x="20855" y="13050"/>
                    <a:pt x="21600" y="13816"/>
                    <a:pt x="21600" y="14582"/>
                  </a:cubicBezTo>
                  <a:cubicBezTo>
                    <a:pt x="21600" y="15348"/>
                    <a:pt x="20855" y="16114"/>
                    <a:pt x="17131" y="17263"/>
                  </a:cubicBezTo>
                  <a:cubicBezTo>
                    <a:pt x="13407" y="18412"/>
                    <a:pt x="6703" y="19944"/>
                    <a:pt x="0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3015720" y="3103827"/>
              <a:ext cx="825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3366060" y="2756754"/>
              <a:ext cx="189411" cy="29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28" fill="norm" stroke="1" extrusionOk="0">
                  <a:moveTo>
                    <a:pt x="21476" y="4470"/>
                  </a:moveTo>
                  <a:cubicBezTo>
                    <a:pt x="21476" y="3698"/>
                    <a:pt x="21476" y="2927"/>
                    <a:pt x="21356" y="2155"/>
                  </a:cubicBezTo>
                  <a:cubicBezTo>
                    <a:pt x="21236" y="1384"/>
                    <a:pt x="20996" y="612"/>
                    <a:pt x="20276" y="227"/>
                  </a:cubicBezTo>
                  <a:cubicBezTo>
                    <a:pt x="19556" y="-159"/>
                    <a:pt x="18356" y="-159"/>
                    <a:pt x="15596" y="1075"/>
                  </a:cubicBezTo>
                  <a:cubicBezTo>
                    <a:pt x="12836" y="2310"/>
                    <a:pt x="8516" y="4778"/>
                    <a:pt x="5636" y="7324"/>
                  </a:cubicBezTo>
                  <a:cubicBezTo>
                    <a:pt x="2756" y="9870"/>
                    <a:pt x="1316" y="12492"/>
                    <a:pt x="596" y="14575"/>
                  </a:cubicBezTo>
                  <a:cubicBezTo>
                    <a:pt x="-124" y="16658"/>
                    <a:pt x="-124" y="18201"/>
                    <a:pt x="236" y="19281"/>
                  </a:cubicBezTo>
                  <a:cubicBezTo>
                    <a:pt x="596" y="20361"/>
                    <a:pt x="1316" y="20978"/>
                    <a:pt x="3836" y="21210"/>
                  </a:cubicBezTo>
                  <a:cubicBezTo>
                    <a:pt x="6356" y="21441"/>
                    <a:pt x="10676" y="21287"/>
                    <a:pt x="13796" y="21132"/>
                  </a:cubicBezTo>
                  <a:cubicBezTo>
                    <a:pt x="16916" y="20978"/>
                    <a:pt x="18836" y="20824"/>
                    <a:pt x="20756" y="20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3612620" y="3046677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3978212" y="2727927"/>
              <a:ext cx="155109" cy="32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301" fill="norm" stroke="1" extrusionOk="0">
                  <a:moveTo>
                    <a:pt x="20827" y="4681"/>
                  </a:moveTo>
                  <a:cubicBezTo>
                    <a:pt x="20827" y="3985"/>
                    <a:pt x="20827" y="3288"/>
                    <a:pt x="20827" y="2521"/>
                  </a:cubicBezTo>
                  <a:cubicBezTo>
                    <a:pt x="20827" y="1755"/>
                    <a:pt x="20827" y="919"/>
                    <a:pt x="19406" y="431"/>
                  </a:cubicBezTo>
                  <a:cubicBezTo>
                    <a:pt x="17985" y="-57"/>
                    <a:pt x="15143" y="-196"/>
                    <a:pt x="11732" y="361"/>
                  </a:cubicBezTo>
                  <a:cubicBezTo>
                    <a:pt x="8322" y="919"/>
                    <a:pt x="4343" y="2173"/>
                    <a:pt x="2069" y="3567"/>
                  </a:cubicBezTo>
                  <a:cubicBezTo>
                    <a:pt x="-205" y="4960"/>
                    <a:pt x="-773" y="6493"/>
                    <a:pt x="1216" y="7956"/>
                  </a:cubicBezTo>
                  <a:cubicBezTo>
                    <a:pt x="3206" y="9419"/>
                    <a:pt x="7753" y="10813"/>
                    <a:pt x="11022" y="12137"/>
                  </a:cubicBezTo>
                  <a:cubicBezTo>
                    <a:pt x="14290" y="13461"/>
                    <a:pt x="16280" y="14715"/>
                    <a:pt x="17132" y="15760"/>
                  </a:cubicBezTo>
                  <a:cubicBezTo>
                    <a:pt x="17985" y="16805"/>
                    <a:pt x="17701" y="17641"/>
                    <a:pt x="15711" y="18547"/>
                  </a:cubicBezTo>
                  <a:cubicBezTo>
                    <a:pt x="13722" y="19453"/>
                    <a:pt x="10027" y="20429"/>
                    <a:pt x="7327" y="20916"/>
                  </a:cubicBezTo>
                  <a:cubicBezTo>
                    <a:pt x="4627" y="21404"/>
                    <a:pt x="2922" y="21404"/>
                    <a:pt x="2211" y="21056"/>
                  </a:cubicBezTo>
                  <a:cubicBezTo>
                    <a:pt x="1501" y="20707"/>
                    <a:pt x="1785" y="20010"/>
                    <a:pt x="2922" y="19383"/>
                  </a:cubicBezTo>
                  <a:cubicBezTo>
                    <a:pt x="4059" y="18756"/>
                    <a:pt x="6048" y="18199"/>
                    <a:pt x="8038" y="17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4228570" y="2656881"/>
              <a:ext cx="147116" cy="49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523" fill="norm" stroke="1" extrusionOk="0">
                  <a:moveTo>
                    <a:pt x="8100" y="655"/>
                  </a:moveTo>
                  <a:cubicBezTo>
                    <a:pt x="9000" y="289"/>
                    <a:pt x="9900" y="-77"/>
                    <a:pt x="12300" y="15"/>
                  </a:cubicBezTo>
                  <a:cubicBezTo>
                    <a:pt x="14700" y="106"/>
                    <a:pt x="18600" y="655"/>
                    <a:pt x="20100" y="1479"/>
                  </a:cubicBezTo>
                  <a:cubicBezTo>
                    <a:pt x="21600" y="2303"/>
                    <a:pt x="20700" y="3401"/>
                    <a:pt x="18750" y="4682"/>
                  </a:cubicBezTo>
                  <a:cubicBezTo>
                    <a:pt x="16800" y="5964"/>
                    <a:pt x="13800" y="7428"/>
                    <a:pt x="12000" y="8664"/>
                  </a:cubicBezTo>
                  <a:cubicBezTo>
                    <a:pt x="10200" y="9899"/>
                    <a:pt x="9600" y="10906"/>
                    <a:pt x="10500" y="11913"/>
                  </a:cubicBezTo>
                  <a:cubicBezTo>
                    <a:pt x="11400" y="12920"/>
                    <a:pt x="13800" y="13926"/>
                    <a:pt x="15300" y="15025"/>
                  </a:cubicBezTo>
                  <a:cubicBezTo>
                    <a:pt x="16800" y="16123"/>
                    <a:pt x="17400" y="17313"/>
                    <a:pt x="16500" y="18274"/>
                  </a:cubicBezTo>
                  <a:cubicBezTo>
                    <a:pt x="15600" y="19235"/>
                    <a:pt x="13200" y="19967"/>
                    <a:pt x="10200" y="20470"/>
                  </a:cubicBezTo>
                  <a:cubicBezTo>
                    <a:pt x="7200" y="20974"/>
                    <a:pt x="3600" y="21248"/>
                    <a:pt x="0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1378944" y="4734579"/>
              <a:ext cx="271527" cy="28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24" fill="norm" stroke="1" extrusionOk="0">
                  <a:moveTo>
                    <a:pt x="17963" y="1996"/>
                  </a:moveTo>
                  <a:cubicBezTo>
                    <a:pt x="17460" y="1360"/>
                    <a:pt x="16958" y="725"/>
                    <a:pt x="15702" y="328"/>
                  </a:cubicBezTo>
                  <a:cubicBezTo>
                    <a:pt x="14446" y="-69"/>
                    <a:pt x="12437" y="-228"/>
                    <a:pt x="10428" y="566"/>
                  </a:cubicBezTo>
                  <a:cubicBezTo>
                    <a:pt x="8419" y="1360"/>
                    <a:pt x="6409" y="3107"/>
                    <a:pt x="4651" y="5728"/>
                  </a:cubicBezTo>
                  <a:cubicBezTo>
                    <a:pt x="2893" y="8348"/>
                    <a:pt x="1386" y="11843"/>
                    <a:pt x="632" y="13987"/>
                  </a:cubicBezTo>
                  <a:cubicBezTo>
                    <a:pt x="-121" y="16131"/>
                    <a:pt x="-121" y="16925"/>
                    <a:pt x="214" y="17560"/>
                  </a:cubicBezTo>
                  <a:cubicBezTo>
                    <a:pt x="549" y="18196"/>
                    <a:pt x="1219" y="18672"/>
                    <a:pt x="2893" y="19307"/>
                  </a:cubicBezTo>
                  <a:cubicBezTo>
                    <a:pt x="4567" y="19943"/>
                    <a:pt x="7246" y="20737"/>
                    <a:pt x="10177" y="21054"/>
                  </a:cubicBezTo>
                  <a:cubicBezTo>
                    <a:pt x="13107" y="21372"/>
                    <a:pt x="16288" y="21213"/>
                    <a:pt x="18214" y="20816"/>
                  </a:cubicBezTo>
                  <a:cubicBezTo>
                    <a:pt x="20139" y="20419"/>
                    <a:pt x="20809" y="19784"/>
                    <a:pt x="21479" y="19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1211329" y="4491483"/>
              <a:ext cx="597835" cy="654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62" fill="norm" stroke="1" extrusionOk="0">
                  <a:moveTo>
                    <a:pt x="17088" y="3640"/>
                  </a:moveTo>
                  <a:cubicBezTo>
                    <a:pt x="17012" y="3293"/>
                    <a:pt x="16937" y="2945"/>
                    <a:pt x="16482" y="2529"/>
                  </a:cubicBezTo>
                  <a:cubicBezTo>
                    <a:pt x="16027" y="2112"/>
                    <a:pt x="15193" y="1626"/>
                    <a:pt x="13981" y="1279"/>
                  </a:cubicBezTo>
                  <a:cubicBezTo>
                    <a:pt x="12768" y="931"/>
                    <a:pt x="11177" y="723"/>
                    <a:pt x="9699" y="792"/>
                  </a:cubicBezTo>
                  <a:cubicBezTo>
                    <a:pt x="8221" y="862"/>
                    <a:pt x="6857" y="1209"/>
                    <a:pt x="5568" y="1938"/>
                  </a:cubicBezTo>
                  <a:cubicBezTo>
                    <a:pt x="4280" y="2668"/>
                    <a:pt x="3067" y="3779"/>
                    <a:pt x="2120" y="5307"/>
                  </a:cubicBezTo>
                  <a:cubicBezTo>
                    <a:pt x="1172" y="6835"/>
                    <a:pt x="490" y="8780"/>
                    <a:pt x="187" y="10516"/>
                  </a:cubicBezTo>
                  <a:cubicBezTo>
                    <a:pt x="-116" y="12252"/>
                    <a:pt x="-40" y="13780"/>
                    <a:pt x="339" y="15065"/>
                  </a:cubicBezTo>
                  <a:cubicBezTo>
                    <a:pt x="718" y="16350"/>
                    <a:pt x="1400" y="17392"/>
                    <a:pt x="2347" y="18364"/>
                  </a:cubicBezTo>
                  <a:cubicBezTo>
                    <a:pt x="3295" y="19336"/>
                    <a:pt x="4507" y="20239"/>
                    <a:pt x="5947" y="20795"/>
                  </a:cubicBezTo>
                  <a:cubicBezTo>
                    <a:pt x="7387" y="21351"/>
                    <a:pt x="9055" y="21559"/>
                    <a:pt x="10495" y="21420"/>
                  </a:cubicBezTo>
                  <a:cubicBezTo>
                    <a:pt x="11935" y="21281"/>
                    <a:pt x="13147" y="20795"/>
                    <a:pt x="14473" y="19892"/>
                  </a:cubicBezTo>
                  <a:cubicBezTo>
                    <a:pt x="15800" y="18989"/>
                    <a:pt x="17240" y="17670"/>
                    <a:pt x="18377" y="16281"/>
                  </a:cubicBezTo>
                  <a:cubicBezTo>
                    <a:pt x="19513" y="14891"/>
                    <a:pt x="20347" y="13433"/>
                    <a:pt x="20840" y="11974"/>
                  </a:cubicBezTo>
                  <a:cubicBezTo>
                    <a:pt x="21332" y="10516"/>
                    <a:pt x="21484" y="9057"/>
                    <a:pt x="21370" y="7634"/>
                  </a:cubicBezTo>
                  <a:cubicBezTo>
                    <a:pt x="21257" y="6210"/>
                    <a:pt x="20878" y="4821"/>
                    <a:pt x="20309" y="3640"/>
                  </a:cubicBezTo>
                  <a:cubicBezTo>
                    <a:pt x="19741" y="2459"/>
                    <a:pt x="18983" y="1487"/>
                    <a:pt x="17770" y="897"/>
                  </a:cubicBezTo>
                  <a:cubicBezTo>
                    <a:pt x="16558" y="306"/>
                    <a:pt x="14890" y="98"/>
                    <a:pt x="13791" y="28"/>
                  </a:cubicBezTo>
                  <a:cubicBezTo>
                    <a:pt x="12692" y="-41"/>
                    <a:pt x="12162" y="28"/>
                    <a:pt x="11631" y="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268340" y="3737696"/>
              <a:ext cx="580052" cy="782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73" fill="norm" stroke="1" extrusionOk="0">
                  <a:moveTo>
                    <a:pt x="7086" y="21573"/>
                  </a:moveTo>
                  <a:cubicBezTo>
                    <a:pt x="6694" y="21398"/>
                    <a:pt x="6303" y="21223"/>
                    <a:pt x="5834" y="20610"/>
                  </a:cubicBezTo>
                  <a:cubicBezTo>
                    <a:pt x="5364" y="19997"/>
                    <a:pt x="4816" y="18946"/>
                    <a:pt x="3994" y="17457"/>
                  </a:cubicBezTo>
                  <a:cubicBezTo>
                    <a:pt x="3173" y="15969"/>
                    <a:pt x="2077" y="14042"/>
                    <a:pt x="1294" y="12349"/>
                  </a:cubicBezTo>
                  <a:cubicBezTo>
                    <a:pt x="512" y="10656"/>
                    <a:pt x="42" y="9197"/>
                    <a:pt x="3" y="7796"/>
                  </a:cubicBezTo>
                  <a:cubicBezTo>
                    <a:pt x="-36" y="6395"/>
                    <a:pt x="355" y="5052"/>
                    <a:pt x="1412" y="3884"/>
                  </a:cubicBezTo>
                  <a:cubicBezTo>
                    <a:pt x="2468" y="2717"/>
                    <a:pt x="4190" y="1724"/>
                    <a:pt x="6186" y="1053"/>
                  </a:cubicBezTo>
                  <a:cubicBezTo>
                    <a:pt x="8181" y="382"/>
                    <a:pt x="10451" y="31"/>
                    <a:pt x="12173" y="2"/>
                  </a:cubicBezTo>
                  <a:cubicBezTo>
                    <a:pt x="13894" y="-27"/>
                    <a:pt x="15068" y="265"/>
                    <a:pt x="16203" y="819"/>
                  </a:cubicBezTo>
                  <a:cubicBezTo>
                    <a:pt x="17338" y="1374"/>
                    <a:pt x="18434" y="2191"/>
                    <a:pt x="19294" y="3155"/>
                  </a:cubicBezTo>
                  <a:cubicBezTo>
                    <a:pt x="20155" y="4118"/>
                    <a:pt x="20781" y="5227"/>
                    <a:pt x="21134" y="6482"/>
                  </a:cubicBezTo>
                  <a:cubicBezTo>
                    <a:pt x="21486" y="7737"/>
                    <a:pt x="21564" y="9138"/>
                    <a:pt x="21251" y="10656"/>
                  </a:cubicBezTo>
                  <a:cubicBezTo>
                    <a:pt x="20938" y="12174"/>
                    <a:pt x="20234" y="13809"/>
                    <a:pt x="19373" y="15210"/>
                  </a:cubicBezTo>
                  <a:cubicBezTo>
                    <a:pt x="18512" y="16611"/>
                    <a:pt x="17494" y="17778"/>
                    <a:pt x="16790" y="18450"/>
                  </a:cubicBezTo>
                  <a:cubicBezTo>
                    <a:pt x="16086" y="19121"/>
                    <a:pt x="15694" y="19296"/>
                    <a:pt x="15303" y="19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1637207" y="4322976"/>
              <a:ext cx="184714" cy="13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866" fill="norm" stroke="1" extrusionOk="0">
                  <a:moveTo>
                    <a:pt x="5956" y="1005"/>
                  </a:moveTo>
                  <a:cubicBezTo>
                    <a:pt x="4729" y="341"/>
                    <a:pt x="3502" y="-324"/>
                    <a:pt x="2643" y="174"/>
                  </a:cubicBezTo>
                  <a:cubicBezTo>
                    <a:pt x="1784" y="673"/>
                    <a:pt x="1293" y="2334"/>
                    <a:pt x="802" y="4162"/>
                  </a:cubicBezTo>
                  <a:cubicBezTo>
                    <a:pt x="311" y="5990"/>
                    <a:pt x="-180" y="7984"/>
                    <a:pt x="65" y="10310"/>
                  </a:cubicBezTo>
                  <a:cubicBezTo>
                    <a:pt x="311" y="12636"/>
                    <a:pt x="1293" y="15294"/>
                    <a:pt x="3011" y="17454"/>
                  </a:cubicBezTo>
                  <a:cubicBezTo>
                    <a:pt x="4729" y="19614"/>
                    <a:pt x="7184" y="21276"/>
                    <a:pt x="10375" y="20778"/>
                  </a:cubicBezTo>
                  <a:cubicBezTo>
                    <a:pt x="13565" y="20279"/>
                    <a:pt x="17493" y="17621"/>
                    <a:pt x="21420" y="14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975263" y="3698282"/>
              <a:ext cx="87232" cy="16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51" fill="norm" stroke="1" extrusionOk="0">
                  <a:moveTo>
                    <a:pt x="16742" y="312"/>
                  </a:moveTo>
                  <a:cubicBezTo>
                    <a:pt x="14171" y="42"/>
                    <a:pt x="11600" y="-228"/>
                    <a:pt x="9285" y="312"/>
                  </a:cubicBezTo>
                  <a:cubicBezTo>
                    <a:pt x="6971" y="852"/>
                    <a:pt x="4914" y="2202"/>
                    <a:pt x="3114" y="5442"/>
                  </a:cubicBezTo>
                  <a:cubicBezTo>
                    <a:pt x="1314" y="8682"/>
                    <a:pt x="-229" y="13812"/>
                    <a:pt x="28" y="16917"/>
                  </a:cubicBezTo>
                  <a:cubicBezTo>
                    <a:pt x="285" y="20022"/>
                    <a:pt x="2342" y="21102"/>
                    <a:pt x="5685" y="21237"/>
                  </a:cubicBezTo>
                  <a:cubicBezTo>
                    <a:pt x="9028" y="21372"/>
                    <a:pt x="13657" y="20562"/>
                    <a:pt x="16485" y="18402"/>
                  </a:cubicBezTo>
                  <a:cubicBezTo>
                    <a:pt x="19314" y="16242"/>
                    <a:pt x="20342" y="12732"/>
                    <a:pt x="20857" y="10302"/>
                  </a:cubicBezTo>
                  <a:cubicBezTo>
                    <a:pt x="21371" y="7872"/>
                    <a:pt x="21371" y="6522"/>
                    <a:pt x="20342" y="5442"/>
                  </a:cubicBezTo>
                  <a:cubicBezTo>
                    <a:pt x="19314" y="4362"/>
                    <a:pt x="17257" y="3552"/>
                    <a:pt x="14942" y="3147"/>
                  </a:cubicBezTo>
                  <a:cubicBezTo>
                    <a:pt x="12628" y="2742"/>
                    <a:pt x="10057" y="2742"/>
                    <a:pt x="9285" y="3282"/>
                  </a:cubicBezTo>
                  <a:cubicBezTo>
                    <a:pt x="8514" y="3822"/>
                    <a:pt x="9542" y="4902"/>
                    <a:pt x="10571" y="5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2145770" y="3808677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2200718" y="3628055"/>
              <a:ext cx="103246" cy="313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503" fill="norm" stroke="1" extrusionOk="0">
                  <a:moveTo>
                    <a:pt x="16002" y="5412"/>
                  </a:moveTo>
                  <a:cubicBezTo>
                    <a:pt x="14706" y="3962"/>
                    <a:pt x="13410" y="2512"/>
                    <a:pt x="11898" y="1570"/>
                  </a:cubicBezTo>
                  <a:cubicBezTo>
                    <a:pt x="10386" y="628"/>
                    <a:pt x="8658" y="193"/>
                    <a:pt x="6714" y="48"/>
                  </a:cubicBezTo>
                  <a:cubicBezTo>
                    <a:pt x="4770" y="-97"/>
                    <a:pt x="2610" y="48"/>
                    <a:pt x="1314" y="990"/>
                  </a:cubicBezTo>
                  <a:cubicBezTo>
                    <a:pt x="18" y="1933"/>
                    <a:pt x="-414" y="3672"/>
                    <a:pt x="450" y="4687"/>
                  </a:cubicBezTo>
                  <a:cubicBezTo>
                    <a:pt x="1314" y="5702"/>
                    <a:pt x="3474" y="5992"/>
                    <a:pt x="5634" y="6064"/>
                  </a:cubicBezTo>
                  <a:cubicBezTo>
                    <a:pt x="7794" y="6137"/>
                    <a:pt x="9954" y="5992"/>
                    <a:pt x="12546" y="5629"/>
                  </a:cubicBezTo>
                  <a:cubicBezTo>
                    <a:pt x="15138" y="5267"/>
                    <a:pt x="18162" y="4687"/>
                    <a:pt x="19674" y="4759"/>
                  </a:cubicBezTo>
                  <a:cubicBezTo>
                    <a:pt x="21186" y="4832"/>
                    <a:pt x="21186" y="5557"/>
                    <a:pt x="20970" y="8456"/>
                  </a:cubicBezTo>
                  <a:cubicBezTo>
                    <a:pt x="20754" y="11355"/>
                    <a:pt x="20322" y="16429"/>
                    <a:pt x="1989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777470" y="4589727"/>
              <a:ext cx="1174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8" y="17628"/>
                    <a:pt x="1557" y="13655"/>
                    <a:pt x="2296" y="10924"/>
                  </a:cubicBezTo>
                  <a:cubicBezTo>
                    <a:pt x="3036" y="8193"/>
                    <a:pt x="3736" y="6703"/>
                    <a:pt x="4534" y="5338"/>
                  </a:cubicBezTo>
                  <a:cubicBezTo>
                    <a:pt x="5332" y="3972"/>
                    <a:pt x="6227" y="2731"/>
                    <a:pt x="7239" y="1738"/>
                  </a:cubicBezTo>
                  <a:cubicBezTo>
                    <a:pt x="8251" y="745"/>
                    <a:pt x="9379" y="0"/>
                    <a:pt x="10255" y="0"/>
                  </a:cubicBezTo>
                  <a:cubicBezTo>
                    <a:pt x="11131" y="0"/>
                    <a:pt x="11754" y="745"/>
                    <a:pt x="12551" y="1986"/>
                  </a:cubicBezTo>
                  <a:cubicBezTo>
                    <a:pt x="13349" y="3228"/>
                    <a:pt x="14322" y="4966"/>
                    <a:pt x="15470" y="6952"/>
                  </a:cubicBezTo>
                  <a:cubicBezTo>
                    <a:pt x="16618" y="8938"/>
                    <a:pt x="17942" y="11172"/>
                    <a:pt x="18992" y="13655"/>
                  </a:cubicBezTo>
                  <a:cubicBezTo>
                    <a:pt x="20043" y="16138"/>
                    <a:pt x="20822" y="188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2831570" y="4551627"/>
              <a:ext cx="12639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10800" y="0"/>
                  </a:moveTo>
                  <a:cubicBezTo>
                    <a:pt x="10440" y="1385"/>
                    <a:pt x="10080" y="2769"/>
                    <a:pt x="11700" y="4708"/>
                  </a:cubicBezTo>
                  <a:cubicBezTo>
                    <a:pt x="13320" y="6646"/>
                    <a:pt x="16920" y="9138"/>
                    <a:pt x="18900" y="10731"/>
                  </a:cubicBezTo>
                  <a:cubicBezTo>
                    <a:pt x="20880" y="12323"/>
                    <a:pt x="21240" y="13015"/>
                    <a:pt x="21420" y="13708"/>
                  </a:cubicBezTo>
                  <a:cubicBezTo>
                    <a:pt x="21600" y="14400"/>
                    <a:pt x="21600" y="15092"/>
                    <a:pt x="19800" y="15923"/>
                  </a:cubicBezTo>
                  <a:cubicBezTo>
                    <a:pt x="18000" y="16754"/>
                    <a:pt x="14400" y="17723"/>
                    <a:pt x="10800" y="18692"/>
                  </a:cubicBezTo>
                  <a:cubicBezTo>
                    <a:pt x="7200" y="19662"/>
                    <a:pt x="3600" y="206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2381734" y="4351983"/>
              <a:ext cx="132900" cy="16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0782" fill="norm" stroke="1" extrusionOk="0">
                  <a:moveTo>
                    <a:pt x="15552" y="1976"/>
                  </a:moveTo>
                  <a:cubicBezTo>
                    <a:pt x="12280" y="1976"/>
                    <a:pt x="9007" y="1976"/>
                    <a:pt x="6225" y="3596"/>
                  </a:cubicBezTo>
                  <a:cubicBezTo>
                    <a:pt x="3443" y="5216"/>
                    <a:pt x="1152" y="8456"/>
                    <a:pt x="334" y="11426"/>
                  </a:cubicBezTo>
                  <a:cubicBezTo>
                    <a:pt x="-484" y="14396"/>
                    <a:pt x="171" y="17096"/>
                    <a:pt x="2625" y="18851"/>
                  </a:cubicBezTo>
                  <a:cubicBezTo>
                    <a:pt x="5080" y="20606"/>
                    <a:pt x="9334" y="21416"/>
                    <a:pt x="12934" y="20201"/>
                  </a:cubicBezTo>
                  <a:cubicBezTo>
                    <a:pt x="16534" y="18986"/>
                    <a:pt x="19480" y="15746"/>
                    <a:pt x="20298" y="12101"/>
                  </a:cubicBezTo>
                  <a:cubicBezTo>
                    <a:pt x="21116" y="8456"/>
                    <a:pt x="19807" y="4406"/>
                    <a:pt x="18171" y="2246"/>
                  </a:cubicBezTo>
                  <a:cubicBezTo>
                    <a:pt x="16534" y="86"/>
                    <a:pt x="14571" y="-184"/>
                    <a:pt x="12934" y="86"/>
                  </a:cubicBezTo>
                  <a:cubicBezTo>
                    <a:pt x="11298" y="356"/>
                    <a:pt x="9989" y="1166"/>
                    <a:pt x="8680" y="1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2583920" y="445637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2717270" y="4323027"/>
              <a:ext cx="6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00"/>
                    <a:pt x="7200" y="12000"/>
                    <a:pt x="3600" y="15600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3270350" y="4826573"/>
              <a:ext cx="121244" cy="314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280" fill="norm" stroke="1" extrusionOk="0">
                  <a:moveTo>
                    <a:pt x="19661" y="5880"/>
                  </a:moveTo>
                  <a:cubicBezTo>
                    <a:pt x="20393" y="5165"/>
                    <a:pt x="21125" y="4450"/>
                    <a:pt x="20942" y="3377"/>
                  </a:cubicBezTo>
                  <a:cubicBezTo>
                    <a:pt x="20759" y="2304"/>
                    <a:pt x="19661" y="873"/>
                    <a:pt x="16915" y="301"/>
                  </a:cubicBezTo>
                  <a:cubicBezTo>
                    <a:pt x="14169" y="-271"/>
                    <a:pt x="9776" y="15"/>
                    <a:pt x="6481" y="802"/>
                  </a:cubicBezTo>
                  <a:cubicBezTo>
                    <a:pt x="3186" y="1589"/>
                    <a:pt x="989" y="2876"/>
                    <a:pt x="257" y="4306"/>
                  </a:cubicBezTo>
                  <a:cubicBezTo>
                    <a:pt x="-475" y="5737"/>
                    <a:pt x="257" y="7310"/>
                    <a:pt x="3735" y="9099"/>
                  </a:cubicBezTo>
                  <a:cubicBezTo>
                    <a:pt x="7213" y="10887"/>
                    <a:pt x="13437" y="12889"/>
                    <a:pt x="16915" y="14677"/>
                  </a:cubicBezTo>
                  <a:cubicBezTo>
                    <a:pt x="20393" y="16465"/>
                    <a:pt x="21125" y="18039"/>
                    <a:pt x="19844" y="19112"/>
                  </a:cubicBezTo>
                  <a:cubicBezTo>
                    <a:pt x="18562" y="20185"/>
                    <a:pt x="15267" y="20757"/>
                    <a:pt x="12705" y="21043"/>
                  </a:cubicBezTo>
                  <a:cubicBezTo>
                    <a:pt x="10142" y="21329"/>
                    <a:pt x="8311" y="21329"/>
                    <a:pt x="6481" y="21186"/>
                  </a:cubicBezTo>
                  <a:cubicBezTo>
                    <a:pt x="4650" y="21043"/>
                    <a:pt x="2820" y="20757"/>
                    <a:pt x="2271" y="20185"/>
                  </a:cubicBezTo>
                  <a:cubicBezTo>
                    <a:pt x="1722" y="19612"/>
                    <a:pt x="2454" y="18754"/>
                    <a:pt x="3369" y="18039"/>
                  </a:cubicBezTo>
                  <a:cubicBezTo>
                    <a:pt x="4284" y="17324"/>
                    <a:pt x="5383" y="16752"/>
                    <a:pt x="6481" y="161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3022646" y="4659593"/>
              <a:ext cx="518571" cy="534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10" fill="norm" stroke="1" extrusionOk="0">
                  <a:moveTo>
                    <a:pt x="17554" y="3303"/>
                  </a:moveTo>
                  <a:cubicBezTo>
                    <a:pt x="17554" y="2880"/>
                    <a:pt x="17554" y="2456"/>
                    <a:pt x="17160" y="1948"/>
                  </a:cubicBezTo>
                  <a:cubicBezTo>
                    <a:pt x="16767" y="1440"/>
                    <a:pt x="15980" y="847"/>
                    <a:pt x="14799" y="466"/>
                  </a:cubicBezTo>
                  <a:cubicBezTo>
                    <a:pt x="13619" y="84"/>
                    <a:pt x="12044" y="-85"/>
                    <a:pt x="10645" y="42"/>
                  </a:cubicBezTo>
                  <a:cubicBezTo>
                    <a:pt x="9246" y="169"/>
                    <a:pt x="8022" y="593"/>
                    <a:pt x="6885" y="1355"/>
                  </a:cubicBezTo>
                  <a:cubicBezTo>
                    <a:pt x="5748" y="2117"/>
                    <a:pt x="4699" y="3219"/>
                    <a:pt x="3606" y="4743"/>
                  </a:cubicBezTo>
                  <a:cubicBezTo>
                    <a:pt x="2512" y="6268"/>
                    <a:pt x="1376" y="8216"/>
                    <a:pt x="720" y="9910"/>
                  </a:cubicBezTo>
                  <a:cubicBezTo>
                    <a:pt x="64" y="11604"/>
                    <a:pt x="-111" y="13044"/>
                    <a:pt x="64" y="14400"/>
                  </a:cubicBezTo>
                  <a:cubicBezTo>
                    <a:pt x="239" y="15755"/>
                    <a:pt x="763" y="17026"/>
                    <a:pt x="1857" y="18169"/>
                  </a:cubicBezTo>
                  <a:cubicBezTo>
                    <a:pt x="2950" y="19313"/>
                    <a:pt x="4611" y="20329"/>
                    <a:pt x="6404" y="20880"/>
                  </a:cubicBezTo>
                  <a:cubicBezTo>
                    <a:pt x="8197" y="21430"/>
                    <a:pt x="10121" y="21515"/>
                    <a:pt x="11826" y="21303"/>
                  </a:cubicBezTo>
                  <a:cubicBezTo>
                    <a:pt x="13531" y="21091"/>
                    <a:pt x="15018" y="20583"/>
                    <a:pt x="16286" y="19651"/>
                  </a:cubicBezTo>
                  <a:cubicBezTo>
                    <a:pt x="17554" y="18720"/>
                    <a:pt x="18603" y="17364"/>
                    <a:pt x="19434" y="15713"/>
                  </a:cubicBezTo>
                  <a:cubicBezTo>
                    <a:pt x="20265" y="14061"/>
                    <a:pt x="20877" y="12113"/>
                    <a:pt x="21183" y="10588"/>
                  </a:cubicBezTo>
                  <a:cubicBezTo>
                    <a:pt x="21489" y="9063"/>
                    <a:pt x="21489" y="7962"/>
                    <a:pt x="21270" y="6988"/>
                  </a:cubicBezTo>
                  <a:cubicBezTo>
                    <a:pt x="21052" y="6014"/>
                    <a:pt x="20615" y="5167"/>
                    <a:pt x="19784" y="4320"/>
                  </a:cubicBezTo>
                  <a:cubicBezTo>
                    <a:pt x="18953" y="3473"/>
                    <a:pt x="17729" y="2626"/>
                    <a:pt x="16898" y="2075"/>
                  </a:cubicBezTo>
                  <a:cubicBezTo>
                    <a:pt x="16067" y="1524"/>
                    <a:pt x="15630" y="1270"/>
                    <a:pt x="15193" y="974"/>
                  </a:cubicBezTo>
                  <a:cubicBezTo>
                    <a:pt x="14755" y="677"/>
                    <a:pt x="14318" y="339"/>
                    <a:pt x="14056" y="339"/>
                  </a:cubicBezTo>
                  <a:cubicBezTo>
                    <a:pt x="13793" y="339"/>
                    <a:pt x="13706" y="677"/>
                    <a:pt x="13619" y="1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2349922" y="6083460"/>
              <a:ext cx="157821" cy="3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397" fill="norm" stroke="1" extrusionOk="0">
                  <a:moveTo>
                    <a:pt x="16491" y="4736"/>
                  </a:moveTo>
                  <a:cubicBezTo>
                    <a:pt x="17599" y="4199"/>
                    <a:pt x="18707" y="3663"/>
                    <a:pt x="19537" y="3059"/>
                  </a:cubicBezTo>
                  <a:cubicBezTo>
                    <a:pt x="20368" y="2455"/>
                    <a:pt x="20922" y="1784"/>
                    <a:pt x="20507" y="1248"/>
                  </a:cubicBezTo>
                  <a:cubicBezTo>
                    <a:pt x="20091" y="711"/>
                    <a:pt x="18707" y="308"/>
                    <a:pt x="16491" y="107"/>
                  </a:cubicBezTo>
                  <a:cubicBezTo>
                    <a:pt x="14276" y="-94"/>
                    <a:pt x="11230" y="-94"/>
                    <a:pt x="8045" y="845"/>
                  </a:cubicBezTo>
                  <a:cubicBezTo>
                    <a:pt x="4860" y="1784"/>
                    <a:pt x="1537" y="3663"/>
                    <a:pt x="430" y="5474"/>
                  </a:cubicBezTo>
                  <a:cubicBezTo>
                    <a:pt x="-678" y="7285"/>
                    <a:pt x="430" y="9029"/>
                    <a:pt x="2922" y="10639"/>
                  </a:cubicBezTo>
                  <a:cubicBezTo>
                    <a:pt x="5414" y="12249"/>
                    <a:pt x="9291" y="13725"/>
                    <a:pt x="11645" y="14798"/>
                  </a:cubicBezTo>
                  <a:cubicBezTo>
                    <a:pt x="13999" y="15871"/>
                    <a:pt x="14830" y="16542"/>
                    <a:pt x="15245" y="17213"/>
                  </a:cubicBezTo>
                  <a:cubicBezTo>
                    <a:pt x="15660" y="17884"/>
                    <a:pt x="15660" y="18554"/>
                    <a:pt x="14276" y="19225"/>
                  </a:cubicBezTo>
                  <a:cubicBezTo>
                    <a:pt x="12891" y="19896"/>
                    <a:pt x="10122" y="20567"/>
                    <a:pt x="7768" y="20969"/>
                  </a:cubicBezTo>
                  <a:cubicBezTo>
                    <a:pt x="5414" y="21372"/>
                    <a:pt x="3476" y="21506"/>
                    <a:pt x="3060" y="21305"/>
                  </a:cubicBezTo>
                  <a:cubicBezTo>
                    <a:pt x="2645" y="21104"/>
                    <a:pt x="3753" y="20567"/>
                    <a:pt x="4860" y="20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2609320" y="6145477"/>
              <a:ext cx="138778" cy="28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467" fill="norm" stroke="1" extrusionOk="0">
                  <a:moveTo>
                    <a:pt x="20012" y="5676"/>
                  </a:moveTo>
                  <a:cubicBezTo>
                    <a:pt x="19694" y="4099"/>
                    <a:pt x="19376" y="2523"/>
                    <a:pt x="18582" y="1498"/>
                  </a:cubicBezTo>
                  <a:cubicBezTo>
                    <a:pt x="17788" y="473"/>
                    <a:pt x="16518" y="0"/>
                    <a:pt x="14453" y="0"/>
                  </a:cubicBezTo>
                  <a:cubicBezTo>
                    <a:pt x="12388" y="0"/>
                    <a:pt x="9529" y="473"/>
                    <a:pt x="7782" y="1498"/>
                  </a:cubicBezTo>
                  <a:cubicBezTo>
                    <a:pt x="6035" y="2523"/>
                    <a:pt x="5400" y="4099"/>
                    <a:pt x="7941" y="6385"/>
                  </a:cubicBezTo>
                  <a:cubicBezTo>
                    <a:pt x="10482" y="8672"/>
                    <a:pt x="16200" y="11667"/>
                    <a:pt x="18900" y="13953"/>
                  </a:cubicBezTo>
                  <a:cubicBezTo>
                    <a:pt x="21600" y="16239"/>
                    <a:pt x="21282" y="17816"/>
                    <a:pt x="19059" y="19077"/>
                  </a:cubicBezTo>
                  <a:cubicBezTo>
                    <a:pt x="16835" y="20339"/>
                    <a:pt x="12706" y="21285"/>
                    <a:pt x="9212" y="21442"/>
                  </a:cubicBezTo>
                  <a:cubicBezTo>
                    <a:pt x="5718" y="21600"/>
                    <a:pt x="2859" y="20969"/>
                    <a:pt x="1429" y="20260"/>
                  </a:cubicBezTo>
                  <a:cubicBezTo>
                    <a:pt x="0" y="19550"/>
                    <a:pt x="0" y="18762"/>
                    <a:pt x="0" y="17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2096858" y="5855264"/>
              <a:ext cx="854781" cy="720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32" fill="norm" stroke="1" extrusionOk="0">
                  <a:moveTo>
                    <a:pt x="18899" y="5989"/>
                  </a:moveTo>
                  <a:cubicBezTo>
                    <a:pt x="19006" y="5234"/>
                    <a:pt x="19112" y="4478"/>
                    <a:pt x="19059" y="3974"/>
                  </a:cubicBezTo>
                  <a:cubicBezTo>
                    <a:pt x="19006" y="3471"/>
                    <a:pt x="18793" y="3219"/>
                    <a:pt x="18077" y="2746"/>
                  </a:cubicBezTo>
                  <a:cubicBezTo>
                    <a:pt x="17360" y="2274"/>
                    <a:pt x="16140" y="1581"/>
                    <a:pt x="14866" y="1078"/>
                  </a:cubicBezTo>
                  <a:cubicBezTo>
                    <a:pt x="13592" y="574"/>
                    <a:pt x="12266" y="259"/>
                    <a:pt x="10859" y="101"/>
                  </a:cubicBezTo>
                  <a:cubicBezTo>
                    <a:pt x="9453" y="-56"/>
                    <a:pt x="7967" y="-56"/>
                    <a:pt x="6613" y="290"/>
                  </a:cubicBezTo>
                  <a:cubicBezTo>
                    <a:pt x="5260" y="637"/>
                    <a:pt x="4039" y="1329"/>
                    <a:pt x="3058" y="2243"/>
                  </a:cubicBezTo>
                  <a:cubicBezTo>
                    <a:pt x="2076" y="3156"/>
                    <a:pt x="1333" y="4289"/>
                    <a:pt x="802" y="5801"/>
                  </a:cubicBezTo>
                  <a:cubicBezTo>
                    <a:pt x="271" y="7312"/>
                    <a:pt x="-47" y="9201"/>
                    <a:pt x="6" y="10933"/>
                  </a:cubicBezTo>
                  <a:cubicBezTo>
                    <a:pt x="59" y="12665"/>
                    <a:pt x="484" y="14239"/>
                    <a:pt x="1333" y="15624"/>
                  </a:cubicBezTo>
                  <a:cubicBezTo>
                    <a:pt x="2182" y="17010"/>
                    <a:pt x="3456" y="18206"/>
                    <a:pt x="5021" y="19120"/>
                  </a:cubicBezTo>
                  <a:cubicBezTo>
                    <a:pt x="6587" y="20033"/>
                    <a:pt x="8444" y="20662"/>
                    <a:pt x="10196" y="21040"/>
                  </a:cubicBezTo>
                  <a:cubicBezTo>
                    <a:pt x="11947" y="21418"/>
                    <a:pt x="13592" y="21544"/>
                    <a:pt x="15025" y="21324"/>
                  </a:cubicBezTo>
                  <a:cubicBezTo>
                    <a:pt x="16458" y="21103"/>
                    <a:pt x="17679" y="20536"/>
                    <a:pt x="18714" y="19623"/>
                  </a:cubicBezTo>
                  <a:cubicBezTo>
                    <a:pt x="19749" y="18710"/>
                    <a:pt x="20598" y="17451"/>
                    <a:pt x="21049" y="15939"/>
                  </a:cubicBezTo>
                  <a:cubicBezTo>
                    <a:pt x="21500" y="14428"/>
                    <a:pt x="21553" y="12665"/>
                    <a:pt x="21208" y="10807"/>
                  </a:cubicBezTo>
                  <a:cubicBezTo>
                    <a:pt x="20863" y="8949"/>
                    <a:pt x="20120" y="6997"/>
                    <a:pt x="19006" y="5643"/>
                  </a:cubicBezTo>
                  <a:cubicBezTo>
                    <a:pt x="17891" y="4289"/>
                    <a:pt x="16405" y="3534"/>
                    <a:pt x="14919" y="2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3123670" y="5275527"/>
              <a:ext cx="30593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0" y="0"/>
                  </a:moveTo>
                  <a:cubicBezTo>
                    <a:pt x="3426" y="1964"/>
                    <a:pt x="6852" y="3927"/>
                    <a:pt x="10204" y="5236"/>
                  </a:cubicBezTo>
                  <a:cubicBezTo>
                    <a:pt x="13556" y="6545"/>
                    <a:pt x="16833" y="7200"/>
                    <a:pt x="18844" y="7855"/>
                  </a:cubicBezTo>
                  <a:cubicBezTo>
                    <a:pt x="20855" y="8509"/>
                    <a:pt x="21600" y="9164"/>
                    <a:pt x="21526" y="9491"/>
                  </a:cubicBezTo>
                  <a:cubicBezTo>
                    <a:pt x="21451" y="9818"/>
                    <a:pt x="20557" y="9818"/>
                    <a:pt x="17652" y="9491"/>
                  </a:cubicBezTo>
                  <a:cubicBezTo>
                    <a:pt x="14748" y="9164"/>
                    <a:pt x="9832" y="8509"/>
                    <a:pt x="7001" y="8182"/>
                  </a:cubicBezTo>
                  <a:cubicBezTo>
                    <a:pt x="4171" y="7855"/>
                    <a:pt x="3426" y="7855"/>
                    <a:pt x="2607" y="8182"/>
                  </a:cubicBezTo>
                  <a:cubicBezTo>
                    <a:pt x="1788" y="8509"/>
                    <a:pt x="894" y="9164"/>
                    <a:pt x="819" y="9491"/>
                  </a:cubicBezTo>
                  <a:cubicBezTo>
                    <a:pt x="745" y="9818"/>
                    <a:pt x="1490" y="9818"/>
                    <a:pt x="3501" y="10145"/>
                  </a:cubicBezTo>
                  <a:cubicBezTo>
                    <a:pt x="5512" y="10473"/>
                    <a:pt x="8789" y="11127"/>
                    <a:pt x="10055" y="11455"/>
                  </a:cubicBezTo>
                  <a:cubicBezTo>
                    <a:pt x="11321" y="11782"/>
                    <a:pt x="10577" y="11782"/>
                    <a:pt x="9757" y="12109"/>
                  </a:cubicBezTo>
                  <a:cubicBezTo>
                    <a:pt x="8938" y="12436"/>
                    <a:pt x="8044" y="13091"/>
                    <a:pt x="8044" y="14073"/>
                  </a:cubicBezTo>
                  <a:cubicBezTo>
                    <a:pt x="8044" y="15055"/>
                    <a:pt x="8938" y="16364"/>
                    <a:pt x="10874" y="17673"/>
                  </a:cubicBezTo>
                  <a:cubicBezTo>
                    <a:pt x="12811" y="18982"/>
                    <a:pt x="15790" y="20291"/>
                    <a:pt x="187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2291820" y="6628077"/>
              <a:ext cx="33555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0" y="0"/>
                  </a:moveTo>
                  <a:cubicBezTo>
                    <a:pt x="3532" y="1029"/>
                    <a:pt x="7064" y="2057"/>
                    <a:pt x="10325" y="3600"/>
                  </a:cubicBezTo>
                  <a:cubicBezTo>
                    <a:pt x="13585" y="5143"/>
                    <a:pt x="16574" y="7200"/>
                    <a:pt x="18543" y="8743"/>
                  </a:cubicBezTo>
                  <a:cubicBezTo>
                    <a:pt x="20513" y="10286"/>
                    <a:pt x="21464" y="11314"/>
                    <a:pt x="21532" y="12343"/>
                  </a:cubicBezTo>
                  <a:cubicBezTo>
                    <a:pt x="21600" y="13371"/>
                    <a:pt x="20785" y="14400"/>
                    <a:pt x="18679" y="14400"/>
                  </a:cubicBezTo>
                  <a:cubicBezTo>
                    <a:pt x="16574" y="14400"/>
                    <a:pt x="13177" y="13371"/>
                    <a:pt x="10460" y="11829"/>
                  </a:cubicBezTo>
                  <a:cubicBezTo>
                    <a:pt x="7743" y="10286"/>
                    <a:pt x="5706" y="8229"/>
                    <a:pt x="6453" y="7200"/>
                  </a:cubicBezTo>
                  <a:cubicBezTo>
                    <a:pt x="7200" y="6171"/>
                    <a:pt x="10732" y="6171"/>
                    <a:pt x="12906" y="6171"/>
                  </a:cubicBezTo>
                  <a:cubicBezTo>
                    <a:pt x="15079" y="6171"/>
                    <a:pt x="15894" y="6171"/>
                    <a:pt x="16438" y="8743"/>
                  </a:cubicBezTo>
                  <a:cubicBezTo>
                    <a:pt x="16981" y="11314"/>
                    <a:pt x="17253" y="16457"/>
                    <a:pt x="175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3009370" y="5167577"/>
              <a:ext cx="485865" cy="105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47" fill="norm" stroke="1" extrusionOk="0">
                  <a:moveTo>
                    <a:pt x="14087" y="0"/>
                  </a:moveTo>
                  <a:cubicBezTo>
                    <a:pt x="15308" y="430"/>
                    <a:pt x="16529" y="861"/>
                    <a:pt x="17656" y="1657"/>
                  </a:cubicBezTo>
                  <a:cubicBezTo>
                    <a:pt x="18783" y="2453"/>
                    <a:pt x="19816" y="3614"/>
                    <a:pt x="20520" y="4948"/>
                  </a:cubicBezTo>
                  <a:cubicBezTo>
                    <a:pt x="21224" y="6282"/>
                    <a:pt x="21600" y="7788"/>
                    <a:pt x="21553" y="9143"/>
                  </a:cubicBezTo>
                  <a:cubicBezTo>
                    <a:pt x="21506" y="10499"/>
                    <a:pt x="21037" y="11704"/>
                    <a:pt x="20238" y="12844"/>
                  </a:cubicBezTo>
                  <a:cubicBezTo>
                    <a:pt x="19440" y="13984"/>
                    <a:pt x="18313" y="15060"/>
                    <a:pt x="16810" y="15985"/>
                  </a:cubicBezTo>
                  <a:cubicBezTo>
                    <a:pt x="15308" y="16910"/>
                    <a:pt x="13430" y="17684"/>
                    <a:pt x="11363" y="18394"/>
                  </a:cubicBezTo>
                  <a:cubicBezTo>
                    <a:pt x="9297" y="19104"/>
                    <a:pt x="7043" y="19750"/>
                    <a:pt x="5400" y="20245"/>
                  </a:cubicBezTo>
                  <a:cubicBezTo>
                    <a:pt x="3757" y="20739"/>
                    <a:pt x="2723" y="21084"/>
                    <a:pt x="1925" y="21299"/>
                  </a:cubicBezTo>
                  <a:cubicBezTo>
                    <a:pt x="1127" y="21514"/>
                    <a:pt x="563" y="21600"/>
                    <a:pt x="282" y="21514"/>
                  </a:cubicBezTo>
                  <a:cubicBezTo>
                    <a:pt x="0" y="21428"/>
                    <a:pt x="0" y="21170"/>
                    <a:pt x="0" y="20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3011487" y="5967677"/>
              <a:ext cx="26458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750" y="0"/>
                  </a:moveTo>
                  <a:cubicBezTo>
                    <a:pt x="10195" y="1008"/>
                    <a:pt x="8640" y="2016"/>
                    <a:pt x="6739" y="3888"/>
                  </a:cubicBezTo>
                  <a:cubicBezTo>
                    <a:pt x="4838" y="5760"/>
                    <a:pt x="2592" y="8496"/>
                    <a:pt x="1382" y="10224"/>
                  </a:cubicBezTo>
                  <a:cubicBezTo>
                    <a:pt x="173" y="11952"/>
                    <a:pt x="0" y="12672"/>
                    <a:pt x="0" y="13392"/>
                  </a:cubicBezTo>
                  <a:cubicBezTo>
                    <a:pt x="0" y="14112"/>
                    <a:pt x="173" y="14832"/>
                    <a:pt x="1555" y="15480"/>
                  </a:cubicBezTo>
                  <a:cubicBezTo>
                    <a:pt x="2938" y="16128"/>
                    <a:pt x="5530" y="16704"/>
                    <a:pt x="9072" y="17712"/>
                  </a:cubicBezTo>
                  <a:cubicBezTo>
                    <a:pt x="12614" y="18720"/>
                    <a:pt x="17107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3558085" y="5940559"/>
              <a:ext cx="177621" cy="163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0827" fill="norm" stroke="1" extrusionOk="0">
                  <a:moveTo>
                    <a:pt x="14006" y="2649"/>
                  </a:moveTo>
                  <a:cubicBezTo>
                    <a:pt x="13002" y="1839"/>
                    <a:pt x="11997" y="1029"/>
                    <a:pt x="9611" y="1839"/>
                  </a:cubicBezTo>
                  <a:cubicBezTo>
                    <a:pt x="7225" y="2649"/>
                    <a:pt x="3457" y="5079"/>
                    <a:pt x="1574" y="7644"/>
                  </a:cubicBezTo>
                  <a:cubicBezTo>
                    <a:pt x="-310" y="10209"/>
                    <a:pt x="-310" y="12909"/>
                    <a:pt x="569" y="15339"/>
                  </a:cubicBezTo>
                  <a:cubicBezTo>
                    <a:pt x="1448" y="17769"/>
                    <a:pt x="3206" y="19929"/>
                    <a:pt x="6346" y="20604"/>
                  </a:cubicBezTo>
                  <a:cubicBezTo>
                    <a:pt x="9485" y="21279"/>
                    <a:pt x="14006" y="20469"/>
                    <a:pt x="16769" y="17499"/>
                  </a:cubicBezTo>
                  <a:cubicBezTo>
                    <a:pt x="19532" y="14529"/>
                    <a:pt x="20537" y="9399"/>
                    <a:pt x="20913" y="6159"/>
                  </a:cubicBezTo>
                  <a:cubicBezTo>
                    <a:pt x="21290" y="2919"/>
                    <a:pt x="21039" y="1569"/>
                    <a:pt x="19909" y="759"/>
                  </a:cubicBezTo>
                  <a:cubicBezTo>
                    <a:pt x="18778" y="-51"/>
                    <a:pt x="16769" y="-321"/>
                    <a:pt x="15513" y="489"/>
                  </a:cubicBezTo>
                  <a:cubicBezTo>
                    <a:pt x="14257" y="1299"/>
                    <a:pt x="13755" y="3189"/>
                    <a:pt x="13253" y="5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3796770" y="6062927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4003371" y="5880427"/>
              <a:ext cx="108392" cy="256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3" h="21462" fill="norm" stroke="1" extrusionOk="0">
                  <a:moveTo>
                    <a:pt x="12557" y="5173"/>
                  </a:moveTo>
                  <a:cubicBezTo>
                    <a:pt x="12557" y="4288"/>
                    <a:pt x="12557" y="3403"/>
                    <a:pt x="12157" y="2518"/>
                  </a:cubicBezTo>
                  <a:cubicBezTo>
                    <a:pt x="11757" y="1632"/>
                    <a:pt x="10957" y="747"/>
                    <a:pt x="9557" y="305"/>
                  </a:cubicBezTo>
                  <a:cubicBezTo>
                    <a:pt x="8157" y="-138"/>
                    <a:pt x="6157" y="-138"/>
                    <a:pt x="3957" y="570"/>
                  </a:cubicBezTo>
                  <a:cubicBezTo>
                    <a:pt x="1757" y="1278"/>
                    <a:pt x="-643" y="2695"/>
                    <a:pt x="157" y="4642"/>
                  </a:cubicBezTo>
                  <a:cubicBezTo>
                    <a:pt x="957" y="6590"/>
                    <a:pt x="4957" y="9069"/>
                    <a:pt x="8957" y="11282"/>
                  </a:cubicBezTo>
                  <a:cubicBezTo>
                    <a:pt x="12957" y="13495"/>
                    <a:pt x="16957" y="15442"/>
                    <a:pt x="18957" y="16859"/>
                  </a:cubicBezTo>
                  <a:cubicBezTo>
                    <a:pt x="20957" y="18275"/>
                    <a:pt x="20957" y="19160"/>
                    <a:pt x="19157" y="19957"/>
                  </a:cubicBezTo>
                  <a:cubicBezTo>
                    <a:pt x="17357" y="20754"/>
                    <a:pt x="13757" y="21462"/>
                    <a:pt x="10557" y="21462"/>
                  </a:cubicBezTo>
                  <a:cubicBezTo>
                    <a:pt x="7357" y="21462"/>
                    <a:pt x="4557" y="20754"/>
                    <a:pt x="1757" y="20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4050770" y="5854829"/>
              <a:ext cx="190501" cy="4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5280" y="13782"/>
                    <a:pt x="10560" y="6582"/>
                    <a:pt x="13800" y="2982"/>
                  </a:cubicBezTo>
                  <a:cubicBezTo>
                    <a:pt x="17040" y="-618"/>
                    <a:pt x="18240" y="-618"/>
                    <a:pt x="19200" y="1182"/>
                  </a:cubicBezTo>
                  <a:cubicBezTo>
                    <a:pt x="20160" y="2982"/>
                    <a:pt x="20880" y="6582"/>
                    <a:pt x="21600" y="10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1746729" y="5069740"/>
              <a:ext cx="1256292" cy="255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355" fill="norm" stroke="1" extrusionOk="0">
                  <a:moveTo>
                    <a:pt x="21583" y="3403"/>
                  </a:moveTo>
                  <a:cubicBezTo>
                    <a:pt x="21474" y="5173"/>
                    <a:pt x="21365" y="6944"/>
                    <a:pt x="21038" y="8803"/>
                  </a:cubicBezTo>
                  <a:cubicBezTo>
                    <a:pt x="20710" y="10662"/>
                    <a:pt x="20165" y="12610"/>
                    <a:pt x="19383" y="14203"/>
                  </a:cubicBezTo>
                  <a:cubicBezTo>
                    <a:pt x="18601" y="15796"/>
                    <a:pt x="17583" y="17036"/>
                    <a:pt x="16583" y="18187"/>
                  </a:cubicBezTo>
                  <a:cubicBezTo>
                    <a:pt x="15583" y="19337"/>
                    <a:pt x="14601" y="20400"/>
                    <a:pt x="13456" y="20931"/>
                  </a:cubicBezTo>
                  <a:cubicBezTo>
                    <a:pt x="12310" y="21462"/>
                    <a:pt x="11001" y="21462"/>
                    <a:pt x="9910" y="21108"/>
                  </a:cubicBezTo>
                  <a:cubicBezTo>
                    <a:pt x="8819" y="20754"/>
                    <a:pt x="7947" y="20046"/>
                    <a:pt x="7183" y="18895"/>
                  </a:cubicBezTo>
                  <a:cubicBezTo>
                    <a:pt x="6419" y="17744"/>
                    <a:pt x="5765" y="16151"/>
                    <a:pt x="5165" y="14734"/>
                  </a:cubicBezTo>
                  <a:cubicBezTo>
                    <a:pt x="4565" y="13318"/>
                    <a:pt x="4019" y="12078"/>
                    <a:pt x="3365" y="10928"/>
                  </a:cubicBezTo>
                  <a:cubicBezTo>
                    <a:pt x="2710" y="9777"/>
                    <a:pt x="1947" y="8714"/>
                    <a:pt x="1474" y="7918"/>
                  </a:cubicBezTo>
                  <a:cubicBezTo>
                    <a:pt x="1001" y="7121"/>
                    <a:pt x="819" y="6590"/>
                    <a:pt x="692" y="5882"/>
                  </a:cubicBezTo>
                  <a:cubicBezTo>
                    <a:pt x="565" y="5173"/>
                    <a:pt x="492" y="4288"/>
                    <a:pt x="456" y="4288"/>
                  </a:cubicBezTo>
                  <a:cubicBezTo>
                    <a:pt x="419" y="4288"/>
                    <a:pt x="419" y="5173"/>
                    <a:pt x="401" y="7121"/>
                  </a:cubicBezTo>
                  <a:cubicBezTo>
                    <a:pt x="383" y="9069"/>
                    <a:pt x="347" y="12078"/>
                    <a:pt x="328" y="14203"/>
                  </a:cubicBezTo>
                  <a:cubicBezTo>
                    <a:pt x="310" y="16328"/>
                    <a:pt x="310" y="17567"/>
                    <a:pt x="310" y="17744"/>
                  </a:cubicBezTo>
                  <a:cubicBezTo>
                    <a:pt x="310" y="17921"/>
                    <a:pt x="310" y="17036"/>
                    <a:pt x="256" y="14646"/>
                  </a:cubicBezTo>
                  <a:cubicBezTo>
                    <a:pt x="201" y="12255"/>
                    <a:pt x="92" y="8360"/>
                    <a:pt x="38" y="5970"/>
                  </a:cubicBezTo>
                  <a:cubicBezTo>
                    <a:pt x="-17" y="3580"/>
                    <a:pt x="-17" y="2695"/>
                    <a:pt x="74" y="1987"/>
                  </a:cubicBezTo>
                  <a:cubicBezTo>
                    <a:pt x="165" y="1278"/>
                    <a:pt x="347" y="747"/>
                    <a:pt x="619" y="393"/>
                  </a:cubicBezTo>
                  <a:cubicBezTo>
                    <a:pt x="892" y="39"/>
                    <a:pt x="1256" y="-138"/>
                    <a:pt x="1656" y="128"/>
                  </a:cubicBezTo>
                  <a:cubicBezTo>
                    <a:pt x="2056" y="393"/>
                    <a:pt x="2492" y="1101"/>
                    <a:pt x="2928" y="1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2133459" y="5006310"/>
              <a:ext cx="88512" cy="14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0993" fill="norm" stroke="1" extrusionOk="0">
                  <a:moveTo>
                    <a:pt x="19498" y="4925"/>
                  </a:moveTo>
                  <a:cubicBezTo>
                    <a:pt x="18996" y="3404"/>
                    <a:pt x="18493" y="1883"/>
                    <a:pt x="16233" y="970"/>
                  </a:cubicBezTo>
                  <a:cubicBezTo>
                    <a:pt x="13972" y="57"/>
                    <a:pt x="9954" y="-247"/>
                    <a:pt x="7191" y="209"/>
                  </a:cubicBezTo>
                  <a:cubicBezTo>
                    <a:pt x="4428" y="666"/>
                    <a:pt x="2921" y="1883"/>
                    <a:pt x="1665" y="4012"/>
                  </a:cubicBezTo>
                  <a:cubicBezTo>
                    <a:pt x="410" y="6142"/>
                    <a:pt x="-595" y="9184"/>
                    <a:pt x="410" y="12226"/>
                  </a:cubicBezTo>
                  <a:cubicBezTo>
                    <a:pt x="1414" y="15268"/>
                    <a:pt x="4428" y="18311"/>
                    <a:pt x="7191" y="19832"/>
                  </a:cubicBezTo>
                  <a:cubicBezTo>
                    <a:pt x="9954" y="21353"/>
                    <a:pt x="12465" y="21353"/>
                    <a:pt x="14726" y="19984"/>
                  </a:cubicBezTo>
                  <a:cubicBezTo>
                    <a:pt x="16986" y="18615"/>
                    <a:pt x="18996" y="15877"/>
                    <a:pt x="20000" y="13747"/>
                  </a:cubicBezTo>
                  <a:cubicBezTo>
                    <a:pt x="21005" y="11618"/>
                    <a:pt x="21005" y="10097"/>
                    <a:pt x="21005" y="8576"/>
                  </a:cubicBezTo>
                  <a:cubicBezTo>
                    <a:pt x="21005" y="7054"/>
                    <a:pt x="21005" y="5533"/>
                    <a:pt x="19749" y="4621"/>
                  </a:cubicBezTo>
                  <a:cubicBezTo>
                    <a:pt x="18493" y="3708"/>
                    <a:pt x="15982" y="3404"/>
                    <a:pt x="14977" y="4012"/>
                  </a:cubicBezTo>
                  <a:cubicBezTo>
                    <a:pt x="13972" y="4621"/>
                    <a:pt x="14475" y="6142"/>
                    <a:pt x="14977" y="7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2348970" y="5046927"/>
              <a:ext cx="44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2389818" y="4964377"/>
              <a:ext cx="122665" cy="22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375" fill="norm" stroke="1" extrusionOk="0">
                  <a:moveTo>
                    <a:pt x="15475" y="1200"/>
                  </a:moveTo>
                  <a:cubicBezTo>
                    <a:pt x="14058" y="600"/>
                    <a:pt x="12642" y="0"/>
                    <a:pt x="9809" y="0"/>
                  </a:cubicBezTo>
                  <a:cubicBezTo>
                    <a:pt x="6976" y="0"/>
                    <a:pt x="2727" y="600"/>
                    <a:pt x="956" y="1900"/>
                  </a:cubicBezTo>
                  <a:cubicBezTo>
                    <a:pt x="-814" y="3200"/>
                    <a:pt x="-106" y="5200"/>
                    <a:pt x="2904" y="7300"/>
                  </a:cubicBezTo>
                  <a:cubicBezTo>
                    <a:pt x="5914" y="9400"/>
                    <a:pt x="11225" y="11600"/>
                    <a:pt x="14589" y="13300"/>
                  </a:cubicBezTo>
                  <a:cubicBezTo>
                    <a:pt x="17953" y="15000"/>
                    <a:pt x="19370" y="16200"/>
                    <a:pt x="20078" y="17500"/>
                  </a:cubicBezTo>
                  <a:cubicBezTo>
                    <a:pt x="20786" y="18800"/>
                    <a:pt x="20786" y="20200"/>
                    <a:pt x="19016" y="20900"/>
                  </a:cubicBezTo>
                  <a:cubicBezTo>
                    <a:pt x="17245" y="21600"/>
                    <a:pt x="13704" y="21600"/>
                    <a:pt x="10694" y="20400"/>
                  </a:cubicBezTo>
                  <a:cubicBezTo>
                    <a:pt x="7684" y="19200"/>
                    <a:pt x="5206" y="16800"/>
                    <a:pt x="2727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2374370" y="4958027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5429"/>
                    <a:pt x="6646" y="9257"/>
                    <a:pt x="10246" y="5657"/>
                  </a:cubicBezTo>
                  <a:cubicBezTo>
                    <a:pt x="13846" y="2057"/>
                    <a:pt x="17723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8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48770" y="4462727"/>
              <a:ext cx="590551" cy="382204"/>
            </a:xfrm>
            <a:prstGeom prst="rect">
              <a:avLst/>
            </a:prstGeom>
            <a:effectLst/>
          </p:spPr>
        </p:pic>
        <p:pic>
          <p:nvPicPr>
            <p:cNvPr id="98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741737" y="4678627"/>
              <a:ext cx="728134" cy="237507"/>
            </a:xfrm>
            <a:prstGeom prst="rect">
              <a:avLst/>
            </a:prstGeom>
            <a:effectLst/>
          </p:spPr>
        </p:pic>
        <p:sp>
          <p:nvSpPr>
            <p:cNvPr id="985" name="Line"/>
            <p:cNvSpPr/>
            <p:nvPr/>
          </p:nvSpPr>
          <p:spPr>
            <a:xfrm>
              <a:off x="1761887" y="6565666"/>
              <a:ext cx="858210" cy="80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86" fill="norm" stroke="1" extrusionOk="0">
                  <a:moveTo>
                    <a:pt x="19084" y="986"/>
                  </a:moveTo>
                  <a:cubicBezTo>
                    <a:pt x="19560" y="1888"/>
                    <a:pt x="20035" y="2791"/>
                    <a:pt x="20431" y="3947"/>
                  </a:cubicBezTo>
                  <a:cubicBezTo>
                    <a:pt x="20827" y="5103"/>
                    <a:pt x="21144" y="6513"/>
                    <a:pt x="21303" y="8120"/>
                  </a:cubicBezTo>
                  <a:cubicBezTo>
                    <a:pt x="21461" y="9728"/>
                    <a:pt x="21461" y="11532"/>
                    <a:pt x="21223" y="13252"/>
                  </a:cubicBezTo>
                  <a:cubicBezTo>
                    <a:pt x="20986" y="14973"/>
                    <a:pt x="20510" y="16608"/>
                    <a:pt x="19824" y="17905"/>
                  </a:cubicBezTo>
                  <a:cubicBezTo>
                    <a:pt x="19137" y="19202"/>
                    <a:pt x="18239" y="20161"/>
                    <a:pt x="17078" y="20753"/>
                  </a:cubicBezTo>
                  <a:cubicBezTo>
                    <a:pt x="15916" y="21345"/>
                    <a:pt x="14490" y="21571"/>
                    <a:pt x="12985" y="21458"/>
                  </a:cubicBezTo>
                  <a:cubicBezTo>
                    <a:pt x="11480" y="21345"/>
                    <a:pt x="9895" y="20894"/>
                    <a:pt x="8258" y="20217"/>
                  </a:cubicBezTo>
                  <a:cubicBezTo>
                    <a:pt x="6621" y="19541"/>
                    <a:pt x="4931" y="18638"/>
                    <a:pt x="3611" y="17708"/>
                  </a:cubicBezTo>
                  <a:cubicBezTo>
                    <a:pt x="2290" y="16777"/>
                    <a:pt x="1340" y="15819"/>
                    <a:pt x="732" y="14662"/>
                  </a:cubicBezTo>
                  <a:cubicBezTo>
                    <a:pt x="125" y="13506"/>
                    <a:pt x="-139" y="12153"/>
                    <a:pt x="72" y="10856"/>
                  </a:cubicBezTo>
                  <a:cubicBezTo>
                    <a:pt x="283" y="9558"/>
                    <a:pt x="970" y="8318"/>
                    <a:pt x="2026" y="7021"/>
                  </a:cubicBezTo>
                  <a:cubicBezTo>
                    <a:pt x="3083" y="5723"/>
                    <a:pt x="4508" y="4370"/>
                    <a:pt x="5644" y="3383"/>
                  </a:cubicBezTo>
                  <a:cubicBezTo>
                    <a:pt x="6779" y="2396"/>
                    <a:pt x="7624" y="1776"/>
                    <a:pt x="8152" y="1353"/>
                  </a:cubicBezTo>
                  <a:cubicBezTo>
                    <a:pt x="8681" y="930"/>
                    <a:pt x="8892" y="704"/>
                    <a:pt x="8865" y="620"/>
                  </a:cubicBezTo>
                  <a:cubicBezTo>
                    <a:pt x="8839" y="535"/>
                    <a:pt x="8575" y="591"/>
                    <a:pt x="7756" y="873"/>
                  </a:cubicBezTo>
                  <a:cubicBezTo>
                    <a:pt x="6938" y="1155"/>
                    <a:pt x="5565" y="1663"/>
                    <a:pt x="4746" y="1917"/>
                  </a:cubicBezTo>
                  <a:cubicBezTo>
                    <a:pt x="3928" y="2170"/>
                    <a:pt x="3663" y="2170"/>
                    <a:pt x="3373" y="2142"/>
                  </a:cubicBezTo>
                  <a:cubicBezTo>
                    <a:pt x="3083" y="2114"/>
                    <a:pt x="2766" y="2058"/>
                    <a:pt x="2713" y="1917"/>
                  </a:cubicBezTo>
                  <a:cubicBezTo>
                    <a:pt x="2660" y="1776"/>
                    <a:pt x="2871" y="1550"/>
                    <a:pt x="3531" y="1296"/>
                  </a:cubicBezTo>
                  <a:cubicBezTo>
                    <a:pt x="4192" y="1043"/>
                    <a:pt x="5301" y="761"/>
                    <a:pt x="6119" y="535"/>
                  </a:cubicBezTo>
                  <a:cubicBezTo>
                    <a:pt x="6938" y="309"/>
                    <a:pt x="7466" y="140"/>
                    <a:pt x="7862" y="56"/>
                  </a:cubicBezTo>
                  <a:cubicBezTo>
                    <a:pt x="8258" y="-29"/>
                    <a:pt x="8522" y="-29"/>
                    <a:pt x="8760" y="140"/>
                  </a:cubicBezTo>
                  <a:cubicBezTo>
                    <a:pt x="8997" y="309"/>
                    <a:pt x="9209" y="648"/>
                    <a:pt x="9341" y="1437"/>
                  </a:cubicBezTo>
                  <a:cubicBezTo>
                    <a:pt x="9473" y="2227"/>
                    <a:pt x="9526" y="3468"/>
                    <a:pt x="9578" y="4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2279626" y="7434527"/>
              <a:ext cx="98469" cy="165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161" fill="norm" stroke="1" extrusionOk="0">
                  <a:moveTo>
                    <a:pt x="14743" y="0"/>
                  </a:moveTo>
                  <a:cubicBezTo>
                    <a:pt x="10243" y="4050"/>
                    <a:pt x="5743" y="8100"/>
                    <a:pt x="3268" y="10800"/>
                  </a:cubicBezTo>
                  <a:cubicBezTo>
                    <a:pt x="793" y="13500"/>
                    <a:pt x="343" y="14850"/>
                    <a:pt x="118" y="16335"/>
                  </a:cubicBezTo>
                  <a:cubicBezTo>
                    <a:pt x="-107" y="17820"/>
                    <a:pt x="-107" y="19440"/>
                    <a:pt x="1018" y="20385"/>
                  </a:cubicBezTo>
                  <a:cubicBezTo>
                    <a:pt x="2143" y="21330"/>
                    <a:pt x="4393" y="21600"/>
                    <a:pt x="7993" y="20115"/>
                  </a:cubicBezTo>
                  <a:cubicBezTo>
                    <a:pt x="11593" y="18630"/>
                    <a:pt x="16543" y="15390"/>
                    <a:pt x="19018" y="12420"/>
                  </a:cubicBezTo>
                  <a:cubicBezTo>
                    <a:pt x="21493" y="9450"/>
                    <a:pt x="21493" y="6750"/>
                    <a:pt x="19468" y="4995"/>
                  </a:cubicBezTo>
                  <a:cubicBezTo>
                    <a:pt x="17443" y="3240"/>
                    <a:pt x="13393" y="2430"/>
                    <a:pt x="9343" y="1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2450570" y="749802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2545381" y="7391019"/>
              <a:ext cx="103579" cy="23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7" h="21513" fill="norm" stroke="1" extrusionOk="0">
                  <a:moveTo>
                    <a:pt x="16286" y="1081"/>
                  </a:moveTo>
                  <a:cubicBezTo>
                    <a:pt x="14624" y="497"/>
                    <a:pt x="12963" y="-87"/>
                    <a:pt x="10263" y="10"/>
                  </a:cubicBezTo>
                  <a:cubicBezTo>
                    <a:pt x="7563" y="108"/>
                    <a:pt x="3824" y="886"/>
                    <a:pt x="1747" y="1762"/>
                  </a:cubicBezTo>
                  <a:cubicBezTo>
                    <a:pt x="-330" y="2637"/>
                    <a:pt x="-745" y="3610"/>
                    <a:pt x="1540" y="4972"/>
                  </a:cubicBezTo>
                  <a:cubicBezTo>
                    <a:pt x="3824" y="6335"/>
                    <a:pt x="8809" y="8086"/>
                    <a:pt x="12547" y="10129"/>
                  </a:cubicBezTo>
                  <a:cubicBezTo>
                    <a:pt x="16286" y="12172"/>
                    <a:pt x="18778" y="14508"/>
                    <a:pt x="19817" y="16162"/>
                  </a:cubicBezTo>
                  <a:cubicBezTo>
                    <a:pt x="20855" y="17816"/>
                    <a:pt x="20440" y="18789"/>
                    <a:pt x="17324" y="19567"/>
                  </a:cubicBezTo>
                  <a:cubicBezTo>
                    <a:pt x="14209" y="20345"/>
                    <a:pt x="8393" y="20929"/>
                    <a:pt x="2578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2533120" y="7345627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4400"/>
                    <a:pt x="8400" y="7200"/>
                    <a:pt x="12000" y="3600"/>
                  </a:cubicBezTo>
                  <a:cubicBezTo>
                    <a:pt x="15600" y="0"/>
                    <a:pt x="18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252009" y="5217154"/>
              <a:ext cx="887412" cy="784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64" fill="norm" stroke="1" extrusionOk="0">
                  <a:moveTo>
                    <a:pt x="21561" y="21229"/>
                  </a:moveTo>
                  <a:cubicBezTo>
                    <a:pt x="20430" y="21402"/>
                    <a:pt x="19298" y="21576"/>
                    <a:pt x="17858" y="21373"/>
                  </a:cubicBezTo>
                  <a:cubicBezTo>
                    <a:pt x="16418" y="21171"/>
                    <a:pt x="14670" y="20592"/>
                    <a:pt x="13075" y="19926"/>
                  </a:cubicBezTo>
                  <a:cubicBezTo>
                    <a:pt x="11481" y="19260"/>
                    <a:pt x="10041" y="18507"/>
                    <a:pt x="8832" y="17493"/>
                  </a:cubicBezTo>
                  <a:cubicBezTo>
                    <a:pt x="7624" y="16480"/>
                    <a:pt x="6647" y="15206"/>
                    <a:pt x="5850" y="13729"/>
                  </a:cubicBezTo>
                  <a:cubicBezTo>
                    <a:pt x="5052" y="12253"/>
                    <a:pt x="4435" y="10573"/>
                    <a:pt x="3947" y="9039"/>
                  </a:cubicBezTo>
                  <a:cubicBezTo>
                    <a:pt x="3458" y="7504"/>
                    <a:pt x="3098" y="6114"/>
                    <a:pt x="2892" y="4927"/>
                  </a:cubicBezTo>
                  <a:cubicBezTo>
                    <a:pt x="2687" y="3740"/>
                    <a:pt x="2635" y="2756"/>
                    <a:pt x="2610" y="2119"/>
                  </a:cubicBezTo>
                  <a:cubicBezTo>
                    <a:pt x="2584" y="1482"/>
                    <a:pt x="2584" y="1192"/>
                    <a:pt x="2558" y="1192"/>
                  </a:cubicBezTo>
                  <a:cubicBezTo>
                    <a:pt x="2532" y="1192"/>
                    <a:pt x="2481" y="1482"/>
                    <a:pt x="2198" y="2205"/>
                  </a:cubicBezTo>
                  <a:cubicBezTo>
                    <a:pt x="1915" y="2929"/>
                    <a:pt x="1401" y="4088"/>
                    <a:pt x="1092" y="4840"/>
                  </a:cubicBezTo>
                  <a:cubicBezTo>
                    <a:pt x="784" y="5593"/>
                    <a:pt x="681" y="5941"/>
                    <a:pt x="527" y="6201"/>
                  </a:cubicBezTo>
                  <a:cubicBezTo>
                    <a:pt x="372" y="6462"/>
                    <a:pt x="167" y="6636"/>
                    <a:pt x="64" y="6578"/>
                  </a:cubicBezTo>
                  <a:cubicBezTo>
                    <a:pt x="-39" y="6520"/>
                    <a:pt x="-39" y="6230"/>
                    <a:pt x="218" y="5477"/>
                  </a:cubicBezTo>
                  <a:cubicBezTo>
                    <a:pt x="475" y="4725"/>
                    <a:pt x="990" y="3508"/>
                    <a:pt x="1427" y="2582"/>
                  </a:cubicBezTo>
                  <a:cubicBezTo>
                    <a:pt x="1864" y="1655"/>
                    <a:pt x="2224" y="1018"/>
                    <a:pt x="2790" y="613"/>
                  </a:cubicBezTo>
                  <a:cubicBezTo>
                    <a:pt x="3355" y="208"/>
                    <a:pt x="4127" y="34"/>
                    <a:pt x="4641" y="5"/>
                  </a:cubicBezTo>
                  <a:cubicBezTo>
                    <a:pt x="5155" y="-24"/>
                    <a:pt x="5412" y="92"/>
                    <a:pt x="5670" y="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127400" y="6024827"/>
              <a:ext cx="103923" cy="25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453" fill="norm" stroke="1" extrusionOk="0">
                  <a:moveTo>
                    <a:pt x="16992" y="0"/>
                  </a:moveTo>
                  <a:cubicBezTo>
                    <a:pt x="13180" y="1271"/>
                    <a:pt x="9368" y="2541"/>
                    <a:pt x="6403" y="5082"/>
                  </a:cubicBezTo>
                  <a:cubicBezTo>
                    <a:pt x="3439" y="7624"/>
                    <a:pt x="1321" y="11435"/>
                    <a:pt x="474" y="13886"/>
                  </a:cubicBezTo>
                  <a:cubicBezTo>
                    <a:pt x="-373" y="16336"/>
                    <a:pt x="51" y="17425"/>
                    <a:pt x="686" y="18424"/>
                  </a:cubicBezTo>
                  <a:cubicBezTo>
                    <a:pt x="1321" y="19422"/>
                    <a:pt x="2168" y="20329"/>
                    <a:pt x="4074" y="20874"/>
                  </a:cubicBezTo>
                  <a:cubicBezTo>
                    <a:pt x="5980" y="21418"/>
                    <a:pt x="8945" y="21600"/>
                    <a:pt x="11062" y="21328"/>
                  </a:cubicBezTo>
                  <a:cubicBezTo>
                    <a:pt x="13180" y="21055"/>
                    <a:pt x="14451" y="20329"/>
                    <a:pt x="16145" y="18333"/>
                  </a:cubicBezTo>
                  <a:cubicBezTo>
                    <a:pt x="17839" y="16336"/>
                    <a:pt x="19956" y="13069"/>
                    <a:pt x="20592" y="10528"/>
                  </a:cubicBezTo>
                  <a:cubicBezTo>
                    <a:pt x="21227" y="7987"/>
                    <a:pt x="20380" y="6171"/>
                    <a:pt x="17839" y="4810"/>
                  </a:cubicBezTo>
                  <a:cubicBezTo>
                    <a:pt x="15298" y="3449"/>
                    <a:pt x="11062" y="2541"/>
                    <a:pt x="6827" y="16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339320" y="6094677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383220" y="5935927"/>
              <a:ext cx="19068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12035" y="0"/>
                  </a:moveTo>
                  <a:cubicBezTo>
                    <a:pt x="9217" y="900"/>
                    <a:pt x="6400" y="1800"/>
                    <a:pt x="4522" y="2700"/>
                  </a:cubicBezTo>
                  <a:cubicBezTo>
                    <a:pt x="2643" y="3600"/>
                    <a:pt x="1704" y="4500"/>
                    <a:pt x="1000" y="5325"/>
                  </a:cubicBezTo>
                  <a:cubicBezTo>
                    <a:pt x="296" y="6150"/>
                    <a:pt x="-174" y="6900"/>
                    <a:pt x="61" y="7500"/>
                  </a:cubicBezTo>
                  <a:cubicBezTo>
                    <a:pt x="296" y="8100"/>
                    <a:pt x="1235" y="8550"/>
                    <a:pt x="4287" y="9525"/>
                  </a:cubicBezTo>
                  <a:cubicBezTo>
                    <a:pt x="7339" y="10500"/>
                    <a:pt x="12504" y="12000"/>
                    <a:pt x="15791" y="13725"/>
                  </a:cubicBezTo>
                  <a:cubicBezTo>
                    <a:pt x="19078" y="15450"/>
                    <a:pt x="20487" y="17400"/>
                    <a:pt x="20956" y="18750"/>
                  </a:cubicBezTo>
                  <a:cubicBezTo>
                    <a:pt x="21426" y="20100"/>
                    <a:pt x="20956" y="20850"/>
                    <a:pt x="204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447270" y="5840677"/>
              <a:ext cx="190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9482"/>
                    <a:pt x="960" y="17365"/>
                    <a:pt x="3840" y="14612"/>
                  </a:cubicBezTo>
                  <a:cubicBezTo>
                    <a:pt x="6720" y="11859"/>
                    <a:pt x="12000" y="8471"/>
                    <a:pt x="15360" y="5929"/>
                  </a:cubicBezTo>
                  <a:cubicBezTo>
                    <a:pt x="18720" y="3388"/>
                    <a:pt x="20160" y="16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428220" y="6247077"/>
              <a:ext cx="103012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20736" y="0"/>
                  </a:moveTo>
                  <a:cubicBezTo>
                    <a:pt x="21168" y="2274"/>
                    <a:pt x="21600" y="4547"/>
                    <a:pt x="18144" y="8147"/>
                  </a:cubicBezTo>
                  <a:cubicBezTo>
                    <a:pt x="14688" y="11747"/>
                    <a:pt x="7344" y="166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472670" y="6240727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108" name="Drawing"/>
          <p:cNvGrpSpPr/>
          <p:nvPr/>
        </p:nvGrpSpPr>
        <p:grpSpPr>
          <a:xfrm>
            <a:off x="860169" y="1908420"/>
            <a:ext cx="5673981" cy="6561687"/>
            <a:chOff x="0" y="0"/>
            <a:chExt cx="5673980" cy="6561685"/>
          </a:xfrm>
        </p:grpSpPr>
        <p:sp>
          <p:nvSpPr>
            <p:cNvPr id="998" name="Line"/>
            <p:cNvSpPr/>
            <p:nvPr/>
          </p:nvSpPr>
          <p:spPr>
            <a:xfrm>
              <a:off x="391776" y="197460"/>
              <a:ext cx="805455" cy="50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355" fill="norm" stroke="1" extrusionOk="0">
                  <a:moveTo>
                    <a:pt x="653" y="21247"/>
                  </a:moveTo>
                  <a:cubicBezTo>
                    <a:pt x="313" y="21247"/>
                    <a:pt x="-27" y="21247"/>
                    <a:pt x="1" y="21292"/>
                  </a:cubicBezTo>
                  <a:cubicBezTo>
                    <a:pt x="30" y="21338"/>
                    <a:pt x="427" y="21428"/>
                    <a:pt x="1362" y="21247"/>
                  </a:cubicBezTo>
                  <a:cubicBezTo>
                    <a:pt x="2297" y="21066"/>
                    <a:pt x="3771" y="20615"/>
                    <a:pt x="4990" y="20208"/>
                  </a:cubicBezTo>
                  <a:cubicBezTo>
                    <a:pt x="6209" y="19801"/>
                    <a:pt x="7173" y="19440"/>
                    <a:pt x="7910" y="19259"/>
                  </a:cubicBezTo>
                  <a:cubicBezTo>
                    <a:pt x="8647" y="19078"/>
                    <a:pt x="9157" y="19078"/>
                    <a:pt x="9271" y="19078"/>
                  </a:cubicBezTo>
                  <a:cubicBezTo>
                    <a:pt x="9384" y="19078"/>
                    <a:pt x="9101" y="19078"/>
                    <a:pt x="8590" y="18672"/>
                  </a:cubicBezTo>
                  <a:cubicBezTo>
                    <a:pt x="8080" y="18265"/>
                    <a:pt x="7343" y="17451"/>
                    <a:pt x="6776" y="15960"/>
                  </a:cubicBezTo>
                  <a:cubicBezTo>
                    <a:pt x="6209" y="14469"/>
                    <a:pt x="5812" y="12300"/>
                    <a:pt x="5614" y="10447"/>
                  </a:cubicBezTo>
                  <a:cubicBezTo>
                    <a:pt x="5416" y="8595"/>
                    <a:pt x="5416" y="7058"/>
                    <a:pt x="5897" y="5431"/>
                  </a:cubicBezTo>
                  <a:cubicBezTo>
                    <a:pt x="6379" y="3805"/>
                    <a:pt x="7343" y="2087"/>
                    <a:pt x="8449" y="1093"/>
                  </a:cubicBezTo>
                  <a:cubicBezTo>
                    <a:pt x="9554" y="99"/>
                    <a:pt x="10801" y="-172"/>
                    <a:pt x="11850" y="99"/>
                  </a:cubicBezTo>
                  <a:cubicBezTo>
                    <a:pt x="12899" y="370"/>
                    <a:pt x="13749" y="1184"/>
                    <a:pt x="14203" y="2359"/>
                  </a:cubicBezTo>
                  <a:cubicBezTo>
                    <a:pt x="14656" y="3533"/>
                    <a:pt x="14713" y="5070"/>
                    <a:pt x="14430" y="6923"/>
                  </a:cubicBezTo>
                  <a:cubicBezTo>
                    <a:pt x="14146" y="8775"/>
                    <a:pt x="13523" y="10944"/>
                    <a:pt x="13097" y="12526"/>
                  </a:cubicBezTo>
                  <a:cubicBezTo>
                    <a:pt x="12672" y="14107"/>
                    <a:pt x="12445" y="15102"/>
                    <a:pt x="12304" y="15825"/>
                  </a:cubicBezTo>
                  <a:cubicBezTo>
                    <a:pt x="12162" y="16548"/>
                    <a:pt x="12105" y="17000"/>
                    <a:pt x="12247" y="17271"/>
                  </a:cubicBezTo>
                  <a:cubicBezTo>
                    <a:pt x="12389" y="17542"/>
                    <a:pt x="12729" y="17632"/>
                    <a:pt x="13834" y="17361"/>
                  </a:cubicBezTo>
                  <a:cubicBezTo>
                    <a:pt x="14940" y="17090"/>
                    <a:pt x="16811" y="16457"/>
                    <a:pt x="18228" y="16231"/>
                  </a:cubicBezTo>
                  <a:cubicBezTo>
                    <a:pt x="19645" y="16005"/>
                    <a:pt x="20609" y="16186"/>
                    <a:pt x="21573" y="16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1381380" y="333129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1394080" y="498229"/>
              <a:ext cx="254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2077511" y="-1"/>
              <a:ext cx="180170" cy="618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81" fill="norm" stroke="1" extrusionOk="0">
                  <a:moveTo>
                    <a:pt x="21379" y="1424"/>
                  </a:moveTo>
                  <a:cubicBezTo>
                    <a:pt x="19119" y="836"/>
                    <a:pt x="16858" y="248"/>
                    <a:pt x="14598" y="65"/>
                  </a:cubicBezTo>
                  <a:cubicBezTo>
                    <a:pt x="12337" y="-119"/>
                    <a:pt x="10077" y="101"/>
                    <a:pt x="8067" y="542"/>
                  </a:cubicBezTo>
                  <a:cubicBezTo>
                    <a:pt x="6058" y="983"/>
                    <a:pt x="4300" y="1644"/>
                    <a:pt x="3546" y="2159"/>
                  </a:cubicBezTo>
                  <a:cubicBezTo>
                    <a:pt x="2793" y="2673"/>
                    <a:pt x="3044" y="3040"/>
                    <a:pt x="4551" y="3848"/>
                  </a:cubicBezTo>
                  <a:cubicBezTo>
                    <a:pt x="6058" y="4657"/>
                    <a:pt x="8821" y="5905"/>
                    <a:pt x="10202" y="6934"/>
                  </a:cubicBezTo>
                  <a:cubicBezTo>
                    <a:pt x="11584" y="7963"/>
                    <a:pt x="11584" y="8771"/>
                    <a:pt x="11207" y="9322"/>
                  </a:cubicBezTo>
                  <a:cubicBezTo>
                    <a:pt x="10830" y="9873"/>
                    <a:pt x="10077" y="10167"/>
                    <a:pt x="9198" y="10461"/>
                  </a:cubicBezTo>
                  <a:cubicBezTo>
                    <a:pt x="8319" y="10754"/>
                    <a:pt x="7314" y="11048"/>
                    <a:pt x="6184" y="11232"/>
                  </a:cubicBezTo>
                  <a:cubicBezTo>
                    <a:pt x="5053" y="11416"/>
                    <a:pt x="3798" y="11489"/>
                    <a:pt x="3798" y="11416"/>
                  </a:cubicBezTo>
                  <a:cubicBezTo>
                    <a:pt x="3798" y="11342"/>
                    <a:pt x="5053" y="11122"/>
                    <a:pt x="6184" y="11195"/>
                  </a:cubicBezTo>
                  <a:cubicBezTo>
                    <a:pt x="7314" y="11269"/>
                    <a:pt x="8319" y="11636"/>
                    <a:pt x="8695" y="12261"/>
                  </a:cubicBezTo>
                  <a:cubicBezTo>
                    <a:pt x="9072" y="12885"/>
                    <a:pt x="8821" y="13767"/>
                    <a:pt x="7314" y="14942"/>
                  </a:cubicBezTo>
                  <a:cubicBezTo>
                    <a:pt x="5807" y="16118"/>
                    <a:pt x="3044" y="17587"/>
                    <a:pt x="1537" y="18616"/>
                  </a:cubicBezTo>
                  <a:cubicBezTo>
                    <a:pt x="30" y="19644"/>
                    <a:pt x="-221" y="20232"/>
                    <a:pt x="156" y="20636"/>
                  </a:cubicBezTo>
                  <a:cubicBezTo>
                    <a:pt x="532" y="21040"/>
                    <a:pt x="1537" y="21261"/>
                    <a:pt x="4426" y="21371"/>
                  </a:cubicBezTo>
                  <a:cubicBezTo>
                    <a:pt x="7314" y="21481"/>
                    <a:pt x="12086" y="21481"/>
                    <a:pt x="16858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2415910" y="232476"/>
              <a:ext cx="152921" cy="221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116" fill="norm" stroke="1" extrusionOk="0">
                  <a:moveTo>
                    <a:pt x="21377" y="1727"/>
                  </a:moveTo>
                  <a:cubicBezTo>
                    <a:pt x="20489" y="919"/>
                    <a:pt x="19602" y="112"/>
                    <a:pt x="17678" y="11"/>
                  </a:cubicBezTo>
                  <a:cubicBezTo>
                    <a:pt x="15755" y="-90"/>
                    <a:pt x="12796" y="516"/>
                    <a:pt x="9837" y="2231"/>
                  </a:cubicBezTo>
                  <a:cubicBezTo>
                    <a:pt x="6878" y="3947"/>
                    <a:pt x="3919" y="6774"/>
                    <a:pt x="2144" y="9297"/>
                  </a:cubicBezTo>
                  <a:cubicBezTo>
                    <a:pt x="369" y="11820"/>
                    <a:pt x="-223" y="14041"/>
                    <a:pt x="73" y="16160"/>
                  </a:cubicBezTo>
                  <a:cubicBezTo>
                    <a:pt x="369" y="18280"/>
                    <a:pt x="1552" y="20299"/>
                    <a:pt x="5251" y="20904"/>
                  </a:cubicBezTo>
                  <a:cubicBezTo>
                    <a:pt x="8950" y="21510"/>
                    <a:pt x="15163" y="20703"/>
                    <a:pt x="21377" y="19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2697646" y="232471"/>
              <a:ext cx="156935" cy="18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93" fill="norm" stroke="1" extrusionOk="0">
                  <a:moveTo>
                    <a:pt x="20489" y="1333"/>
                  </a:moveTo>
                  <a:cubicBezTo>
                    <a:pt x="19337" y="613"/>
                    <a:pt x="18185" y="-107"/>
                    <a:pt x="16169" y="13"/>
                  </a:cubicBezTo>
                  <a:cubicBezTo>
                    <a:pt x="14153" y="133"/>
                    <a:pt x="11273" y="1093"/>
                    <a:pt x="8393" y="3973"/>
                  </a:cubicBezTo>
                  <a:cubicBezTo>
                    <a:pt x="5513" y="6853"/>
                    <a:pt x="2633" y="11653"/>
                    <a:pt x="1193" y="14653"/>
                  </a:cubicBezTo>
                  <a:cubicBezTo>
                    <a:pt x="-247" y="17653"/>
                    <a:pt x="-247" y="18853"/>
                    <a:pt x="473" y="19813"/>
                  </a:cubicBezTo>
                  <a:cubicBezTo>
                    <a:pt x="1193" y="20773"/>
                    <a:pt x="2633" y="21493"/>
                    <a:pt x="6233" y="21493"/>
                  </a:cubicBezTo>
                  <a:cubicBezTo>
                    <a:pt x="9833" y="21493"/>
                    <a:pt x="15593" y="20773"/>
                    <a:pt x="21353" y="20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2905380" y="447429"/>
              <a:ext cx="44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082"/>
                    <a:pt x="11314" y="10165"/>
                    <a:pt x="7714" y="13765"/>
                  </a:cubicBezTo>
                  <a:cubicBezTo>
                    <a:pt x="4114" y="17365"/>
                    <a:pt x="2057" y="194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3185422" y="246694"/>
              <a:ext cx="215259" cy="21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117" fill="norm" stroke="1" extrusionOk="0">
                  <a:moveTo>
                    <a:pt x="13148" y="4042"/>
                  </a:moveTo>
                  <a:cubicBezTo>
                    <a:pt x="13358" y="2616"/>
                    <a:pt x="13568" y="1189"/>
                    <a:pt x="13148" y="476"/>
                  </a:cubicBezTo>
                  <a:cubicBezTo>
                    <a:pt x="12729" y="-237"/>
                    <a:pt x="11680" y="-237"/>
                    <a:pt x="9898" y="1088"/>
                  </a:cubicBezTo>
                  <a:cubicBezTo>
                    <a:pt x="8115" y="2412"/>
                    <a:pt x="5599" y="5061"/>
                    <a:pt x="3711" y="8016"/>
                  </a:cubicBezTo>
                  <a:cubicBezTo>
                    <a:pt x="1824" y="10971"/>
                    <a:pt x="566" y="14231"/>
                    <a:pt x="146" y="16371"/>
                  </a:cubicBezTo>
                  <a:cubicBezTo>
                    <a:pt x="-273" y="18510"/>
                    <a:pt x="146" y="19529"/>
                    <a:pt x="2244" y="20242"/>
                  </a:cubicBezTo>
                  <a:cubicBezTo>
                    <a:pt x="4341" y="20955"/>
                    <a:pt x="8115" y="21363"/>
                    <a:pt x="11576" y="20955"/>
                  </a:cubicBezTo>
                  <a:cubicBezTo>
                    <a:pt x="15036" y="20548"/>
                    <a:pt x="18181" y="19325"/>
                    <a:pt x="21327" y="18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3502143" y="214216"/>
              <a:ext cx="110095" cy="271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463" fill="norm" stroke="1" extrusionOk="0">
                  <a:moveTo>
                    <a:pt x="18876" y="2375"/>
                  </a:moveTo>
                  <a:cubicBezTo>
                    <a:pt x="18091" y="1537"/>
                    <a:pt x="17305" y="700"/>
                    <a:pt x="15931" y="282"/>
                  </a:cubicBezTo>
                  <a:cubicBezTo>
                    <a:pt x="14556" y="-137"/>
                    <a:pt x="12593" y="-137"/>
                    <a:pt x="9844" y="616"/>
                  </a:cubicBezTo>
                  <a:cubicBezTo>
                    <a:pt x="7095" y="1370"/>
                    <a:pt x="3560" y="2877"/>
                    <a:pt x="1596" y="4468"/>
                  </a:cubicBezTo>
                  <a:cubicBezTo>
                    <a:pt x="-367" y="6058"/>
                    <a:pt x="-760" y="7733"/>
                    <a:pt x="1793" y="9575"/>
                  </a:cubicBezTo>
                  <a:cubicBezTo>
                    <a:pt x="4345" y="11416"/>
                    <a:pt x="9844" y="13426"/>
                    <a:pt x="13378" y="14765"/>
                  </a:cubicBezTo>
                  <a:cubicBezTo>
                    <a:pt x="16913" y="16105"/>
                    <a:pt x="18484" y="16775"/>
                    <a:pt x="19465" y="17528"/>
                  </a:cubicBezTo>
                  <a:cubicBezTo>
                    <a:pt x="20447" y="18282"/>
                    <a:pt x="20840" y="19119"/>
                    <a:pt x="19858" y="19705"/>
                  </a:cubicBezTo>
                  <a:cubicBezTo>
                    <a:pt x="18876" y="20291"/>
                    <a:pt x="16520" y="20626"/>
                    <a:pt x="13378" y="20877"/>
                  </a:cubicBezTo>
                  <a:cubicBezTo>
                    <a:pt x="10236" y="21128"/>
                    <a:pt x="6309" y="21296"/>
                    <a:pt x="2382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3718180" y="504579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659"/>
                    <a:pt x="16800" y="9318"/>
                    <a:pt x="13200" y="12918"/>
                  </a:cubicBezTo>
                  <a:cubicBezTo>
                    <a:pt x="9600" y="16518"/>
                    <a:pt x="4800" y="190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4061208" y="223063"/>
              <a:ext cx="123976" cy="264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242" fill="norm" stroke="1" extrusionOk="0">
                  <a:moveTo>
                    <a:pt x="8340" y="7313"/>
                  </a:moveTo>
                  <a:cubicBezTo>
                    <a:pt x="10082" y="6973"/>
                    <a:pt x="11824" y="6633"/>
                    <a:pt x="13043" y="6038"/>
                  </a:cubicBezTo>
                  <a:cubicBezTo>
                    <a:pt x="14263" y="5443"/>
                    <a:pt x="14959" y="4592"/>
                    <a:pt x="15482" y="3572"/>
                  </a:cubicBezTo>
                  <a:cubicBezTo>
                    <a:pt x="16005" y="2551"/>
                    <a:pt x="16353" y="1361"/>
                    <a:pt x="15482" y="680"/>
                  </a:cubicBezTo>
                  <a:cubicBezTo>
                    <a:pt x="14611" y="0"/>
                    <a:pt x="12521" y="-170"/>
                    <a:pt x="9734" y="170"/>
                  </a:cubicBezTo>
                  <a:cubicBezTo>
                    <a:pt x="6947" y="510"/>
                    <a:pt x="3463" y="1361"/>
                    <a:pt x="1547" y="2721"/>
                  </a:cubicBezTo>
                  <a:cubicBezTo>
                    <a:pt x="-370" y="4082"/>
                    <a:pt x="-718" y="5953"/>
                    <a:pt x="1721" y="7739"/>
                  </a:cubicBezTo>
                  <a:cubicBezTo>
                    <a:pt x="4159" y="9524"/>
                    <a:pt x="9385" y="11225"/>
                    <a:pt x="13217" y="12756"/>
                  </a:cubicBezTo>
                  <a:cubicBezTo>
                    <a:pt x="17050" y="14287"/>
                    <a:pt x="19488" y="15647"/>
                    <a:pt x="20185" y="16753"/>
                  </a:cubicBezTo>
                  <a:cubicBezTo>
                    <a:pt x="20882" y="17858"/>
                    <a:pt x="19837" y="18709"/>
                    <a:pt x="18269" y="19389"/>
                  </a:cubicBezTo>
                  <a:cubicBezTo>
                    <a:pt x="16701" y="20069"/>
                    <a:pt x="14611" y="20580"/>
                    <a:pt x="12347" y="20920"/>
                  </a:cubicBezTo>
                  <a:cubicBezTo>
                    <a:pt x="10082" y="21260"/>
                    <a:pt x="7643" y="21430"/>
                    <a:pt x="7121" y="20920"/>
                  </a:cubicBezTo>
                  <a:cubicBezTo>
                    <a:pt x="6598" y="20410"/>
                    <a:pt x="7992" y="19219"/>
                    <a:pt x="9385" y="18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4285407" y="228500"/>
              <a:ext cx="137624" cy="28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349" fill="norm" stroke="1" extrusionOk="0">
                  <a:moveTo>
                    <a:pt x="20961" y="709"/>
                  </a:moveTo>
                  <a:cubicBezTo>
                    <a:pt x="16770" y="229"/>
                    <a:pt x="12579" y="-251"/>
                    <a:pt x="8871" y="149"/>
                  </a:cubicBezTo>
                  <a:cubicBezTo>
                    <a:pt x="5164" y="549"/>
                    <a:pt x="1940" y="1829"/>
                    <a:pt x="651" y="3269"/>
                  </a:cubicBezTo>
                  <a:cubicBezTo>
                    <a:pt x="-639" y="4709"/>
                    <a:pt x="6" y="6309"/>
                    <a:pt x="2424" y="7909"/>
                  </a:cubicBezTo>
                  <a:cubicBezTo>
                    <a:pt x="4842" y="9509"/>
                    <a:pt x="9033" y="11109"/>
                    <a:pt x="11934" y="12309"/>
                  </a:cubicBezTo>
                  <a:cubicBezTo>
                    <a:pt x="14836" y="13509"/>
                    <a:pt x="16448" y="14309"/>
                    <a:pt x="17254" y="15109"/>
                  </a:cubicBezTo>
                  <a:cubicBezTo>
                    <a:pt x="18060" y="15909"/>
                    <a:pt x="18060" y="16709"/>
                    <a:pt x="16609" y="17749"/>
                  </a:cubicBezTo>
                  <a:cubicBezTo>
                    <a:pt x="15158" y="18789"/>
                    <a:pt x="12257" y="20069"/>
                    <a:pt x="9355" y="2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4442080" y="523629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840"/>
                    <a:pt x="21600" y="7680"/>
                    <a:pt x="18000" y="11280"/>
                  </a:cubicBezTo>
                  <a:cubicBezTo>
                    <a:pt x="14400" y="14880"/>
                    <a:pt x="7200" y="182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4819733" y="246346"/>
              <a:ext cx="127263" cy="327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534" fill="norm" stroke="1" extrusionOk="0">
                  <a:moveTo>
                    <a:pt x="16229" y="5295"/>
                  </a:moveTo>
                  <a:cubicBezTo>
                    <a:pt x="16925" y="4599"/>
                    <a:pt x="17622" y="3902"/>
                    <a:pt x="18667" y="3066"/>
                  </a:cubicBezTo>
                  <a:cubicBezTo>
                    <a:pt x="19712" y="2230"/>
                    <a:pt x="21106" y="1254"/>
                    <a:pt x="20932" y="697"/>
                  </a:cubicBezTo>
                  <a:cubicBezTo>
                    <a:pt x="20758" y="139"/>
                    <a:pt x="19016" y="0"/>
                    <a:pt x="16229" y="0"/>
                  </a:cubicBezTo>
                  <a:cubicBezTo>
                    <a:pt x="13441" y="0"/>
                    <a:pt x="9609" y="139"/>
                    <a:pt x="6474" y="1185"/>
                  </a:cubicBezTo>
                  <a:cubicBezTo>
                    <a:pt x="3338" y="2230"/>
                    <a:pt x="900" y="4181"/>
                    <a:pt x="203" y="5783"/>
                  </a:cubicBezTo>
                  <a:cubicBezTo>
                    <a:pt x="-494" y="7386"/>
                    <a:pt x="551" y="8640"/>
                    <a:pt x="4209" y="10591"/>
                  </a:cubicBezTo>
                  <a:cubicBezTo>
                    <a:pt x="7867" y="12542"/>
                    <a:pt x="14138" y="15190"/>
                    <a:pt x="17100" y="16932"/>
                  </a:cubicBezTo>
                  <a:cubicBezTo>
                    <a:pt x="20061" y="18674"/>
                    <a:pt x="19712" y="19510"/>
                    <a:pt x="18493" y="20137"/>
                  </a:cubicBezTo>
                  <a:cubicBezTo>
                    <a:pt x="17274" y="20764"/>
                    <a:pt x="15183" y="21182"/>
                    <a:pt x="13093" y="21391"/>
                  </a:cubicBezTo>
                  <a:cubicBezTo>
                    <a:pt x="11003" y="21600"/>
                    <a:pt x="8912" y="21600"/>
                    <a:pt x="7519" y="21252"/>
                  </a:cubicBezTo>
                  <a:cubicBezTo>
                    <a:pt x="6125" y="20903"/>
                    <a:pt x="5429" y="20206"/>
                    <a:pt x="5777" y="19510"/>
                  </a:cubicBezTo>
                  <a:cubicBezTo>
                    <a:pt x="6125" y="18813"/>
                    <a:pt x="7519" y="18116"/>
                    <a:pt x="8912" y="17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5114642" y="309140"/>
              <a:ext cx="203739" cy="219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0710" fill="norm" stroke="1" extrusionOk="0">
                  <a:moveTo>
                    <a:pt x="14311" y="1067"/>
                  </a:moveTo>
                  <a:cubicBezTo>
                    <a:pt x="13231" y="267"/>
                    <a:pt x="12151" y="-533"/>
                    <a:pt x="9775" y="467"/>
                  </a:cubicBezTo>
                  <a:cubicBezTo>
                    <a:pt x="7399" y="1467"/>
                    <a:pt x="3727" y="4267"/>
                    <a:pt x="1675" y="6967"/>
                  </a:cubicBezTo>
                  <a:cubicBezTo>
                    <a:pt x="-377" y="9667"/>
                    <a:pt x="-809" y="12267"/>
                    <a:pt x="1891" y="14667"/>
                  </a:cubicBezTo>
                  <a:cubicBezTo>
                    <a:pt x="4591" y="17067"/>
                    <a:pt x="10423" y="19267"/>
                    <a:pt x="14095" y="20167"/>
                  </a:cubicBezTo>
                  <a:cubicBezTo>
                    <a:pt x="17767" y="21067"/>
                    <a:pt x="19279" y="20667"/>
                    <a:pt x="20791" y="20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5388230" y="124576"/>
              <a:ext cx="180612" cy="54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61" fill="norm" stroke="1" extrusionOk="0">
                  <a:moveTo>
                    <a:pt x="5959" y="966"/>
                  </a:moveTo>
                  <a:cubicBezTo>
                    <a:pt x="7448" y="463"/>
                    <a:pt x="8938" y="-39"/>
                    <a:pt x="11545" y="3"/>
                  </a:cubicBezTo>
                  <a:cubicBezTo>
                    <a:pt x="14152" y="45"/>
                    <a:pt x="17876" y="631"/>
                    <a:pt x="19738" y="1384"/>
                  </a:cubicBezTo>
                  <a:cubicBezTo>
                    <a:pt x="21600" y="2138"/>
                    <a:pt x="21600" y="3059"/>
                    <a:pt x="20110" y="4398"/>
                  </a:cubicBezTo>
                  <a:cubicBezTo>
                    <a:pt x="18621" y="5738"/>
                    <a:pt x="15641" y="7496"/>
                    <a:pt x="14400" y="8794"/>
                  </a:cubicBezTo>
                  <a:cubicBezTo>
                    <a:pt x="13159" y="10091"/>
                    <a:pt x="13655" y="10928"/>
                    <a:pt x="14772" y="12226"/>
                  </a:cubicBezTo>
                  <a:cubicBezTo>
                    <a:pt x="15890" y="13524"/>
                    <a:pt x="17628" y="15282"/>
                    <a:pt x="17379" y="16873"/>
                  </a:cubicBezTo>
                  <a:cubicBezTo>
                    <a:pt x="17131" y="18463"/>
                    <a:pt x="14897" y="19887"/>
                    <a:pt x="11669" y="20640"/>
                  </a:cubicBezTo>
                  <a:cubicBezTo>
                    <a:pt x="8441" y="21394"/>
                    <a:pt x="4221" y="21477"/>
                    <a:pt x="0" y="2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1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967717" y="594121"/>
              <a:ext cx="410864" cy="113189"/>
            </a:xfrm>
            <a:prstGeom prst="rect">
              <a:avLst/>
            </a:prstGeom>
            <a:effectLst/>
          </p:spPr>
        </p:pic>
        <p:pic>
          <p:nvPicPr>
            <p:cNvPr id="101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356287" y="606179"/>
              <a:ext cx="117294" cy="341049"/>
            </a:xfrm>
            <a:prstGeom prst="rect">
              <a:avLst/>
            </a:prstGeom>
            <a:effectLst/>
          </p:spPr>
        </p:pic>
        <p:pic>
          <p:nvPicPr>
            <p:cNvPr id="101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360223" y="591468"/>
              <a:ext cx="170508" cy="135362"/>
            </a:xfrm>
            <a:prstGeom prst="rect">
              <a:avLst/>
            </a:prstGeom>
            <a:effectLst/>
          </p:spPr>
        </p:pic>
        <p:pic>
          <p:nvPicPr>
            <p:cNvPr id="102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854195" y="1120529"/>
              <a:ext cx="178321" cy="344980"/>
            </a:xfrm>
            <a:prstGeom prst="rect">
              <a:avLst/>
            </a:prstGeom>
            <a:effectLst/>
          </p:spPr>
        </p:pic>
        <p:pic>
          <p:nvPicPr>
            <p:cNvPr id="1022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033061" y="1134545"/>
              <a:ext cx="167470" cy="138031"/>
            </a:xfrm>
            <a:prstGeom prst="rect">
              <a:avLst/>
            </a:prstGeom>
            <a:effectLst/>
          </p:spPr>
        </p:pic>
        <p:pic>
          <p:nvPicPr>
            <p:cNvPr id="102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154865" y="1102421"/>
              <a:ext cx="99901" cy="190994"/>
            </a:xfrm>
            <a:prstGeom prst="rect">
              <a:avLst/>
            </a:prstGeom>
            <a:effectLst/>
          </p:spPr>
        </p:pic>
        <p:pic>
          <p:nvPicPr>
            <p:cNvPr id="1026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195913" y="942729"/>
              <a:ext cx="150668" cy="309443"/>
            </a:xfrm>
            <a:prstGeom prst="rect">
              <a:avLst/>
            </a:prstGeom>
            <a:effectLst/>
          </p:spPr>
        </p:pic>
        <p:pic>
          <p:nvPicPr>
            <p:cNvPr id="1028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416430" y="1120529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030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784730" y="580779"/>
              <a:ext cx="254001" cy="488951"/>
            </a:xfrm>
            <a:prstGeom prst="rect">
              <a:avLst/>
            </a:prstGeom>
            <a:effectLst/>
          </p:spPr>
        </p:pic>
        <p:pic>
          <p:nvPicPr>
            <p:cNvPr id="1032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784730" y="591110"/>
              <a:ext cx="171451" cy="174951"/>
            </a:xfrm>
            <a:prstGeom prst="rect">
              <a:avLst/>
            </a:prstGeom>
            <a:effectLst/>
          </p:spPr>
        </p:pic>
        <p:pic>
          <p:nvPicPr>
            <p:cNvPr id="1034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172614" y="1088779"/>
              <a:ext cx="93775" cy="355525"/>
            </a:xfrm>
            <a:prstGeom prst="rect">
              <a:avLst/>
            </a:prstGeom>
            <a:effectLst/>
          </p:spPr>
        </p:pic>
        <p:pic>
          <p:nvPicPr>
            <p:cNvPr id="1036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127358" y="1247529"/>
              <a:ext cx="184423" cy="50801"/>
            </a:xfrm>
            <a:prstGeom prst="rect">
              <a:avLst/>
            </a:prstGeom>
            <a:effectLst/>
          </p:spPr>
        </p:pic>
        <p:pic>
          <p:nvPicPr>
            <p:cNvPr id="1038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270488" y="1241179"/>
              <a:ext cx="153943" cy="169107"/>
            </a:xfrm>
            <a:prstGeom prst="rect">
              <a:avLst/>
            </a:prstGeom>
            <a:effectLst/>
          </p:spPr>
        </p:pic>
        <p:pic>
          <p:nvPicPr>
            <p:cNvPr id="1040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3436430" y="1019927"/>
              <a:ext cx="458178" cy="577738"/>
            </a:xfrm>
            <a:prstGeom prst="rect">
              <a:avLst/>
            </a:prstGeom>
            <a:effectLst/>
          </p:spPr>
        </p:pic>
        <p:sp>
          <p:nvSpPr>
            <p:cNvPr id="1042" name="Line"/>
            <p:cNvSpPr/>
            <p:nvPr/>
          </p:nvSpPr>
          <p:spPr>
            <a:xfrm>
              <a:off x="1044862" y="3224710"/>
              <a:ext cx="279369" cy="35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98" fill="norm" stroke="1" extrusionOk="0">
                  <a:moveTo>
                    <a:pt x="21275" y="634"/>
                  </a:moveTo>
                  <a:cubicBezTo>
                    <a:pt x="19502" y="246"/>
                    <a:pt x="17729" y="-142"/>
                    <a:pt x="15472" y="52"/>
                  </a:cubicBezTo>
                  <a:cubicBezTo>
                    <a:pt x="13215" y="246"/>
                    <a:pt x="10475" y="1022"/>
                    <a:pt x="7976" y="2445"/>
                  </a:cubicBezTo>
                  <a:cubicBezTo>
                    <a:pt x="5478" y="3868"/>
                    <a:pt x="3221" y="5937"/>
                    <a:pt x="1771" y="8265"/>
                  </a:cubicBezTo>
                  <a:cubicBezTo>
                    <a:pt x="320" y="10593"/>
                    <a:pt x="-325" y="13180"/>
                    <a:pt x="159" y="15250"/>
                  </a:cubicBezTo>
                  <a:cubicBezTo>
                    <a:pt x="642" y="17319"/>
                    <a:pt x="2254" y="18871"/>
                    <a:pt x="4591" y="19906"/>
                  </a:cubicBezTo>
                  <a:cubicBezTo>
                    <a:pt x="6929" y="20941"/>
                    <a:pt x="9991" y="21458"/>
                    <a:pt x="12571" y="21393"/>
                  </a:cubicBezTo>
                  <a:cubicBezTo>
                    <a:pt x="15150" y="21329"/>
                    <a:pt x="17245" y="20682"/>
                    <a:pt x="19341" y="20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488483" y="3286826"/>
              <a:ext cx="197698" cy="256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46" fill="norm" stroke="1" extrusionOk="0">
                  <a:moveTo>
                    <a:pt x="15779" y="1501"/>
                  </a:moveTo>
                  <a:cubicBezTo>
                    <a:pt x="15097" y="799"/>
                    <a:pt x="14415" y="97"/>
                    <a:pt x="12710" y="9"/>
                  </a:cubicBezTo>
                  <a:cubicBezTo>
                    <a:pt x="11004" y="-79"/>
                    <a:pt x="8276" y="448"/>
                    <a:pt x="5889" y="2116"/>
                  </a:cubicBezTo>
                  <a:cubicBezTo>
                    <a:pt x="3501" y="3784"/>
                    <a:pt x="1455" y="6594"/>
                    <a:pt x="545" y="9404"/>
                  </a:cubicBezTo>
                  <a:cubicBezTo>
                    <a:pt x="-364" y="12214"/>
                    <a:pt x="-137" y="15023"/>
                    <a:pt x="1228" y="17131"/>
                  </a:cubicBezTo>
                  <a:cubicBezTo>
                    <a:pt x="2592" y="19238"/>
                    <a:pt x="5093" y="20643"/>
                    <a:pt x="8617" y="21082"/>
                  </a:cubicBezTo>
                  <a:cubicBezTo>
                    <a:pt x="12141" y="21521"/>
                    <a:pt x="16689" y="20994"/>
                    <a:pt x="21236" y="20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750866" y="2910726"/>
              <a:ext cx="1196180" cy="840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89" fill="norm" stroke="1" extrusionOk="0">
                  <a:moveTo>
                    <a:pt x="17830" y="4885"/>
                  </a:moveTo>
                  <a:cubicBezTo>
                    <a:pt x="17830" y="4615"/>
                    <a:pt x="17830" y="4344"/>
                    <a:pt x="17678" y="4019"/>
                  </a:cubicBezTo>
                  <a:cubicBezTo>
                    <a:pt x="17526" y="3694"/>
                    <a:pt x="17222" y="3315"/>
                    <a:pt x="16651" y="2720"/>
                  </a:cubicBezTo>
                  <a:cubicBezTo>
                    <a:pt x="16081" y="2124"/>
                    <a:pt x="15244" y="1312"/>
                    <a:pt x="14256" y="798"/>
                  </a:cubicBezTo>
                  <a:cubicBezTo>
                    <a:pt x="13267" y="284"/>
                    <a:pt x="12126" y="67"/>
                    <a:pt x="11004" y="13"/>
                  </a:cubicBezTo>
                  <a:cubicBezTo>
                    <a:pt x="9882" y="-41"/>
                    <a:pt x="8780" y="67"/>
                    <a:pt x="7677" y="500"/>
                  </a:cubicBezTo>
                  <a:cubicBezTo>
                    <a:pt x="6574" y="933"/>
                    <a:pt x="5471" y="1691"/>
                    <a:pt x="4482" y="2530"/>
                  </a:cubicBezTo>
                  <a:cubicBezTo>
                    <a:pt x="3494" y="3370"/>
                    <a:pt x="2619" y="4290"/>
                    <a:pt x="1877" y="5454"/>
                  </a:cubicBezTo>
                  <a:cubicBezTo>
                    <a:pt x="1136" y="6618"/>
                    <a:pt x="527" y="8025"/>
                    <a:pt x="223" y="9270"/>
                  </a:cubicBezTo>
                  <a:cubicBezTo>
                    <a:pt x="-81" y="10515"/>
                    <a:pt x="-81" y="11598"/>
                    <a:pt x="261" y="12627"/>
                  </a:cubicBezTo>
                  <a:cubicBezTo>
                    <a:pt x="604" y="13655"/>
                    <a:pt x="1288" y="14630"/>
                    <a:pt x="2087" y="15604"/>
                  </a:cubicBezTo>
                  <a:cubicBezTo>
                    <a:pt x="2885" y="16579"/>
                    <a:pt x="3798" y="17553"/>
                    <a:pt x="4730" y="18392"/>
                  </a:cubicBezTo>
                  <a:cubicBezTo>
                    <a:pt x="5661" y="19231"/>
                    <a:pt x="6612" y="19935"/>
                    <a:pt x="7601" y="20422"/>
                  </a:cubicBezTo>
                  <a:cubicBezTo>
                    <a:pt x="8589" y="20909"/>
                    <a:pt x="9616" y="21180"/>
                    <a:pt x="10719" y="21342"/>
                  </a:cubicBezTo>
                  <a:cubicBezTo>
                    <a:pt x="11822" y="21505"/>
                    <a:pt x="13001" y="21559"/>
                    <a:pt x="13970" y="21370"/>
                  </a:cubicBezTo>
                  <a:cubicBezTo>
                    <a:pt x="14940" y="21180"/>
                    <a:pt x="15701" y="20747"/>
                    <a:pt x="16594" y="19935"/>
                  </a:cubicBezTo>
                  <a:cubicBezTo>
                    <a:pt x="17488" y="19123"/>
                    <a:pt x="18515" y="17932"/>
                    <a:pt x="19294" y="16741"/>
                  </a:cubicBezTo>
                  <a:cubicBezTo>
                    <a:pt x="20074" y="15550"/>
                    <a:pt x="20606" y="14359"/>
                    <a:pt x="20949" y="13114"/>
                  </a:cubicBezTo>
                  <a:cubicBezTo>
                    <a:pt x="21291" y="11869"/>
                    <a:pt x="21443" y="10570"/>
                    <a:pt x="21481" y="9243"/>
                  </a:cubicBezTo>
                  <a:cubicBezTo>
                    <a:pt x="21519" y="7917"/>
                    <a:pt x="21443" y="6564"/>
                    <a:pt x="21196" y="5508"/>
                  </a:cubicBezTo>
                  <a:cubicBezTo>
                    <a:pt x="20949" y="4452"/>
                    <a:pt x="20530" y="3694"/>
                    <a:pt x="19827" y="3180"/>
                  </a:cubicBezTo>
                  <a:cubicBezTo>
                    <a:pt x="19123" y="2666"/>
                    <a:pt x="18134" y="2395"/>
                    <a:pt x="17298" y="2260"/>
                  </a:cubicBezTo>
                  <a:cubicBezTo>
                    <a:pt x="16461" y="2124"/>
                    <a:pt x="15777" y="2124"/>
                    <a:pt x="15358" y="2206"/>
                  </a:cubicBezTo>
                  <a:cubicBezTo>
                    <a:pt x="14940" y="2287"/>
                    <a:pt x="14788" y="2449"/>
                    <a:pt x="14636" y="2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044830" y="1958729"/>
              <a:ext cx="688696" cy="97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6361" y="21600"/>
                  </a:moveTo>
                  <a:cubicBezTo>
                    <a:pt x="5367" y="20758"/>
                    <a:pt x="4373" y="19917"/>
                    <a:pt x="3677" y="19145"/>
                  </a:cubicBezTo>
                  <a:cubicBezTo>
                    <a:pt x="2982" y="18374"/>
                    <a:pt x="2584" y="17673"/>
                    <a:pt x="2087" y="16784"/>
                  </a:cubicBezTo>
                  <a:cubicBezTo>
                    <a:pt x="1590" y="15896"/>
                    <a:pt x="994" y="14821"/>
                    <a:pt x="596" y="13792"/>
                  </a:cubicBezTo>
                  <a:cubicBezTo>
                    <a:pt x="199" y="12764"/>
                    <a:pt x="0" y="11782"/>
                    <a:pt x="0" y="10823"/>
                  </a:cubicBezTo>
                  <a:cubicBezTo>
                    <a:pt x="0" y="9865"/>
                    <a:pt x="199" y="8930"/>
                    <a:pt x="530" y="7878"/>
                  </a:cubicBezTo>
                  <a:cubicBezTo>
                    <a:pt x="861" y="6826"/>
                    <a:pt x="1325" y="5657"/>
                    <a:pt x="1921" y="4629"/>
                  </a:cubicBezTo>
                  <a:cubicBezTo>
                    <a:pt x="2518" y="3600"/>
                    <a:pt x="3247" y="2712"/>
                    <a:pt x="4240" y="2010"/>
                  </a:cubicBezTo>
                  <a:cubicBezTo>
                    <a:pt x="5234" y="1309"/>
                    <a:pt x="6493" y="795"/>
                    <a:pt x="7918" y="468"/>
                  </a:cubicBezTo>
                  <a:cubicBezTo>
                    <a:pt x="9342" y="140"/>
                    <a:pt x="10933" y="0"/>
                    <a:pt x="12258" y="0"/>
                  </a:cubicBezTo>
                  <a:cubicBezTo>
                    <a:pt x="13583" y="0"/>
                    <a:pt x="14643" y="140"/>
                    <a:pt x="15769" y="491"/>
                  </a:cubicBezTo>
                  <a:cubicBezTo>
                    <a:pt x="16896" y="842"/>
                    <a:pt x="18088" y="1403"/>
                    <a:pt x="18983" y="2057"/>
                  </a:cubicBezTo>
                  <a:cubicBezTo>
                    <a:pt x="19877" y="2712"/>
                    <a:pt x="20474" y="3460"/>
                    <a:pt x="20871" y="4629"/>
                  </a:cubicBezTo>
                  <a:cubicBezTo>
                    <a:pt x="21269" y="5797"/>
                    <a:pt x="21467" y="7387"/>
                    <a:pt x="21534" y="8532"/>
                  </a:cubicBezTo>
                  <a:cubicBezTo>
                    <a:pt x="21600" y="9678"/>
                    <a:pt x="21534" y="10379"/>
                    <a:pt x="21302" y="11221"/>
                  </a:cubicBezTo>
                  <a:cubicBezTo>
                    <a:pt x="21070" y="12062"/>
                    <a:pt x="20672" y="13044"/>
                    <a:pt x="20209" y="13839"/>
                  </a:cubicBezTo>
                  <a:cubicBezTo>
                    <a:pt x="19745" y="14634"/>
                    <a:pt x="19215" y="15242"/>
                    <a:pt x="18387" y="16083"/>
                  </a:cubicBezTo>
                  <a:cubicBezTo>
                    <a:pt x="17558" y="16925"/>
                    <a:pt x="16432" y="18000"/>
                    <a:pt x="15769" y="18631"/>
                  </a:cubicBezTo>
                  <a:cubicBezTo>
                    <a:pt x="15107" y="19262"/>
                    <a:pt x="14908" y="19449"/>
                    <a:pt x="14643" y="19683"/>
                  </a:cubicBezTo>
                  <a:cubicBezTo>
                    <a:pt x="14378" y="19917"/>
                    <a:pt x="14047" y="20197"/>
                    <a:pt x="13914" y="20221"/>
                  </a:cubicBezTo>
                  <a:cubicBezTo>
                    <a:pt x="13782" y="20244"/>
                    <a:pt x="13848" y="20010"/>
                    <a:pt x="14013" y="19706"/>
                  </a:cubicBezTo>
                  <a:cubicBezTo>
                    <a:pt x="14179" y="19403"/>
                    <a:pt x="14444" y="19029"/>
                    <a:pt x="14709" y="18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457580" y="2672046"/>
              <a:ext cx="330201" cy="195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831" y="1858"/>
                  </a:moveTo>
                  <a:cubicBezTo>
                    <a:pt x="415" y="929"/>
                    <a:pt x="0" y="0"/>
                    <a:pt x="0" y="0"/>
                  </a:cubicBezTo>
                  <a:cubicBezTo>
                    <a:pt x="0" y="0"/>
                    <a:pt x="415" y="929"/>
                    <a:pt x="554" y="3368"/>
                  </a:cubicBezTo>
                  <a:cubicBezTo>
                    <a:pt x="692" y="5806"/>
                    <a:pt x="554" y="9755"/>
                    <a:pt x="485" y="12310"/>
                  </a:cubicBezTo>
                  <a:cubicBezTo>
                    <a:pt x="415" y="14865"/>
                    <a:pt x="415" y="16026"/>
                    <a:pt x="415" y="17187"/>
                  </a:cubicBezTo>
                  <a:cubicBezTo>
                    <a:pt x="415" y="18348"/>
                    <a:pt x="415" y="19510"/>
                    <a:pt x="762" y="20323"/>
                  </a:cubicBezTo>
                  <a:cubicBezTo>
                    <a:pt x="1108" y="21135"/>
                    <a:pt x="1800" y="21600"/>
                    <a:pt x="2838" y="21484"/>
                  </a:cubicBezTo>
                  <a:cubicBezTo>
                    <a:pt x="3877" y="21368"/>
                    <a:pt x="5262" y="20671"/>
                    <a:pt x="7615" y="19626"/>
                  </a:cubicBezTo>
                  <a:cubicBezTo>
                    <a:pt x="9969" y="18581"/>
                    <a:pt x="13292" y="17187"/>
                    <a:pt x="15785" y="16142"/>
                  </a:cubicBezTo>
                  <a:cubicBezTo>
                    <a:pt x="18277" y="15097"/>
                    <a:pt x="19938" y="14400"/>
                    <a:pt x="21600" y="13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789699" y="1810427"/>
              <a:ext cx="113580" cy="18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0889" fill="norm" stroke="1" extrusionOk="0">
                  <a:moveTo>
                    <a:pt x="15526" y="2389"/>
                  </a:moveTo>
                  <a:cubicBezTo>
                    <a:pt x="13955" y="1677"/>
                    <a:pt x="12384" y="965"/>
                    <a:pt x="10617" y="609"/>
                  </a:cubicBezTo>
                  <a:cubicBezTo>
                    <a:pt x="8850" y="253"/>
                    <a:pt x="6886" y="253"/>
                    <a:pt x="4726" y="2626"/>
                  </a:cubicBezTo>
                  <a:cubicBezTo>
                    <a:pt x="2566" y="5000"/>
                    <a:pt x="210" y="9747"/>
                    <a:pt x="13" y="13189"/>
                  </a:cubicBezTo>
                  <a:cubicBezTo>
                    <a:pt x="-183" y="16631"/>
                    <a:pt x="1781" y="18767"/>
                    <a:pt x="4333" y="19954"/>
                  </a:cubicBezTo>
                  <a:cubicBezTo>
                    <a:pt x="6886" y="21141"/>
                    <a:pt x="10028" y="21378"/>
                    <a:pt x="12973" y="19598"/>
                  </a:cubicBezTo>
                  <a:cubicBezTo>
                    <a:pt x="15919" y="17818"/>
                    <a:pt x="18668" y="14020"/>
                    <a:pt x="20042" y="10934"/>
                  </a:cubicBezTo>
                  <a:cubicBezTo>
                    <a:pt x="21417" y="7848"/>
                    <a:pt x="21417" y="5475"/>
                    <a:pt x="20042" y="3813"/>
                  </a:cubicBezTo>
                  <a:cubicBezTo>
                    <a:pt x="18668" y="2152"/>
                    <a:pt x="15919" y="1202"/>
                    <a:pt x="13562" y="609"/>
                  </a:cubicBezTo>
                  <a:cubicBezTo>
                    <a:pt x="11206" y="15"/>
                    <a:pt x="9242" y="-222"/>
                    <a:pt x="8064" y="253"/>
                  </a:cubicBezTo>
                  <a:cubicBezTo>
                    <a:pt x="6886" y="727"/>
                    <a:pt x="6493" y="1914"/>
                    <a:pt x="6493" y="3101"/>
                  </a:cubicBezTo>
                  <a:cubicBezTo>
                    <a:pt x="6493" y="4288"/>
                    <a:pt x="6886" y="5475"/>
                    <a:pt x="7279" y="6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000380" y="184442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072347" y="1654872"/>
              <a:ext cx="182034" cy="25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10298" y="3160"/>
                  </a:moveTo>
                  <a:cubicBezTo>
                    <a:pt x="9293" y="2440"/>
                    <a:pt x="8288" y="1720"/>
                    <a:pt x="7033" y="1090"/>
                  </a:cubicBezTo>
                  <a:cubicBezTo>
                    <a:pt x="5777" y="460"/>
                    <a:pt x="4270" y="-80"/>
                    <a:pt x="3140" y="10"/>
                  </a:cubicBezTo>
                  <a:cubicBezTo>
                    <a:pt x="2009" y="100"/>
                    <a:pt x="1256" y="820"/>
                    <a:pt x="753" y="1630"/>
                  </a:cubicBezTo>
                  <a:cubicBezTo>
                    <a:pt x="251" y="2440"/>
                    <a:pt x="0" y="3340"/>
                    <a:pt x="0" y="4240"/>
                  </a:cubicBezTo>
                  <a:cubicBezTo>
                    <a:pt x="0" y="5140"/>
                    <a:pt x="251" y="6040"/>
                    <a:pt x="1633" y="6490"/>
                  </a:cubicBezTo>
                  <a:cubicBezTo>
                    <a:pt x="3014" y="6940"/>
                    <a:pt x="5526" y="6940"/>
                    <a:pt x="7158" y="6580"/>
                  </a:cubicBezTo>
                  <a:cubicBezTo>
                    <a:pt x="8791" y="6220"/>
                    <a:pt x="9544" y="5500"/>
                    <a:pt x="10298" y="4780"/>
                  </a:cubicBezTo>
                  <a:cubicBezTo>
                    <a:pt x="11051" y="4060"/>
                    <a:pt x="11805" y="3340"/>
                    <a:pt x="12433" y="3520"/>
                  </a:cubicBezTo>
                  <a:cubicBezTo>
                    <a:pt x="13060" y="3700"/>
                    <a:pt x="13563" y="4780"/>
                    <a:pt x="14442" y="6760"/>
                  </a:cubicBezTo>
                  <a:cubicBezTo>
                    <a:pt x="15321" y="8740"/>
                    <a:pt x="16577" y="11620"/>
                    <a:pt x="17833" y="14230"/>
                  </a:cubicBezTo>
                  <a:cubicBezTo>
                    <a:pt x="19088" y="16840"/>
                    <a:pt x="20344" y="19180"/>
                    <a:pt x="21600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931153" y="3001041"/>
              <a:ext cx="2021978" cy="29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34" fill="norm" stroke="1" extrusionOk="0">
                  <a:moveTo>
                    <a:pt x="28" y="21534"/>
                  </a:moveTo>
                  <a:cubicBezTo>
                    <a:pt x="6" y="20768"/>
                    <a:pt x="-17" y="20002"/>
                    <a:pt x="17" y="19313"/>
                  </a:cubicBezTo>
                  <a:cubicBezTo>
                    <a:pt x="51" y="18623"/>
                    <a:pt x="141" y="18011"/>
                    <a:pt x="311" y="16862"/>
                  </a:cubicBezTo>
                  <a:cubicBezTo>
                    <a:pt x="480" y="15713"/>
                    <a:pt x="729" y="14028"/>
                    <a:pt x="1135" y="12189"/>
                  </a:cubicBezTo>
                  <a:cubicBezTo>
                    <a:pt x="1542" y="10351"/>
                    <a:pt x="2107" y="8360"/>
                    <a:pt x="2739" y="6751"/>
                  </a:cubicBezTo>
                  <a:cubicBezTo>
                    <a:pt x="3372" y="5143"/>
                    <a:pt x="4073" y="3917"/>
                    <a:pt x="4750" y="3074"/>
                  </a:cubicBezTo>
                  <a:cubicBezTo>
                    <a:pt x="5428" y="2232"/>
                    <a:pt x="6083" y="1772"/>
                    <a:pt x="6806" y="1313"/>
                  </a:cubicBezTo>
                  <a:cubicBezTo>
                    <a:pt x="7529" y="853"/>
                    <a:pt x="8320" y="394"/>
                    <a:pt x="9145" y="164"/>
                  </a:cubicBezTo>
                  <a:cubicBezTo>
                    <a:pt x="9970" y="-66"/>
                    <a:pt x="10828" y="-66"/>
                    <a:pt x="11585" y="240"/>
                  </a:cubicBezTo>
                  <a:cubicBezTo>
                    <a:pt x="12342" y="547"/>
                    <a:pt x="12997" y="1160"/>
                    <a:pt x="13641" y="1772"/>
                  </a:cubicBezTo>
                  <a:cubicBezTo>
                    <a:pt x="14285" y="2385"/>
                    <a:pt x="14918" y="2998"/>
                    <a:pt x="15573" y="3764"/>
                  </a:cubicBezTo>
                  <a:cubicBezTo>
                    <a:pt x="16228" y="4530"/>
                    <a:pt x="16906" y="5449"/>
                    <a:pt x="17527" y="6828"/>
                  </a:cubicBezTo>
                  <a:cubicBezTo>
                    <a:pt x="18149" y="8206"/>
                    <a:pt x="18714" y="10045"/>
                    <a:pt x="19267" y="11960"/>
                  </a:cubicBezTo>
                  <a:cubicBezTo>
                    <a:pt x="19821" y="13874"/>
                    <a:pt x="20363" y="15866"/>
                    <a:pt x="20747" y="17168"/>
                  </a:cubicBezTo>
                  <a:cubicBezTo>
                    <a:pt x="21131" y="18470"/>
                    <a:pt x="21357" y="19083"/>
                    <a:pt x="21583" y="19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3794380" y="3069979"/>
              <a:ext cx="119516" cy="24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523" fill="norm" stroke="1" extrusionOk="0">
                  <a:moveTo>
                    <a:pt x="0" y="0"/>
                  </a:moveTo>
                  <a:cubicBezTo>
                    <a:pt x="4469" y="2197"/>
                    <a:pt x="8938" y="4393"/>
                    <a:pt x="12662" y="6864"/>
                  </a:cubicBezTo>
                  <a:cubicBezTo>
                    <a:pt x="16386" y="9336"/>
                    <a:pt x="19366" y="12081"/>
                    <a:pt x="20483" y="14369"/>
                  </a:cubicBezTo>
                  <a:cubicBezTo>
                    <a:pt x="21600" y="16658"/>
                    <a:pt x="20855" y="18488"/>
                    <a:pt x="19552" y="19678"/>
                  </a:cubicBezTo>
                  <a:cubicBezTo>
                    <a:pt x="18248" y="20868"/>
                    <a:pt x="16386" y="21417"/>
                    <a:pt x="14524" y="21508"/>
                  </a:cubicBezTo>
                  <a:cubicBezTo>
                    <a:pt x="12662" y="21600"/>
                    <a:pt x="10800" y="21234"/>
                    <a:pt x="8938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2901964" y="2634006"/>
              <a:ext cx="190742" cy="203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371" fill="norm" stroke="1" extrusionOk="0">
                  <a:moveTo>
                    <a:pt x="11400" y="9792"/>
                  </a:moveTo>
                  <a:cubicBezTo>
                    <a:pt x="11170" y="7565"/>
                    <a:pt x="10941" y="5338"/>
                    <a:pt x="10596" y="3668"/>
                  </a:cubicBezTo>
                  <a:cubicBezTo>
                    <a:pt x="10251" y="1998"/>
                    <a:pt x="9792" y="884"/>
                    <a:pt x="8987" y="328"/>
                  </a:cubicBezTo>
                  <a:cubicBezTo>
                    <a:pt x="8183" y="-229"/>
                    <a:pt x="7034" y="-229"/>
                    <a:pt x="5426" y="1552"/>
                  </a:cubicBezTo>
                  <a:cubicBezTo>
                    <a:pt x="3817" y="3334"/>
                    <a:pt x="1749" y="6897"/>
                    <a:pt x="715" y="9903"/>
                  </a:cubicBezTo>
                  <a:cubicBezTo>
                    <a:pt x="-319" y="12909"/>
                    <a:pt x="-319" y="15359"/>
                    <a:pt x="1290" y="17474"/>
                  </a:cubicBezTo>
                  <a:cubicBezTo>
                    <a:pt x="2898" y="19590"/>
                    <a:pt x="6115" y="21371"/>
                    <a:pt x="9792" y="21371"/>
                  </a:cubicBezTo>
                  <a:cubicBezTo>
                    <a:pt x="13468" y="21371"/>
                    <a:pt x="17604" y="19590"/>
                    <a:pt x="19443" y="16472"/>
                  </a:cubicBezTo>
                  <a:cubicBezTo>
                    <a:pt x="21281" y="13355"/>
                    <a:pt x="20821" y="8901"/>
                    <a:pt x="19902" y="5783"/>
                  </a:cubicBezTo>
                  <a:cubicBezTo>
                    <a:pt x="18983" y="2666"/>
                    <a:pt x="17604" y="884"/>
                    <a:pt x="15881" y="662"/>
                  </a:cubicBezTo>
                  <a:cubicBezTo>
                    <a:pt x="14158" y="439"/>
                    <a:pt x="12090" y="1775"/>
                    <a:pt x="10941" y="3668"/>
                  </a:cubicBezTo>
                  <a:cubicBezTo>
                    <a:pt x="9792" y="5561"/>
                    <a:pt x="9562" y="8010"/>
                    <a:pt x="9332" y="10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229230" y="274612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3400680" y="2564842"/>
              <a:ext cx="76201" cy="263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797"/>
                  </a:moveTo>
                  <a:cubicBezTo>
                    <a:pt x="3600" y="282"/>
                    <a:pt x="7200" y="-232"/>
                    <a:pt x="9000" y="111"/>
                  </a:cubicBezTo>
                  <a:cubicBezTo>
                    <a:pt x="10800" y="454"/>
                    <a:pt x="10800" y="1654"/>
                    <a:pt x="10200" y="4397"/>
                  </a:cubicBezTo>
                  <a:cubicBezTo>
                    <a:pt x="9600" y="7139"/>
                    <a:pt x="8400" y="11425"/>
                    <a:pt x="7800" y="14168"/>
                  </a:cubicBezTo>
                  <a:cubicBezTo>
                    <a:pt x="7200" y="16911"/>
                    <a:pt x="7200" y="18111"/>
                    <a:pt x="8100" y="19054"/>
                  </a:cubicBezTo>
                  <a:cubicBezTo>
                    <a:pt x="9000" y="19997"/>
                    <a:pt x="10800" y="20682"/>
                    <a:pt x="13200" y="21025"/>
                  </a:cubicBezTo>
                  <a:cubicBezTo>
                    <a:pt x="15600" y="21368"/>
                    <a:pt x="18600" y="21368"/>
                    <a:pt x="21600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3851616" y="3475182"/>
              <a:ext cx="245448" cy="283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238" fill="norm" stroke="1" extrusionOk="0">
                  <a:moveTo>
                    <a:pt x="20860" y="4854"/>
                  </a:moveTo>
                  <a:cubicBezTo>
                    <a:pt x="21043" y="4060"/>
                    <a:pt x="21226" y="3266"/>
                    <a:pt x="21226" y="2472"/>
                  </a:cubicBezTo>
                  <a:cubicBezTo>
                    <a:pt x="21226" y="1678"/>
                    <a:pt x="21043" y="884"/>
                    <a:pt x="19945" y="407"/>
                  </a:cubicBezTo>
                  <a:cubicBezTo>
                    <a:pt x="18846" y="-69"/>
                    <a:pt x="16833" y="-228"/>
                    <a:pt x="14087" y="487"/>
                  </a:cubicBezTo>
                  <a:cubicBezTo>
                    <a:pt x="11341" y="1201"/>
                    <a:pt x="7863" y="2790"/>
                    <a:pt x="5209" y="5251"/>
                  </a:cubicBezTo>
                  <a:cubicBezTo>
                    <a:pt x="2555" y="7713"/>
                    <a:pt x="724" y="11048"/>
                    <a:pt x="175" y="13510"/>
                  </a:cubicBezTo>
                  <a:cubicBezTo>
                    <a:pt x="-374" y="15972"/>
                    <a:pt x="358" y="17560"/>
                    <a:pt x="2463" y="18751"/>
                  </a:cubicBezTo>
                  <a:cubicBezTo>
                    <a:pt x="4568" y="19943"/>
                    <a:pt x="8046" y="20737"/>
                    <a:pt x="10792" y="21054"/>
                  </a:cubicBezTo>
                  <a:cubicBezTo>
                    <a:pt x="13538" y="21372"/>
                    <a:pt x="15551" y="21213"/>
                    <a:pt x="17565" y="21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4200780" y="3509075"/>
              <a:ext cx="148863" cy="308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87" fill="norm" stroke="1" extrusionOk="0">
                  <a:moveTo>
                    <a:pt x="15515" y="1256"/>
                  </a:moveTo>
                  <a:cubicBezTo>
                    <a:pt x="14603" y="669"/>
                    <a:pt x="13690" y="81"/>
                    <a:pt x="11865" y="7"/>
                  </a:cubicBezTo>
                  <a:cubicBezTo>
                    <a:pt x="10039" y="-66"/>
                    <a:pt x="7301" y="375"/>
                    <a:pt x="5476" y="1403"/>
                  </a:cubicBezTo>
                  <a:cubicBezTo>
                    <a:pt x="3651" y="2432"/>
                    <a:pt x="2738" y="4048"/>
                    <a:pt x="3346" y="5371"/>
                  </a:cubicBezTo>
                  <a:cubicBezTo>
                    <a:pt x="3955" y="6693"/>
                    <a:pt x="6085" y="7722"/>
                    <a:pt x="8975" y="8897"/>
                  </a:cubicBezTo>
                  <a:cubicBezTo>
                    <a:pt x="11865" y="10073"/>
                    <a:pt x="15515" y="11395"/>
                    <a:pt x="17797" y="12571"/>
                  </a:cubicBezTo>
                  <a:cubicBezTo>
                    <a:pt x="20079" y="13746"/>
                    <a:pt x="20992" y="14775"/>
                    <a:pt x="21296" y="15656"/>
                  </a:cubicBezTo>
                  <a:cubicBezTo>
                    <a:pt x="21600" y="16538"/>
                    <a:pt x="21296" y="17273"/>
                    <a:pt x="19166" y="18228"/>
                  </a:cubicBezTo>
                  <a:cubicBezTo>
                    <a:pt x="17037" y="19183"/>
                    <a:pt x="13082" y="20358"/>
                    <a:pt x="10344" y="20946"/>
                  </a:cubicBezTo>
                  <a:cubicBezTo>
                    <a:pt x="7606" y="21534"/>
                    <a:pt x="6085" y="21534"/>
                    <a:pt x="4563" y="20946"/>
                  </a:cubicBezTo>
                  <a:cubicBezTo>
                    <a:pt x="3042" y="20358"/>
                    <a:pt x="1521" y="19183"/>
                    <a:pt x="0" y="180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3679909" y="3288834"/>
              <a:ext cx="769126" cy="575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65" fill="norm" stroke="1" extrusionOk="0">
                  <a:moveTo>
                    <a:pt x="18721" y="3896"/>
                  </a:moveTo>
                  <a:cubicBezTo>
                    <a:pt x="18250" y="3032"/>
                    <a:pt x="17779" y="2168"/>
                    <a:pt x="16985" y="1461"/>
                  </a:cubicBezTo>
                  <a:cubicBezTo>
                    <a:pt x="16190" y="754"/>
                    <a:pt x="15072" y="204"/>
                    <a:pt x="13806" y="47"/>
                  </a:cubicBezTo>
                  <a:cubicBezTo>
                    <a:pt x="12541" y="-110"/>
                    <a:pt x="11128" y="126"/>
                    <a:pt x="9775" y="715"/>
                  </a:cubicBezTo>
                  <a:cubicBezTo>
                    <a:pt x="8421" y="1304"/>
                    <a:pt x="7126" y="2246"/>
                    <a:pt x="5802" y="3464"/>
                  </a:cubicBezTo>
                  <a:cubicBezTo>
                    <a:pt x="4478" y="4681"/>
                    <a:pt x="3124" y="6174"/>
                    <a:pt x="2153" y="7509"/>
                  </a:cubicBezTo>
                  <a:cubicBezTo>
                    <a:pt x="1182" y="8844"/>
                    <a:pt x="593" y="10022"/>
                    <a:pt x="270" y="11240"/>
                  </a:cubicBezTo>
                  <a:cubicBezTo>
                    <a:pt x="-54" y="12457"/>
                    <a:pt x="-113" y="13714"/>
                    <a:pt x="240" y="14971"/>
                  </a:cubicBezTo>
                  <a:cubicBezTo>
                    <a:pt x="593" y="16227"/>
                    <a:pt x="1358" y="17484"/>
                    <a:pt x="2653" y="18545"/>
                  </a:cubicBezTo>
                  <a:cubicBezTo>
                    <a:pt x="3948" y="19605"/>
                    <a:pt x="5773" y="20469"/>
                    <a:pt x="7744" y="20940"/>
                  </a:cubicBezTo>
                  <a:cubicBezTo>
                    <a:pt x="9716" y="21411"/>
                    <a:pt x="11835" y="21490"/>
                    <a:pt x="13630" y="21176"/>
                  </a:cubicBezTo>
                  <a:cubicBezTo>
                    <a:pt x="15425" y="20862"/>
                    <a:pt x="16896" y="20155"/>
                    <a:pt x="17897" y="19526"/>
                  </a:cubicBezTo>
                  <a:cubicBezTo>
                    <a:pt x="18897" y="18898"/>
                    <a:pt x="19427" y="18348"/>
                    <a:pt x="19957" y="17091"/>
                  </a:cubicBezTo>
                  <a:cubicBezTo>
                    <a:pt x="20486" y="15835"/>
                    <a:pt x="21016" y="13871"/>
                    <a:pt x="21252" y="11947"/>
                  </a:cubicBezTo>
                  <a:cubicBezTo>
                    <a:pt x="21487" y="10022"/>
                    <a:pt x="21428" y="8137"/>
                    <a:pt x="20957" y="6684"/>
                  </a:cubicBezTo>
                  <a:cubicBezTo>
                    <a:pt x="20486" y="5231"/>
                    <a:pt x="19604" y="4210"/>
                    <a:pt x="18662" y="3542"/>
                  </a:cubicBezTo>
                  <a:cubicBezTo>
                    <a:pt x="17720" y="2875"/>
                    <a:pt x="16720" y="2561"/>
                    <a:pt x="15719" y="2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3857880" y="3806579"/>
              <a:ext cx="13445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0" y="0"/>
                  </a:moveTo>
                  <a:cubicBezTo>
                    <a:pt x="5062" y="1800"/>
                    <a:pt x="10125" y="3600"/>
                    <a:pt x="14175" y="5400"/>
                  </a:cubicBezTo>
                  <a:cubicBezTo>
                    <a:pt x="18225" y="7200"/>
                    <a:pt x="21262" y="9000"/>
                    <a:pt x="21431" y="10800"/>
                  </a:cubicBezTo>
                  <a:cubicBezTo>
                    <a:pt x="21600" y="12600"/>
                    <a:pt x="18900" y="14400"/>
                    <a:pt x="16706" y="15300"/>
                  </a:cubicBezTo>
                  <a:cubicBezTo>
                    <a:pt x="14512" y="16200"/>
                    <a:pt x="12825" y="16200"/>
                    <a:pt x="11137" y="17100"/>
                  </a:cubicBezTo>
                  <a:cubicBezTo>
                    <a:pt x="9450" y="18000"/>
                    <a:pt x="7762" y="19800"/>
                    <a:pt x="7762" y="20700"/>
                  </a:cubicBezTo>
                  <a:cubicBezTo>
                    <a:pt x="7762" y="21600"/>
                    <a:pt x="9450" y="21600"/>
                    <a:pt x="111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4149980" y="3863729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5400"/>
                    <a:pt x="11077" y="10800"/>
                    <a:pt x="12462" y="12600"/>
                  </a:cubicBezTo>
                  <a:cubicBezTo>
                    <a:pt x="13846" y="14400"/>
                    <a:pt x="11077" y="12600"/>
                    <a:pt x="11215" y="11700"/>
                  </a:cubicBezTo>
                  <a:cubicBezTo>
                    <a:pt x="11354" y="10800"/>
                    <a:pt x="14400" y="10800"/>
                    <a:pt x="16615" y="12600"/>
                  </a:cubicBezTo>
                  <a:cubicBezTo>
                    <a:pt x="18831" y="14400"/>
                    <a:pt x="20215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3555480" y="5058473"/>
              <a:ext cx="187567" cy="36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45" fill="norm" stroke="1" extrusionOk="0">
                  <a:moveTo>
                    <a:pt x="18448" y="2924"/>
                  </a:moveTo>
                  <a:cubicBezTo>
                    <a:pt x="18448" y="2304"/>
                    <a:pt x="18448" y="1683"/>
                    <a:pt x="17128" y="1124"/>
                  </a:cubicBezTo>
                  <a:cubicBezTo>
                    <a:pt x="15808" y="566"/>
                    <a:pt x="13168" y="69"/>
                    <a:pt x="10648" y="7"/>
                  </a:cubicBezTo>
                  <a:cubicBezTo>
                    <a:pt x="8128" y="-55"/>
                    <a:pt x="5728" y="317"/>
                    <a:pt x="3808" y="1000"/>
                  </a:cubicBezTo>
                  <a:cubicBezTo>
                    <a:pt x="1888" y="1683"/>
                    <a:pt x="448" y="2676"/>
                    <a:pt x="88" y="3731"/>
                  </a:cubicBezTo>
                  <a:cubicBezTo>
                    <a:pt x="-272" y="4786"/>
                    <a:pt x="448" y="5904"/>
                    <a:pt x="2728" y="7331"/>
                  </a:cubicBezTo>
                  <a:cubicBezTo>
                    <a:pt x="5008" y="8759"/>
                    <a:pt x="8848" y="10497"/>
                    <a:pt x="12088" y="12048"/>
                  </a:cubicBezTo>
                  <a:cubicBezTo>
                    <a:pt x="15328" y="13600"/>
                    <a:pt x="17968" y="14966"/>
                    <a:pt x="19408" y="15959"/>
                  </a:cubicBezTo>
                  <a:cubicBezTo>
                    <a:pt x="20848" y="16952"/>
                    <a:pt x="21088" y="17573"/>
                    <a:pt x="21208" y="18193"/>
                  </a:cubicBezTo>
                  <a:cubicBezTo>
                    <a:pt x="21328" y="18814"/>
                    <a:pt x="21328" y="19435"/>
                    <a:pt x="20608" y="19993"/>
                  </a:cubicBezTo>
                  <a:cubicBezTo>
                    <a:pt x="19888" y="20552"/>
                    <a:pt x="18448" y="21048"/>
                    <a:pt x="15328" y="21297"/>
                  </a:cubicBezTo>
                  <a:cubicBezTo>
                    <a:pt x="12208" y="21545"/>
                    <a:pt x="7408" y="21545"/>
                    <a:pt x="2608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3901190" y="5080850"/>
              <a:ext cx="236091" cy="33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61" fill="norm" stroke="1" extrusionOk="0">
                  <a:moveTo>
                    <a:pt x="19997" y="3415"/>
                  </a:moveTo>
                  <a:cubicBezTo>
                    <a:pt x="19997" y="2322"/>
                    <a:pt x="19997" y="1228"/>
                    <a:pt x="19523" y="613"/>
                  </a:cubicBezTo>
                  <a:cubicBezTo>
                    <a:pt x="19050" y="-2"/>
                    <a:pt x="18102" y="-139"/>
                    <a:pt x="16492" y="134"/>
                  </a:cubicBezTo>
                  <a:cubicBezTo>
                    <a:pt x="14881" y="408"/>
                    <a:pt x="12608" y="1091"/>
                    <a:pt x="9860" y="2800"/>
                  </a:cubicBezTo>
                  <a:cubicBezTo>
                    <a:pt x="7113" y="4509"/>
                    <a:pt x="3892" y="7243"/>
                    <a:pt x="1997" y="9636"/>
                  </a:cubicBezTo>
                  <a:cubicBezTo>
                    <a:pt x="102" y="12028"/>
                    <a:pt x="-466" y="14079"/>
                    <a:pt x="387" y="15583"/>
                  </a:cubicBezTo>
                  <a:cubicBezTo>
                    <a:pt x="1239" y="17086"/>
                    <a:pt x="3513" y="18043"/>
                    <a:pt x="7208" y="18932"/>
                  </a:cubicBezTo>
                  <a:cubicBezTo>
                    <a:pt x="10902" y="19820"/>
                    <a:pt x="16018" y="20641"/>
                    <a:pt x="21134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3293239" y="4757138"/>
              <a:ext cx="1168927" cy="72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69" fill="norm" stroke="1" extrusionOk="0">
                  <a:moveTo>
                    <a:pt x="16570" y="4189"/>
                  </a:moveTo>
                  <a:cubicBezTo>
                    <a:pt x="16493" y="3563"/>
                    <a:pt x="16415" y="2937"/>
                    <a:pt x="16162" y="2405"/>
                  </a:cubicBezTo>
                  <a:cubicBezTo>
                    <a:pt x="15909" y="1873"/>
                    <a:pt x="15481" y="1435"/>
                    <a:pt x="14858" y="1028"/>
                  </a:cubicBezTo>
                  <a:cubicBezTo>
                    <a:pt x="14235" y="621"/>
                    <a:pt x="13418" y="245"/>
                    <a:pt x="12348" y="89"/>
                  </a:cubicBezTo>
                  <a:cubicBezTo>
                    <a:pt x="11277" y="-68"/>
                    <a:pt x="9954" y="-5"/>
                    <a:pt x="8767" y="182"/>
                  </a:cubicBezTo>
                  <a:cubicBezTo>
                    <a:pt x="7580" y="370"/>
                    <a:pt x="6529" y="683"/>
                    <a:pt x="5498" y="1215"/>
                  </a:cubicBezTo>
                  <a:cubicBezTo>
                    <a:pt x="4467" y="1748"/>
                    <a:pt x="3455" y="2499"/>
                    <a:pt x="2598" y="3407"/>
                  </a:cubicBezTo>
                  <a:cubicBezTo>
                    <a:pt x="1742" y="4315"/>
                    <a:pt x="1042" y="5379"/>
                    <a:pt x="594" y="6662"/>
                  </a:cubicBezTo>
                  <a:cubicBezTo>
                    <a:pt x="147" y="7946"/>
                    <a:pt x="-48" y="9449"/>
                    <a:pt x="10" y="10795"/>
                  </a:cubicBezTo>
                  <a:cubicBezTo>
                    <a:pt x="69" y="12141"/>
                    <a:pt x="380" y="13330"/>
                    <a:pt x="1003" y="14520"/>
                  </a:cubicBezTo>
                  <a:cubicBezTo>
                    <a:pt x="1626" y="15709"/>
                    <a:pt x="2560" y="16899"/>
                    <a:pt x="3571" y="17838"/>
                  </a:cubicBezTo>
                  <a:cubicBezTo>
                    <a:pt x="4583" y="18777"/>
                    <a:pt x="5673" y="19466"/>
                    <a:pt x="6821" y="19998"/>
                  </a:cubicBezTo>
                  <a:cubicBezTo>
                    <a:pt x="7969" y="20530"/>
                    <a:pt x="9176" y="20906"/>
                    <a:pt x="10343" y="21156"/>
                  </a:cubicBezTo>
                  <a:cubicBezTo>
                    <a:pt x="11511" y="21407"/>
                    <a:pt x="12640" y="21532"/>
                    <a:pt x="13788" y="21438"/>
                  </a:cubicBezTo>
                  <a:cubicBezTo>
                    <a:pt x="14936" y="21344"/>
                    <a:pt x="16103" y="21031"/>
                    <a:pt x="17037" y="20624"/>
                  </a:cubicBezTo>
                  <a:cubicBezTo>
                    <a:pt x="17971" y="20217"/>
                    <a:pt x="18672" y="19716"/>
                    <a:pt x="19256" y="18934"/>
                  </a:cubicBezTo>
                  <a:cubicBezTo>
                    <a:pt x="19840" y="18151"/>
                    <a:pt x="20307" y="17087"/>
                    <a:pt x="20696" y="15709"/>
                  </a:cubicBezTo>
                  <a:cubicBezTo>
                    <a:pt x="21085" y="14332"/>
                    <a:pt x="21396" y="12642"/>
                    <a:pt x="21474" y="11014"/>
                  </a:cubicBezTo>
                  <a:cubicBezTo>
                    <a:pt x="21552" y="9386"/>
                    <a:pt x="21396" y="7821"/>
                    <a:pt x="20910" y="6475"/>
                  </a:cubicBezTo>
                  <a:cubicBezTo>
                    <a:pt x="20423" y="5129"/>
                    <a:pt x="19606" y="4002"/>
                    <a:pt x="18769" y="3250"/>
                  </a:cubicBezTo>
                  <a:cubicBezTo>
                    <a:pt x="17933" y="2499"/>
                    <a:pt x="17076" y="2123"/>
                    <a:pt x="16278" y="1935"/>
                  </a:cubicBezTo>
                  <a:cubicBezTo>
                    <a:pt x="15481" y="1748"/>
                    <a:pt x="14741" y="1748"/>
                    <a:pt x="14002" y="1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4372230" y="3781179"/>
              <a:ext cx="298451" cy="112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0" y="0"/>
                  </a:moveTo>
                  <a:cubicBezTo>
                    <a:pt x="3523" y="890"/>
                    <a:pt x="7047" y="1780"/>
                    <a:pt x="9804" y="2649"/>
                  </a:cubicBezTo>
                  <a:cubicBezTo>
                    <a:pt x="12562" y="3519"/>
                    <a:pt x="14553" y="4369"/>
                    <a:pt x="16391" y="5542"/>
                  </a:cubicBezTo>
                  <a:cubicBezTo>
                    <a:pt x="18230" y="6715"/>
                    <a:pt x="19915" y="8211"/>
                    <a:pt x="20757" y="9546"/>
                  </a:cubicBezTo>
                  <a:cubicBezTo>
                    <a:pt x="21600" y="10881"/>
                    <a:pt x="21600" y="12054"/>
                    <a:pt x="21600" y="13085"/>
                  </a:cubicBezTo>
                  <a:cubicBezTo>
                    <a:pt x="21600" y="14117"/>
                    <a:pt x="21600" y="15007"/>
                    <a:pt x="20987" y="15876"/>
                  </a:cubicBezTo>
                  <a:cubicBezTo>
                    <a:pt x="20374" y="16746"/>
                    <a:pt x="19149" y="17596"/>
                    <a:pt x="17617" y="18324"/>
                  </a:cubicBezTo>
                  <a:cubicBezTo>
                    <a:pt x="16085" y="19052"/>
                    <a:pt x="14247" y="19658"/>
                    <a:pt x="12791" y="20103"/>
                  </a:cubicBezTo>
                  <a:cubicBezTo>
                    <a:pt x="11336" y="20548"/>
                    <a:pt x="10264" y="20831"/>
                    <a:pt x="9268" y="21094"/>
                  </a:cubicBezTo>
                  <a:cubicBezTo>
                    <a:pt x="8272" y="21357"/>
                    <a:pt x="7353" y="21600"/>
                    <a:pt x="6970" y="21580"/>
                  </a:cubicBezTo>
                  <a:cubicBezTo>
                    <a:pt x="6587" y="21560"/>
                    <a:pt x="6740" y="21276"/>
                    <a:pt x="6970" y="21034"/>
                  </a:cubicBezTo>
                  <a:cubicBezTo>
                    <a:pt x="7200" y="20791"/>
                    <a:pt x="7506" y="20589"/>
                    <a:pt x="7813" y="20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4417185" y="4651129"/>
              <a:ext cx="367796" cy="27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07" fill="norm" stroke="1" extrusionOk="0">
                  <a:moveTo>
                    <a:pt x="4067" y="0"/>
                  </a:moveTo>
                  <a:cubicBezTo>
                    <a:pt x="3694" y="2344"/>
                    <a:pt x="3322" y="4688"/>
                    <a:pt x="2701" y="7451"/>
                  </a:cubicBezTo>
                  <a:cubicBezTo>
                    <a:pt x="2080" y="10214"/>
                    <a:pt x="1211" y="13395"/>
                    <a:pt x="715" y="15405"/>
                  </a:cubicBezTo>
                  <a:cubicBezTo>
                    <a:pt x="218" y="17414"/>
                    <a:pt x="94" y="18251"/>
                    <a:pt x="32" y="19088"/>
                  </a:cubicBezTo>
                  <a:cubicBezTo>
                    <a:pt x="-30" y="19926"/>
                    <a:pt x="-30" y="20763"/>
                    <a:pt x="280" y="21181"/>
                  </a:cubicBezTo>
                  <a:cubicBezTo>
                    <a:pt x="591" y="21600"/>
                    <a:pt x="1211" y="21600"/>
                    <a:pt x="3073" y="21265"/>
                  </a:cubicBezTo>
                  <a:cubicBezTo>
                    <a:pt x="4936" y="20930"/>
                    <a:pt x="8039" y="20260"/>
                    <a:pt x="11329" y="19674"/>
                  </a:cubicBezTo>
                  <a:cubicBezTo>
                    <a:pt x="14618" y="19088"/>
                    <a:pt x="18094" y="18586"/>
                    <a:pt x="21570" y="18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4970654" y="4138896"/>
              <a:ext cx="143585" cy="25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90" fill="norm" stroke="1" extrusionOk="0">
                  <a:moveTo>
                    <a:pt x="18558" y="1452"/>
                  </a:moveTo>
                  <a:cubicBezTo>
                    <a:pt x="16366" y="726"/>
                    <a:pt x="14175" y="0"/>
                    <a:pt x="12453" y="0"/>
                  </a:cubicBezTo>
                  <a:cubicBezTo>
                    <a:pt x="10732" y="0"/>
                    <a:pt x="9479" y="726"/>
                    <a:pt x="7445" y="3176"/>
                  </a:cubicBezTo>
                  <a:cubicBezTo>
                    <a:pt x="5410" y="5627"/>
                    <a:pt x="2592" y="9802"/>
                    <a:pt x="1184" y="12797"/>
                  </a:cubicBezTo>
                  <a:cubicBezTo>
                    <a:pt x="-225" y="15792"/>
                    <a:pt x="-225" y="17607"/>
                    <a:pt x="401" y="18877"/>
                  </a:cubicBezTo>
                  <a:cubicBezTo>
                    <a:pt x="1027" y="20148"/>
                    <a:pt x="2279" y="20874"/>
                    <a:pt x="3845" y="21237"/>
                  </a:cubicBezTo>
                  <a:cubicBezTo>
                    <a:pt x="5410" y="21600"/>
                    <a:pt x="7288" y="21600"/>
                    <a:pt x="9792" y="21055"/>
                  </a:cubicBezTo>
                  <a:cubicBezTo>
                    <a:pt x="12297" y="20511"/>
                    <a:pt x="15427" y="19422"/>
                    <a:pt x="17618" y="17425"/>
                  </a:cubicBezTo>
                  <a:cubicBezTo>
                    <a:pt x="19810" y="15429"/>
                    <a:pt x="21062" y="12524"/>
                    <a:pt x="21218" y="10074"/>
                  </a:cubicBezTo>
                  <a:cubicBezTo>
                    <a:pt x="21375" y="7624"/>
                    <a:pt x="20436" y="5627"/>
                    <a:pt x="19497" y="4175"/>
                  </a:cubicBezTo>
                  <a:cubicBezTo>
                    <a:pt x="18558" y="2723"/>
                    <a:pt x="17618" y="1815"/>
                    <a:pt x="16366" y="1452"/>
                  </a:cubicBezTo>
                  <a:cubicBezTo>
                    <a:pt x="15114" y="1089"/>
                    <a:pt x="13549" y="1271"/>
                    <a:pt x="12610" y="1815"/>
                  </a:cubicBezTo>
                  <a:cubicBezTo>
                    <a:pt x="11671" y="2360"/>
                    <a:pt x="11358" y="3267"/>
                    <a:pt x="11514" y="3993"/>
                  </a:cubicBezTo>
                  <a:cubicBezTo>
                    <a:pt x="11671" y="4719"/>
                    <a:pt x="12297" y="5264"/>
                    <a:pt x="12923" y="5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5216780" y="4263779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5302602" y="4105971"/>
              <a:ext cx="122640" cy="30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464" fill="norm" stroke="1" extrusionOk="0">
                  <a:moveTo>
                    <a:pt x="15644" y="839"/>
                  </a:moveTo>
                  <a:cubicBezTo>
                    <a:pt x="14204" y="386"/>
                    <a:pt x="12764" y="-67"/>
                    <a:pt x="10064" y="9"/>
                  </a:cubicBezTo>
                  <a:cubicBezTo>
                    <a:pt x="7364" y="84"/>
                    <a:pt x="3404" y="688"/>
                    <a:pt x="1424" y="1972"/>
                  </a:cubicBezTo>
                  <a:cubicBezTo>
                    <a:pt x="-556" y="3256"/>
                    <a:pt x="-556" y="5220"/>
                    <a:pt x="1964" y="7183"/>
                  </a:cubicBezTo>
                  <a:cubicBezTo>
                    <a:pt x="4484" y="9147"/>
                    <a:pt x="9524" y="11111"/>
                    <a:pt x="13124" y="12772"/>
                  </a:cubicBezTo>
                  <a:cubicBezTo>
                    <a:pt x="16724" y="14434"/>
                    <a:pt x="18884" y="15793"/>
                    <a:pt x="19964" y="17002"/>
                  </a:cubicBezTo>
                  <a:cubicBezTo>
                    <a:pt x="21044" y="18210"/>
                    <a:pt x="21044" y="19267"/>
                    <a:pt x="20504" y="20098"/>
                  </a:cubicBezTo>
                  <a:cubicBezTo>
                    <a:pt x="19964" y="20929"/>
                    <a:pt x="18884" y="21533"/>
                    <a:pt x="16004" y="21457"/>
                  </a:cubicBezTo>
                  <a:cubicBezTo>
                    <a:pt x="13124" y="21382"/>
                    <a:pt x="8444" y="20627"/>
                    <a:pt x="3764" y="19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5312030" y="4122856"/>
              <a:ext cx="2413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26" y="11040"/>
                    <a:pt x="9853" y="1783"/>
                    <a:pt x="13453" y="240"/>
                  </a:cubicBezTo>
                  <a:cubicBezTo>
                    <a:pt x="17053" y="-1303"/>
                    <a:pt x="19326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651130" y="4798893"/>
              <a:ext cx="201861" cy="356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18" fill="norm" stroke="1" extrusionOk="0">
                  <a:moveTo>
                    <a:pt x="11584" y="1041"/>
                  </a:moveTo>
                  <a:cubicBezTo>
                    <a:pt x="12686" y="1168"/>
                    <a:pt x="13788" y="1295"/>
                    <a:pt x="14009" y="1041"/>
                  </a:cubicBezTo>
                  <a:cubicBezTo>
                    <a:pt x="14229" y="786"/>
                    <a:pt x="13568" y="151"/>
                    <a:pt x="11694" y="24"/>
                  </a:cubicBezTo>
                  <a:cubicBezTo>
                    <a:pt x="9821" y="-103"/>
                    <a:pt x="6735" y="278"/>
                    <a:pt x="4421" y="977"/>
                  </a:cubicBezTo>
                  <a:cubicBezTo>
                    <a:pt x="2106" y="1676"/>
                    <a:pt x="564" y="2692"/>
                    <a:pt x="123" y="3772"/>
                  </a:cubicBezTo>
                  <a:cubicBezTo>
                    <a:pt x="-318" y="4852"/>
                    <a:pt x="343" y="5996"/>
                    <a:pt x="3429" y="7521"/>
                  </a:cubicBezTo>
                  <a:cubicBezTo>
                    <a:pt x="6515" y="9045"/>
                    <a:pt x="12025" y="10951"/>
                    <a:pt x="15551" y="12412"/>
                  </a:cubicBezTo>
                  <a:cubicBezTo>
                    <a:pt x="19078" y="13873"/>
                    <a:pt x="20621" y="14890"/>
                    <a:pt x="20951" y="16161"/>
                  </a:cubicBezTo>
                  <a:cubicBezTo>
                    <a:pt x="21282" y="17431"/>
                    <a:pt x="20400" y="18956"/>
                    <a:pt x="18417" y="19909"/>
                  </a:cubicBezTo>
                  <a:cubicBezTo>
                    <a:pt x="16433" y="20862"/>
                    <a:pt x="13347" y="21243"/>
                    <a:pt x="11253" y="21370"/>
                  </a:cubicBezTo>
                  <a:cubicBezTo>
                    <a:pt x="9160" y="21497"/>
                    <a:pt x="8058" y="21370"/>
                    <a:pt x="7286" y="20989"/>
                  </a:cubicBezTo>
                  <a:cubicBezTo>
                    <a:pt x="6515" y="20608"/>
                    <a:pt x="6074" y="19972"/>
                    <a:pt x="6074" y="19528"/>
                  </a:cubicBezTo>
                  <a:cubicBezTo>
                    <a:pt x="6074" y="19083"/>
                    <a:pt x="6515" y="18829"/>
                    <a:pt x="6955" y="18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997330" y="4801012"/>
              <a:ext cx="174305" cy="30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68" fill="norm" stroke="1" extrusionOk="0">
                  <a:moveTo>
                    <a:pt x="17176" y="2428"/>
                  </a:moveTo>
                  <a:cubicBezTo>
                    <a:pt x="17176" y="1678"/>
                    <a:pt x="17176" y="928"/>
                    <a:pt x="16265" y="478"/>
                  </a:cubicBezTo>
                  <a:cubicBezTo>
                    <a:pt x="15354" y="28"/>
                    <a:pt x="13533" y="-122"/>
                    <a:pt x="11320" y="103"/>
                  </a:cubicBezTo>
                  <a:cubicBezTo>
                    <a:pt x="9108" y="328"/>
                    <a:pt x="6506" y="928"/>
                    <a:pt x="4814" y="1978"/>
                  </a:cubicBezTo>
                  <a:cubicBezTo>
                    <a:pt x="3123" y="3028"/>
                    <a:pt x="2342" y="4528"/>
                    <a:pt x="4034" y="6253"/>
                  </a:cubicBezTo>
                  <a:cubicBezTo>
                    <a:pt x="5725" y="7978"/>
                    <a:pt x="9889" y="9928"/>
                    <a:pt x="13142" y="11503"/>
                  </a:cubicBezTo>
                  <a:cubicBezTo>
                    <a:pt x="16395" y="13078"/>
                    <a:pt x="18737" y="14278"/>
                    <a:pt x="20039" y="15328"/>
                  </a:cubicBezTo>
                  <a:cubicBezTo>
                    <a:pt x="21340" y="16378"/>
                    <a:pt x="21600" y="17278"/>
                    <a:pt x="21340" y="18028"/>
                  </a:cubicBezTo>
                  <a:cubicBezTo>
                    <a:pt x="21080" y="18778"/>
                    <a:pt x="20299" y="19378"/>
                    <a:pt x="18217" y="19978"/>
                  </a:cubicBezTo>
                  <a:cubicBezTo>
                    <a:pt x="16135" y="20578"/>
                    <a:pt x="12752" y="21178"/>
                    <a:pt x="9499" y="21328"/>
                  </a:cubicBezTo>
                  <a:cubicBezTo>
                    <a:pt x="6246" y="21478"/>
                    <a:pt x="3123" y="21178"/>
                    <a:pt x="0" y="20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1378044" y="4563479"/>
              <a:ext cx="1030913" cy="768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76" fill="norm" stroke="1" extrusionOk="0">
                  <a:moveTo>
                    <a:pt x="16830" y="3143"/>
                  </a:moveTo>
                  <a:cubicBezTo>
                    <a:pt x="16566" y="2613"/>
                    <a:pt x="16302" y="2084"/>
                    <a:pt x="15620" y="1583"/>
                  </a:cubicBezTo>
                  <a:cubicBezTo>
                    <a:pt x="14938" y="1083"/>
                    <a:pt x="13838" y="612"/>
                    <a:pt x="12607" y="318"/>
                  </a:cubicBezTo>
                  <a:cubicBezTo>
                    <a:pt x="11375" y="24"/>
                    <a:pt x="10011" y="-94"/>
                    <a:pt x="8691" y="83"/>
                  </a:cubicBezTo>
                  <a:cubicBezTo>
                    <a:pt x="7372" y="259"/>
                    <a:pt x="6096" y="730"/>
                    <a:pt x="4996" y="1289"/>
                  </a:cubicBezTo>
                  <a:cubicBezTo>
                    <a:pt x="3896" y="1848"/>
                    <a:pt x="2972" y="2496"/>
                    <a:pt x="2181" y="3349"/>
                  </a:cubicBezTo>
                  <a:cubicBezTo>
                    <a:pt x="1389" y="4202"/>
                    <a:pt x="729" y="5262"/>
                    <a:pt x="355" y="6645"/>
                  </a:cubicBezTo>
                  <a:cubicBezTo>
                    <a:pt x="-19" y="8028"/>
                    <a:pt x="-107" y="9735"/>
                    <a:pt x="135" y="11324"/>
                  </a:cubicBezTo>
                  <a:cubicBezTo>
                    <a:pt x="377" y="12913"/>
                    <a:pt x="949" y="14384"/>
                    <a:pt x="1895" y="15679"/>
                  </a:cubicBezTo>
                  <a:cubicBezTo>
                    <a:pt x="2840" y="16974"/>
                    <a:pt x="4160" y="18092"/>
                    <a:pt x="5568" y="18975"/>
                  </a:cubicBezTo>
                  <a:cubicBezTo>
                    <a:pt x="6976" y="19858"/>
                    <a:pt x="8471" y="20505"/>
                    <a:pt x="9989" y="20917"/>
                  </a:cubicBezTo>
                  <a:cubicBezTo>
                    <a:pt x="11507" y="21329"/>
                    <a:pt x="13047" y="21506"/>
                    <a:pt x="14520" y="21271"/>
                  </a:cubicBezTo>
                  <a:cubicBezTo>
                    <a:pt x="15994" y="21035"/>
                    <a:pt x="17402" y="20388"/>
                    <a:pt x="18524" y="19475"/>
                  </a:cubicBezTo>
                  <a:cubicBezTo>
                    <a:pt x="19645" y="18563"/>
                    <a:pt x="20481" y="17386"/>
                    <a:pt x="20943" y="15885"/>
                  </a:cubicBezTo>
                  <a:cubicBezTo>
                    <a:pt x="21405" y="14384"/>
                    <a:pt x="21493" y="12560"/>
                    <a:pt x="21383" y="10912"/>
                  </a:cubicBezTo>
                  <a:cubicBezTo>
                    <a:pt x="21273" y="9264"/>
                    <a:pt x="20965" y="7793"/>
                    <a:pt x="20437" y="6498"/>
                  </a:cubicBezTo>
                  <a:cubicBezTo>
                    <a:pt x="19909" y="5203"/>
                    <a:pt x="19161" y="4085"/>
                    <a:pt x="18106" y="3408"/>
                  </a:cubicBezTo>
                  <a:cubicBezTo>
                    <a:pt x="17050" y="2731"/>
                    <a:pt x="15686" y="2496"/>
                    <a:pt x="14696" y="2466"/>
                  </a:cubicBezTo>
                  <a:cubicBezTo>
                    <a:pt x="13706" y="2437"/>
                    <a:pt x="13091" y="2613"/>
                    <a:pt x="12475" y="2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2321180" y="3800229"/>
              <a:ext cx="1428751" cy="90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312" y="203"/>
                    <a:pt x="21024" y="406"/>
                    <a:pt x="20480" y="862"/>
                  </a:cubicBezTo>
                  <a:cubicBezTo>
                    <a:pt x="19936" y="1318"/>
                    <a:pt x="19136" y="2028"/>
                    <a:pt x="18192" y="2814"/>
                  </a:cubicBezTo>
                  <a:cubicBezTo>
                    <a:pt x="17248" y="3600"/>
                    <a:pt x="16160" y="4462"/>
                    <a:pt x="15104" y="5299"/>
                  </a:cubicBezTo>
                  <a:cubicBezTo>
                    <a:pt x="14048" y="6135"/>
                    <a:pt x="13024" y="6946"/>
                    <a:pt x="12032" y="7758"/>
                  </a:cubicBezTo>
                  <a:cubicBezTo>
                    <a:pt x="11040" y="8569"/>
                    <a:pt x="10080" y="9380"/>
                    <a:pt x="9168" y="10192"/>
                  </a:cubicBezTo>
                  <a:cubicBezTo>
                    <a:pt x="8256" y="11003"/>
                    <a:pt x="7392" y="11814"/>
                    <a:pt x="6528" y="12651"/>
                  </a:cubicBezTo>
                  <a:cubicBezTo>
                    <a:pt x="5664" y="13487"/>
                    <a:pt x="4800" y="14349"/>
                    <a:pt x="4144" y="15237"/>
                  </a:cubicBezTo>
                  <a:cubicBezTo>
                    <a:pt x="3488" y="16124"/>
                    <a:pt x="3040" y="17037"/>
                    <a:pt x="2528" y="17899"/>
                  </a:cubicBezTo>
                  <a:cubicBezTo>
                    <a:pt x="2016" y="18761"/>
                    <a:pt x="1440" y="19572"/>
                    <a:pt x="1088" y="20079"/>
                  </a:cubicBezTo>
                  <a:cubicBezTo>
                    <a:pt x="736" y="20586"/>
                    <a:pt x="608" y="20789"/>
                    <a:pt x="464" y="20966"/>
                  </a:cubicBezTo>
                  <a:cubicBezTo>
                    <a:pt x="320" y="21144"/>
                    <a:pt x="160" y="21296"/>
                    <a:pt x="80" y="21397"/>
                  </a:cubicBezTo>
                  <a:cubicBezTo>
                    <a:pt x="0" y="21499"/>
                    <a:pt x="0" y="215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2337283" y="4441579"/>
              <a:ext cx="256948" cy="244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30" fill="norm" stroke="1" extrusionOk="0">
                  <a:moveTo>
                    <a:pt x="7682" y="0"/>
                  </a:moveTo>
                  <a:cubicBezTo>
                    <a:pt x="5735" y="4283"/>
                    <a:pt x="3787" y="8566"/>
                    <a:pt x="2548" y="11266"/>
                  </a:cubicBezTo>
                  <a:cubicBezTo>
                    <a:pt x="1308" y="13966"/>
                    <a:pt x="777" y="15083"/>
                    <a:pt x="423" y="16107"/>
                  </a:cubicBezTo>
                  <a:cubicBezTo>
                    <a:pt x="69" y="17131"/>
                    <a:pt x="-108" y="18062"/>
                    <a:pt x="69" y="18900"/>
                  </a:cubicBezTo>
                  <a:cubicBezTo>
                    <a:pt x="246" y="19738"/>
                    <a:pt x="777" y="20483"/>
                    <a:pt x="1928" y="20948"/>
                  </a:cubicBezTo>
                  <a:cubicBezTo>
                    <a:pt x="3079" y="21414"/>
                    <a:pt x="4849" y="21600"/>
                    <a:pt x="8213" y="21507"/>
                  </a:cubicBezTo>
                  <a:cubicBezTo>
                    <a:pt x="11577" y="21414"/>
                    <a:pt x="16535" y="21041"/>
                    <a:pt x="21492" y="20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3089530" y="3813318"/>
              <a:ext cx="107972" cy="175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296" fill="norm" stroke="1" extrusionOk="0">
                  <a:moveTo>
                    <a:pt x="16200" y="725"/>
                  </a:moveTo>
                  <a:cubicBezTo>
                    <a:pt x="14123" y="467"/>
                    <a:pt x="12046" y="210"/>
                    <a:pt x="9762" y="1239"/>
                  </a:cubicBezTo>
                  <a:cubicBezTo>
                    <a:pt x="7477" y="2267"/>
                    <a:pt x="4985" y="4582"/>
                    <a:pt x="3115" y="7796"/>
                  </a:cubicBezTo>
                  <a:cubicBezTo>
                    <a:pt x="1246" y="11010"/>
                    <a:pt x="0" y="15125"/>
                    <a:pt x="0" y="17696"/>
                  </a:cubicBezTo>
                  <a:cubicBezTo>
                    <a:pt x="0" y="20267"/>
                    <a:pt x="1246" y="21296"/>
                    <a:pt x="4154" y="21296"/>
                  </a:cubicBezTo>
                  <a:cubicBezTo>
                    <a:pt x="7062" y="21296"/>
                    <a:pt x="11631" y="20267"/>
                    <a:pt x="14954" y="18339"/>
                  </a:cubicBezTo>
                  <a:cubicBezTo>
                    <a:pt x="18277" y="16410"/>
                    <a:pt x="20354" y="13582"/>
                    <a:pt x="20977" y="10882"/>
                  </a:cubicBezTo>
                  <a:cubicBezTo>
                    <a:pt x="21600" y="8182"/>
                    <a:pt x="20769" y="5610"/>
                    <a:pt x="19523" y="3939"/>
                  </a:cubicBezTo>
                  <a:cubicBezTo>
                    <a:pt x="18277" y="2267"/>
                    <a:pt x="16615" y="1496"/>
                    <a:pt x="14123" y="853"/>
                  </a:cubicBezTo>
                  <a:cubicBezTo>
                    <a:pt x="11631" y="210"/>
                    <a:pt x="8308" y="-304"/>
                    <a:pt x="6854" y="210"/>
                  </a:cubicBezTo>
                  <a:cubicBezTo>
                    <a:pt x="5400" y="725"/>
                    <a:pt x="5815" y="2267"/>
                    <a:pt x="7062" y="3425"/>
                  </a:cubicBezTo>
                  <a:cubicBezTo>
                    <a:pt x="8308" y="4582"/>
                    <a:pt x="10385" y="5353"/>
                    <a:pt x="12462" y="6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3286380" y="382562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3336178" y="3666334"/>
              <a:ext cx="133218" cy="23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313" fill="norm" stroke="1" extrusionOk="0">
                  <a:moveTo>
                    <a:pt x="10955" y="3490"/>
                  </a:moveTo>
                  <a:cubicBezTo>
                    <a:pt x="10300" y="2534"/>
                    <a:pt x="9645" y="1578"/>
                    <a:pt x="8336" y="909"/>
                  </a:cubicBezTo>
                  <a:cubicBezTo>
                    <a:pt x="7027" y="240"/>
                    <a:pt x="5064" y="-142"/>
                    <a:pt x="3591" y="49"/>
                  </a:cubicBezTo>
                  <a:cubicBezTo>
                    <a:pt x="2118" y="240"/>
                    <a:pt x="1136" y="1005"/>
                    <a:pt x="482" y="1865"/>
                  </a:cubicBezTo>
                  <a:cubicBezTo>
                    <a:pt x="-173" y="2725"/>
                    <a:pt x="-500" y="3681"/>
                    <a:pt x="1791" y="5019"/>
                  </a:cubicBezTo>
                  <a:cubicBezTo>
                    <a:pt x="4082" y="6357"/>
                    <a:pt x="8991" y="8077"/>
                    <a:pt x="12755" y="9607"/>
                  </a:cubicBezTo>
                  <a:cubicBezTo>
                    <a:pt x="16518" y="11136"/>
                    <a:pt x="19136" y="12474"/>
                    <a:pt x="20118" y="14290"/>
                  </a:cubicBezTo>
                  <a:cubicBezTo>
                    <a:pt x="21100" y="16106"/>
                    <a:pt x="20445" y="18400"/>
                    <a:pt x="19300" y="19738"/>
                  </a:cubicBezTo>
                  <a:cubicBezTo>
                    <a:pt x="18155" y="21076"/>
                    <a:pt x="16518" y="21458"/>
                    <a:pt x="15209" y="21267"/>
                  </a:cubicBezTo>
                  <a:cubicBezTo>
                    <a:pt x="13900" y="21076"/>
                    <a:pt x="12918" y="20311"/>
                    <a:pt x="11936" y="19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3368930" y="3565279"/>
              <a:ext cx="171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67" y="18189"/>
                    <a:pt x="3733" y="14779"/>
                    <a:pt x="7333" y="11179"/>
                  </a:cubicBezTo>
                  <a:cubicBezTo>
                    <a:pt x="10933" y="7579"/>
                    <a:pt x="16267" y="378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7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375963" y="2757284"/>
              <a:ext cx="592668" cy="488777"/>
            </a:xfrm>
            <a:prstGeom prst="rect">
              <a:avLst/>
            </a:prstGeom>
            <a:effectLst/>
          </p:spPr>
        </p:pic>
        <p:pic>
          <p:nvPicPr>
            <p:cNvPr id="1080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550942" y="3001780"/>
              <a:ext cx="653139" cy="365700"/>
            </a:xfrm>
            <a:prstGeom prst="rect">
              <a:avLst/>
            </a:prstGeom>
            <a:effectLst/>
          </p:spPr>
        </p:pic>
        <p:sp>
          <p:nvSpPr>
            <p:cNvPr id="1082" name="Line"/>
            <p:cNvSpPr/>
            <p:nvPr/>
          </p:nvSpPr>
          <p:spPr>
            <a:xfrm>
              <a:off x="3905810" y="5451655"/>
              <a:ext cx="252638" cy="4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93" fill="norm" stroke="1" extrusionOk="0">
                  <a:moveTo>
                    <a:pt x="3958" y="21393"/>
                  </a:moveTo>
                  <a:cubicBezTo>
                    <a:pt x="9093" y="15222"/>
                    <a:pt x="14227" y="9050"/>
                    <a:pt x="17237" y="5450"/>
                  </a:cubicBezTo>
                  <a:cubicBezTo>
                    <a:pt x="20247" y="1850"/>
                    <a:pt x="21132" y="822"/>
                    <a:pt x="21132" y="822"/>
                  </a:cubicBezTo>
                  <a:cubicBezTo>
                    <a:pt x="21132" y="822"/>
                    <a:pt x="20247" y="1850"/>
                    <a:pt x="18034" y="3393"/>
                  </a:cubicBezTo>
                  <a:cubicBezTo>
                    <a:pt x="15821" y="4936"/>
                    <a:pt x="12280" y="6993"/>
                    <a:pt x="9978" y="9050"/>
                  </a:cubicBezTo>
                  <a:cubicBezTo>
                    <a:pt x="7676" y="11107"/>
                    <a:pt x="6614" y="13164"/>
                    <a:pt x="6702" y="13679"/>
                  </a:cubicBezTo>
                  <a:cubicBezTo>
                    <a:pt x="6791" y="14193"/>
                    <a:pt x="8030" y="13164"/>
                    <a:pt x="9712" y="11107"/>
                  </a:cubicBezTo>
                  <a:cubicBezTo>
                    <a:pt x="11394" y="9050"/>
                    <a:pt x="13519" y="5964"/>
                    <a:pt x="15289" y="4422"/>
                  </a:cubicBezTo>
                  <a:cubicBezTo>
                    <a:pt x="17060" y="2879"/>
                    <a:pt x="18476" y="2879"/>
                    <a:pt x="18742" y="3393"/>
                  </a:cubicBezTo>
                  <a:cubicBezTo>
                    <a:pt x="19007" y="3907"/>
                    <a:pt x="18122" y="4936"/>
                    <a:pt x="16263" y="6479"/>
                  </a:cubicBezTo>
                  <a:cubicBezTo>
                    <a:pt x="14404" y="8022"/>
                    <a:pt x="11571" y="10079"/>
                    <a:pt x="9712" y="12136"/>
                  </a:cubicBezTo>
                  <a:cubicBezTo>
                    <a:pt x="7853" y="14193"/>
                    <a:pt x="6968" y="16250"/>
                    <a:pt x="6968" y="16250"/>
                  </a:cubicBezTo>
                  <a:cubicBezTo>
                    <a:pt x="6968" y="16250"/>
                    <a:pt x="7853" y="14193"/>
                    <a:pt x="8739" y="12650"/>
                  </a:cubicBezTo>
                  <a:cubicBezTo>
                    <a:pt x="9624" y="11107"/>
                    <a:pt x="10509" y="10079"/>
                    <a:pt x="11394" y="9050"/>
                  </a:cubicBezTo>
                  <a:cubicBezTo>
                    <a:pt x="12280" y="8022"/>
                    <a:pt x="13165" y="6993"/>
                    <a:pt x="13165" y="5964"/>
                  </a:cubicBezTo>
                  <a:cubicBezTo>
                    <a:pt x="13165" y="4936"/>
                    <a:pt x="12280" y="3907"/>
                    <a:pt x="10952" y="4422"/>
                  </a:cubicBezTo>
                  <a:cubicBezTo>
                    <a:pt x="9624" y="4936"/>
                    <a:pt x="7853" y="6993"/>
                    <a:pt x="6614" y="9564"/>
                  </a:cubicBezTo>
                  <a:cubicBezTo>
                    <a:pt x="5375" y="12136"/>
                    <a:pt x="4666" y="15222"/>
                    <a:pt x="4755" y="16764"/>
                  </a:cubicBezTo>
                  <a:cubicBezTo>
                    <a:pt x="4843" y="18307"/>
                    <a:pt x="5729" y="18307"/>
                    <a:pt x="6702" y="17793"/>
                  </a:cubicBezTo>
                  <a:cubicBezTo>
                    <a:pt x="7676" y="17279"/>
                    <a:pt x="8739" y="16250"/>
                    <a:pt x="10332" y="14193"/>
                  </a:cubicBezTo>
                  <a:cubicBezTo>
                    <a:pt x="11925" y="12136"/>
                    <a:pt x="14050" y="9050"/>
                    <a:pt x="14581" y="7507"/>
                  </a:cubicBezTo>
                  <a:cubicBezTo>
                    <a:pt x="15112" y="5964"/>
                    <a:pt x="14050" y="5964"/>
                    <a:pt x="11748" y="6993"/>
                  </a:cubicBezTo>
                  <a:cubicBezTo>
                    <a:pt x="9447" y="8022"/>
                    <a:pt x="5906" y="10079"/>
                    <a:pt x="3693" y="11107"/>
                  </a:cubicBezTo>
                  <a:cubicBezTo>
                    <a:pt x="1480" y="12136"/>
                    <a:pt x="594" y="12136"/>
                    <a:pt x="683" y="11622"/>
                  </a:cubicBezTo>
                  <a:cubicBezTo>
                    <a:pt x="771" y="11107"/>
                    <a:pt x="1834" y="10079"/>
                    <a:pt x="3693" y="8536"/>
                  </a:cubicBezTo>
                  <a:cubicBezTo>
                    <a:pt x="5552" y="6993"/>
                    <a:pt x="8207" y="4936"/>
                    <a:pt x="10066" y="3393"/>
                  </a:cubicBezTo>
                  <a:cubicBezTo>
                    <a:pt x="11925" y="1850"/>
                    <a:pt x="12988" y="822"/>
                    <a:pt x="12988" y="307"/>
                  </a:cubicBezTo>
                  <a:cubicBezTo>
                    <a:pt x="12988" y="-207"/>
                    <a:pt x="11925" y="-207"/>
                    <a:pt x="10509" y="1336"/>
                  </a:cubicBezTo>
                  <a:cubicBezTo>
                    <a:pt x="9093" y="2879"/>
                    <a:pt x="7322" y="5964"/>
                    <a:pt x="5286" y="9050"/>
                  </a:cubicBezTo>
                  <a:cubicBezTo>
                    <a:pt x="3250" y="12136"/>
                    <a:pt x="948" y="15222"/>
                    <a:pt x="240" y="16250"/>
                  </a:cubicBezTo>
                  <a:cubicBezTo>
                    <a:pt x="-468" y="17279"/>
                    <a:pt x="417" y="16250"/>
                    <a:pt x="2542" y="13679"/>
                  </a:cubicBezTo>
                  <a:cubicBezTo>
                    <a:pt x="4666" y="11107"/>
                    <a:pt x="8030" y="6993"/>
                    <a:pt x="10155" y="4936"/>
                  </a:cubicBezTo>
                  <a:cubicBezTo>
                    <a:pt x="12280" y="2879"/>
                    <a:pt x="13165" y="2879"/>
                    <a:pt x="13165" y="2879"/>
                  </a:cubicBezTo>
                  <a:cubicBezTo>
                    <a:pt x="13165" y="2879"/>
                    <a:pt x="12280" y="2879"/>
                    <a:pt x="10686" y="3907"/>
                  </a:cubicBezTo>
                  <a:cubicBezTo>
                    <a:pt x="9093" y="4936"/>
                    <a:pt x="6791" y="6993"/>
                    <a:pt x="5198" y="9050"/>
                  </a:cubicBezTo>
                  <a:cubicBezTo>
                    <a:pt x="3604" y="11107"/>
                    <a:pt x="2719" y="13164"/>
                    <a:pt x="2719" y="14707"/>
                  </a:cubicBezTo>
                  <a:cubicBezTo>
                    <a:pt x="2719" y="16250"/>
                    <a:pt x="3604" y="17279"/>
                    <a:pt x="5729" y="18307"/>
                  </a:cubicBezTo>
                  <a:cubicBezTo>
                    <a:pt x="7853" y="19336"/>
                    <a:pt x="11217" y="20364"/>
                    <a:pt x="14581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-1" y="3720566"/>
              <a:ext cx="3716961" cy="2841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88" fill="norm" stroke="1" extrusionOk="0">
                  <a:moveTo>
                    <a:pt x="21484" y="13102"/>
                  </a:moveTo>
                  <a:cubicBezTo>
                    <a:pt x="21521" y="13005"/>
                    <a:pt x="21558" y="12909"/>
                    <a:pt x="21577" y="12917"/>
                  </a:cubicBezTo>
                  <a:cubicBezTo>
                    <a:pt x="21595" y="12925"/>
                    <a:pt x="21595" y="13038"/>
                    <a:pt x="21546" y="13303"/>
                  </a:cubicBezTo>
                  <a:cubicBezTo>
                    <a:pt x="21497" y="13568"/>
                    <a:pt x="21398" y="13987"/>
                    <a:pt x="21300" y="14429"/>
                  </a:cubicBezTo>
                  <a:cubicBezTo>
                    <a:pt x="21202" y="14871"/>
                    <a:pt x="21103" y="15338"/>
                    <a:pt x="20962" y="15836"/>
                  </a:cubicBezTo>
                  <a:cubicBezTo>
                    <a:pt x="20820" y="16335"/>
                    <a:pt x="20636" y="16865"/>
                    <a:pt x="20366" y="17364"/>
                  </a:cubicBezTo>
                  <a:cubicBezTo>
                    <a:pt x="20095" y="17863"/>
                    <a:pt x="19739" y="18329"/>
                    <a:pt x="19345" y="18739"/>
                  </a:cubicBezTo>
                  <a:cubicBezTo>
                    <a:pt x="18952" y="19149"/>
                    <a:pt x="18522" y="19503"/>
                    <a:pt x="18085" y="19809"/>
                  </a:cubicBezTo>
                  <a:cubicBezTo>
                    <a:pt x="17649" y="20114"/>
                    <a:pt x="17206" y="20372"/>
                    <a:pt x="16764" y="20589"/>
                  </a:cubicBezTo>
                  <a:cubicBezTo>
                    <a:pt x="16321" y="20806"/>
                    <a:pt x="15878" y="20983"/>
                    <a:pt x="15417" y="21120"/>
                  </a:cubicBezTo>
                  <a:cubicBezTo>
                    <a:pt x="14956" y="21256"/>
                    <a:pt x="14477" y="21353"/>
                    <a:pt x="14034" y="21425"/>
                  </a:cubicBezTo>
                  <a:cubicBezTo>
                    <a:pt x="13592" y="21497"/>
                    <a:pt x="13186" y="21546"/>
                    <a:pt x="12737" y="21570"/>
                  </a:cubicBezTo>
                  <a:cubicBezTo>
                    <a:pt x="12289" y="21594"/>
                    <a:pt x="11797" y="21594"/>
                    <a:pt x="11342" y="21570"/>
                  </a:cubicBezTo>
                  <a:cubicBezTo>
                    <a:pt x="10887" y="21546"/>
                    <a:pt x="10469" y="21497"/>
                    <a:pt x="10020" y="21433"/>
                  </a:cubicBezTo>
                  <a:cubicBezTo>
                    <a:pt x="9572" y="21369"/>
                    <a:pt x="9092" y="21288"/>
                    <a:pt x="8656" y="21200"/>
                  </a:cubicBezTo>
                  <a:cubicBezTo>
                    <a:pt x="8219" y="21111"/>
                    <a:pt x="7826" y="21015"/>
                    <a:pt x="7414" y="20886"/>
                  </a:cubicBezTo>
                  <a:cubicBezTo>
                    <a:pt x="7002" y="20758"/>
                    <a:pt x="6572" y="20597"/>
                    <a:pt x="6123" y="20404"/>
                  </a:cubicBezTo>
                  <a:cubicBezTo>
                    <a:pt x="5675" y="20211"/>
                    <a:pt x="5208" y="19986"/>
                    <a:pt x="4783" y="19760"/>
                  </a:cubicBezTo>
                  <a:cubicBezTo>
                    <a:pt x="4359" y="19535"/>
                    <a:pt x="3978" y="19310"/>
                    <a:pt x="3615" y="19061"/>
                  </a:cubicBezTo>
                  <a:cubicBezTo>
                    <a:pt x="3253" y="18812"/>
                    <a:pt x="2909" y="18538"/>
                    <a:pt x="2589" y="18200"/>
                  </a:cubicBezTo>
                  <a:cubicBezTo>
                    <a:pt x="2269" y="17863"/>
                    <a:pt x="1974" y="17461"/>
                    <a:pt x="1704" y="17010"/>
                  </a:cubicBezTo>
                  <a:cubicBezTo>
                    <a:pt x="1433" y="16560"/>
                    <a:pt x="1187" y="16061"/>
                    <a:pt x="985" y="15611"/>
                  </a:cubicBezTo>
                  <a:cubicBezTo>
                    <a:pt x="782" y="15161"/>
                    <a:pt x="622" y="14759"/>
                    <a:pt x="474" y="14292"/>
                  </a:cubicBezTo>
                  <a:cubicBezTo>
                    <a:pt x="327" y="13826"/>
                    <a:pt x="192" y="13295"/>
                    <a:pt x="112" y="12756"/>
                  </a:cubicBezTo>
                  <a:cubicBezTo>
                    <a:pt x="32" y="12217"/>
                    <a:pt x="7" y="11671"/>
                    <a:pt x="1" y="11180"/>
                  </a:cubicBezTo>
                  <a:cubicBezTo>
                    <a:pt x="-5" y="10689"/>
                    <a:pt x="7" y="10255"/>
                    <a:pt x="50" y="9845"/>
                  </a:cubicBezTo>
                  <a:cubicBezTo>
                    <a:pt x="93" y="9435"/>
                    <a:pt x="167" y="9049"/>
                    <a:pt x="284" y="8566"/>
                  </a:cubicBezTo>
                  <a:cubicBezTo>
                    <a:pt x="401" y="8084"/>
                    <a:pt x="561" y="7505"/>
                    <a:pt x="726" y="6966"/>
                  </a:cubicBezTo>
                  <a:cubicBezTo>
                    <a:pt x="892" y="6427"/>
                    <a:pt x="1065" y="5929"/>
                    <a:pt x="1286" y="5430"/>
                  </a:cubicBezTo>
                  <a:cubicBezTo>
                    <a:pt x="1507" y="4932"/>
                    <a:pt x="1778" y="4433"/>
                    <a:pt x="2054" y="3967"/>
                  </a:cubicBezTo>
                  <a:cubicBezTo>
                    <a:pt x="2331" y="3500"/>
                    <a:pt x="2614" y="3066"/>
                    <a:pt x="2902" y="2688"/>
                  </a:cubicBezTo>
                  <a:cubicBezTo>
                    <a:pt x="3191" y="2310"/>
                    <a:pt x="3486" y="1988"/>
                    <a:pt x="3800" y="1707"/>
                  </a:cubicBezTo>
                  <a:cubicBezTo>
                    <a:pt x="4113" y="1425"/>
                    <a:pt x="4445" y="1184"/>
                    <a:pt x="4703" y="991"/>
                  </a:cubicBezTo>
                  <a:cubicBezTo>
                    <a:pt x="4962" y="798"/>
                    <a:pt x="5146" y="653"/>
                    <a:pt x="5263" y="557"/>
                  </a:cubicBezTo>
                  <a:cubicBezTo>
                    <a:pt x="5380" y="460"/>
                    <a:pt x="5429" y="412"/>
                    <a:pt x="5466" y="332"/>
                  </a:cubicBezTo>
                  <a:cubicBezTo>
                    <a:pt x="5503" y="251"/>
                    <a:pt x="5527" y="139"/>
                    <a:pt x="5503" y="82"/>
                  </a:cubicBezTo>
                  <a:cubicBezTo>
                    <a:pt x="5478" y="26"/>
                    <a:pt x="5404" y="26"/>
                    <a:pt x="5189" y="66"/>
                  </a:cubicBezTo>
                  <a:cubicBezTo>
                    <a:pt x="4974" y="107"/>
                    <a:pt x="4617" y="187"/>
                    <a:pt x="4341" y="243"/>
                  </a:cubicBezTo>
                  <a:cubicBezTo>
                    <a:pt x="4064" y="300"/>
                    <a:pt x="3868" y="332"/>
                    <a:pt x="3726" y="356"/>
                  </a:cubicBezTo>
                  <a:cubicBezTo>
                    <a:pt x="3585" y="380"/>
                    <a:pt x="3499" y="396"/>
                    <a:pt x="3486" y="396"/>
                  </a:cubicBezTo>
                  <a:cubicBezTo>
                    <a:pt x="3474" y="396"/>
                    <a:pt x="3536" y="380"/>
                    <a:pt x="3732" y="324"/>
                  </a:cubicBezTo>
                  <a:cubicBezTo>
                    <a:pt x="3929" y="267"/>
                    <a:pt x="4261" y="171"/>
                    <a:pt x="4556" y="107"/>
                  </a:cubicBezTo>
                  <a:cubicBezTo>
                    <a:pt x="4851" y="42"/>
                    <a:pt x="5109" y="10"/>
                    <a:pt x="5269" y="2"/>
                  </a:cubicBezTo>
                  <a:cubicBezTo>
                    <a:pt x="5429" y="-6"/>
                    <a:pt x="5490" y="10"/>
                    <a:pt x="5552" y="18"/>
                  </a:cubicBezTo>
                  <a:cubicBezTo>
                    <a:pt x="5613" y="26"/>
                    <a:pt x="5675" y="26"/>
                    <a:pt x="5687" y="66"/>
                  </a:cubicBezTo>
                  <a:cubicBezTo>
                    <a:pt x="5699" y="107"/>
                    <a:pt x="5662" y="187"/>
                    <a:pt x="5607" y="372"/>
                  </a:cubicBezTo>
                  <a:cubicBezTo>
                    <a:pt x="5552" y="557"/>
                    <a:pt x="5478" y="846"/>
                    <a:pt x="5423" y="1200"/>
                  </a:cubicBezTo>
                  <a:cubicBezTo>
                    <a:pt x="5367" y="1554"/>
                    <a:pt x="5330" y="1972"/>
                    <a:pt x="5324" y="2262"/>
                  </a:cubicBezTo>
                  <a:cubicBezTo>
                    <a:pt x="5318" y="2551"/>
                    <a:pt x="5343" y="2712"/>
                    <a:pt x="5367" y="2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3726250" y="5884305"/>
              <a:ext cx="202688" cy="273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133" fill="norm" stroke="1" extrusionOk="0">
                  <a:moveTo>
                    <a:pt x="13180" y="4810"/>
                  </a:moveTo>
                  <a:cubicBezTo>
                    <a:pt x="12957" y="3992"/>
                    <a:pt x="12734" y="3174"/>
                    <a:pt x="12512" y="2356"/>
                  </a:cubicBezTo>
                  <a:cubicBezTo>
                    <a:pt x="12289" y="1537"/>
                    <a:pt x="12066" y="719"/>
                    <a:pt x="10396" y="1128"/>
                  </a:cubicBezTo>
                  <a:cubicBezTo>
                    <a:pt x="8726" y="1537"/>
                    <a:pt x="5609" y="3174"/>
                    <a:pt x="3493" y="5465"/>
                  </a:cubicBezTo>
                  <a:cubicBezTo>
                    <a:pt x="1378" y="7756"/>
                    <a:pt x="264" y="10701"/>
                    <a:pt x="42" y="13319"/>
                  </a:cubicBezTo>
                  <a:cubicBezTo>
                    <a:pt x="-181" y="15937"/>
                    <a:pt x="487" y="18228"/>
                    <a:pt x="2046" y="19619"/>
                  </a:cubicBezTo>
                  <a:cubicBezTo>
                    <a:pt x="3605" y="21010"/>
                    <a:pt x="6054" y="21501"/>
                    <a:pt x="9283" y="20846"/>
                  </a:cubicBezTo>
                  <a:cubicBezTo>
                    <a:pt x="12512" y="20192"/>
                    <a:pt x="16520" y="18392"/>
                    <a:pt x="18747" y="16346"/>
                  </a:cubicBezTo>
                  <a:cubicBezTo>
                    <a:pt x="20974" y="14301"/>
                    <a:pt x="21419" y="12010"/>
                    <a:pt x="21308" y="10046"/>
                  </a:cubicBezTo>
                  <a:cubicBezTo>
                    <a:pt x="21196" y="8083"/>
                    <a:pt x="20528" y="6446"/>
                    <a:pt x="19415" y="5056"/>
                  </a:cubicBezTo>
                  <a:cubicBezTo>
                    <a:pt x="18301" y="3665"/>
                    <a:pt x="16743" y="2519"/>
                    <a:pt x="15407" y="1701"/>
                  </a:cubicBezTo>
                  <a:cubicBezTo>
                    <a:pt x="14071" y="883"/>
                    <a:pt x="12957" y="392"/>
                    <a:pt x="11621" y="146"/>
                  </a:cubicBezTo>
                  <a:cubicBezTo>
                    <a:pt x="10285" y="-99"/>
                    <a:pt x="8726" y="-99"/>
                    <a:pt x="8058" y="637"/>
                  </a:cubicBezTo>
                  <a:cubicBezTo>
                    <a:pt x="7390" y="1374"/>
                    <a:pt x="7613" y="2846"/>
                    <a:pt x="7835" y="4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4042030" y="602907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4237666" y="5821255"/>
              <a:ext cx="138005" cy="42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12" fill="norm" stroke="1" extrusionOk="0">
                  <a:moveTo>
                    <a:pt x="18842" y="6682"/>
                  </a:moveTo>
                  <a:cubicBezTo>
                    <a:pt x="18842" y="4855"/>
                    <a:pt x="18842" y="3028"/>
                    <a:pt x="17533" y="1846"/>
                  </a:cubicBezTo>
                  <a:cubicBezTo>
                    <a:pt x="16224" y="664"/>
                    <a:pt x="13605" y="127"/>
                    <a:pt x="10660" y="19"/>
                  </a:cubicBezTo>
                  <a:cubicBezTo>
                    <a:pt x="7715" y="-88"/>
                    <a:pt x="4442" y="234"/>
                    <a:pt x="2478" y="1148"/>
                  </a:cubicBezTo>
                  <a:cubicBezTo>
                    <a:pt x="515" y="2061"/>
                    <a:pt x="-140" y="3566"/>
                    <a:pt x="24" y="4533"/>
                  </a:cubicBezTo>
                  <a:cubicBezTo>
                    <a:pt x="187" y="5500"/>
                    <a:pt x="1169" y="5930"/>
                    <a:pt x="3296" y="6199"/>
                  </a:cubicBezTo>
                  <a:cubicBezTo>
                    <a:pt x="5424" y="6467"/>
                    <a:pt x="8696" y="6575"/>
                    <a:pt x="11151" y="6467"/>
                  </a:cubicBezTo>
                  <a:cubicBezTo>
                    <a:pt x="13605" y="6360"/>
                    <a:pt x="15242" y="6037"/>
                    <a:pt x="16715" y="5661"/>
                  </a:cubicBezTo>
                  <a:cubicBezTo>
                    <a:pt x="18187" y="5285"/>
                    <a:pt x="19496" y="4855"/>
                    <a:pt x="20315" y="4909"/>
                  </a:cubicBezTo>
                  <a:cubicBezTo>
                    <a:pt x="21133" y="4963"/>
                    <a:pt x="21460" y="5500"/>
                    <a:pt x="21296" y="7488"/>
                  </a:cubicBezTo>
                  <a:cubicBezTo>
                    <a:pt x="21133" y="9476"/>
                    <a:pt x="20478" y="12915"/>
                    <a:pt x="20315" y="15494"/>
                  </a:cubicBezTo>
                  <a:cubicBezTo>
                    <a:pt x="20151" y="18073"/>
                    <a:pt x="20478" y="19793"/>
                    <a:pt x="20805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3811423" y="3909389"/>
              <a:ext cx="300458" cy="881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19" fill="norm" stroke="1" extrusionOk="0">
                  <a:moveTo>
                    <a:pt x="2409" y="21519"/>
                  </a:moveTo>
                  <a:cubicBezTo>
                    <a:pt x="1503" y="20589"/>
                    <a:pt x="596" y="19659"/>
                    <a:pt x="219" y="18470"/>
                  </a:cubicBezTo>
                  <a:cubicBezTo>
                    <a:pt x="-159" y="17282"/>
                    <a:pt x="-8" y="15835"/>
                    <a:pt x="370" y="14388"/>
                  </a:cubicBezTo>
                  <a:cubicBezTo>
                    <a:pt x="747" y="12941"/>
                    <a:pt x="1351" y="11494"/>
                    <a:pt x="2182" y="10125"/>
                  </a:cubicBezTo>
                  <a:cubicBezTo>
                    <a:pt x="3013" y="8755"/>
                    <a:pt x="4070" y="7463"/>
                    <a:pt x="5203" y="6223"/>
                  </a:cubicBezTo>
                  <a:cubicBezTo>
                    <a:pt x="6336" y="4983"/>
                    <a:pt x="7544" y="3795"/>
                    <a:pt x="8375" y="2942"/>
                  </a:cubicBezTo>
                  <a:cubicBezTo>
                    <a:pt x="9206" y="2089"/>
                    <a:pt x="9659" y="1573"/>
                    <a:pt x="10112" y="1082"/>
                  </a:cubicBezTo>
                  <a:cubicBezTo>
                    <a:pt x="10565" y="591"/>
                    <a:pt x="11019" y="126"/>
                    <a:pt x="11094" y="22"/>
                  </a:cubicBezTo>
                  <a:cubicBezTo>
                    <a:pt x="11170" y="-81"/>
                    <a:pt x="10868" y="177"/>
                    <a:pt x="9886" y="797"/>
                  </a:cubicBezTo>
                  <a:cubicBezTo>
                    <a:pt x="8904" y="1418"/>
                    <a:pt x="7242" y="2399"/>
                    <a:pt x="5958" y="3071"/>
                  </a:cubicBezTo>
                  <a:cubicBezTo>
                    <a:pt x="4675" y="3743"/>
                    <a:pt x="3768" y="4105"/>
                    <a:pt x="3013" y="4363"/>
                  </a:cubicBezTo>
                  <a:cubicBezTo>
                    <a:pt x="2258" y="4621"/>
                    <a:pt x="1654" y="4776"/>
                    <a:pt x="1503" y="4725"/>
                  </a:cubicBezTo>
                  <a:cubicBezTo>
                    <a:pt x="1351" y="4673"/>
                    <a:pt x="1654" y="4415"/>
                    <a:pt x="2938" y="3769"/>
                  </a:cubicBezTo>
                  <a:cubicBezTo>
                    <a:pt x="4221" y="3123"/>
                    <a:pt x="6487" y="2089"/>
                    <a:pt x="7922" y="1443"/>
                  </a:cubicBezTo>
                  <a:cubicBezTo>
                    <a:pt x="9357" y="797"/>
                    <a:pt x="9961" y="539"/>
                    <a:pt x="10717" y="462"/>
                  </a:cubicBezTo>
                  <a:cubicBezTo>
                    <a:pt x="11472" y="384"/>
                    <a:pt x="12378" y="487"/>
                    <a:pt x="13889" y="1056"/>
                  </a:cubicBezTo>
                  <a:cubicBezTo>
                    <a:pt x="15399" y="1624"/>
                    <a:pt x="17514" y="2658"/>
                    <a:pt x="18873" y="3304"/>
                  </a:cubicBezTo>
                  <a:cubicBezTo>
                    <a:pt x="20233" y="3950"/>
                    <a:pt x="20837" y="4208"/>
                    <a:pt x="21441" y="4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3445635" y="4422529"/>
              <a:ext cx="78131" cy="16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381" fill="norm" stroke="1" extrusionOk="0">
                  <a:moveTo>
                    <a:pt x="20327" y="810"/>
                  </a:moveTo>
                  <a:cubicBezTo>
                    <a:pt x="17485" y="540"/>
                    <a:pt x="14643" y="270"/>
                    <a:pt x="11517" y="1215"/>
                  </a:cubicBezTo>
                  <a:cubicBezTo>
                    <a:pt x="8390" y="2160"/>
                    <a:pt x="4980" y="4320"/>
                    <a:pt x="2990" y="7155"/>
                  </a:cubicBezTo>
                  <a:cubicBezTo>
                    <a:pt x="1001" y="9990"/>
                    <a:pt x="432" y="13500"/>
                    <a:pt x="148" y="15930"/>
                  </a:cubicBezTo>
                  <a:cubicBezTo>
                    <a:pt x="-136" y="18360"/>
                    <a:pt x="-136" y="19710"/>
                    <a:pt x="1285" y="20520"/>
                  </a:cubicBezTo>
                  <a:cubicBezTo>
                    <a:pt x="2706" y="21330"/>
                    <a:pt x="5548" y="21600"/>
                    <a:pt x="8106" y="21195"/>
                  </a:cubicBezTo>
                  <a:cubicBezTo>
                    <a:pt x="10664" y="20790"/>
                    <a:pt x="12938" y="19710"/>
                    <a:pt x="15211" y="17010"/>
                  </a:cubicBezTo>
                  <a:cubicBezTo>
                    <a:pt x="17485" y="14310"/>
                    <a:pt x="19759" y="9990"/>
                    <a:pt x="20611" y="7155"/>
                  </a:cubicBezTo>
                  <a:cubicBezTo>
                    <a:pt x="21464" y="4320"/>
                    <a:pt x="20896" y="2970"/>
                    <a:pt x="18338" y="2025"/>
                  </a:cubicBezTo>
                  <a:cubicBezTo>
                    <a:pt x="15780" y="1080"/>
                    <a:pt x="11232" y="540"/>
                    <a:pt x="66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3559430" y="4466979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3673730" y="4314579"/>
              <a:ext cx="571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5018"/>
                    <a:pt x="6400" y="10036"/>
                    <a:pt x="10000" y="13636"/>
                  </a:cubicBezTo>
                  <a:cubicBezTo>
                    <a:pt x="13600" y="17236"/>
                    <a:pt x="17600" y="194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91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4569080" y="5222629"/>
              <a:ext cx="1104901" cy="282817"/>
            </a:xfrm>
            <a:prstGeom prst="rect">
              <a:avLst/>
            </a:prstGeom>
            <a:effectLst/>
          </p:spPr>
        </p:pic>
        <p:sp>
          <p:nvSpPr>
            <p:cNvPr id="1093" name="Line"/>
            <p:cNvSpPr/>
            <p:nvPr/>
          </p:nvSpPr>
          <p:spPr>
            <a:xfrm>
              <a:off x="1623283" y="5312774"/>
              <a:ext cx="710598" cy="59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59" fill="norm" stroke="1" extrusionOk="0">
                  <a:moveTo>
                    <a:pt x="9404" y="184"/>
                  </a:moveTo>
                  <a:cubicBezTo>
                    <a:pt x="9019" y="31"/>
                    <a:pt x="8635" y="-122"/>
                    <a:pt x="8154" y="146"/>
                  </a:cubicBezTo>
                  <a:cubicBezTo>
                    <a:pt x="7673" y="414"/>
                    <a:pt x="7097" y="1104"/>
                    <a:pt x="6231" y="2099"/>
                  </a:cubicBezTo>
                  <a:cubicBezTo>
                    <a:pt x="5366" y="3095"/>
                    <a:pt x="4212" y="4397"/>
                    <a:pt x="3155" y="6121"/>
                  </a:cubicBezTo>
                  <a:cubicBezTo>
                    <a:pt x="2097" y="7844"/>
                    <a:pt x="1136" y="9989"/>
                    <a:pt x="591" y="11980"/>
                  </a:cubicBezTo>
                  <a:cubicBezTo>
                    <a:pt x="46" y="13972"/>
                    <a:pt x="-82" y="15810"/>
                    <a:pt x="46" y="17112"/>
                  </a:cubicBezTo>
                  <a:cubicBezTo>
                    <a:pt x="174" y="18414"/>
                    <a:pt x="559" y="19180"/>
                    <a:pt x="1456" y="19793"/>
                  </a:cubicBezTo>
                  <a:cubicBezTo>
                    <a:pt x="2354" y="20406"/>
                    <a:pt x="3764" y="20865"/>
                    <a:pt x="5462" y="21133"/>
                  </a:cubicBezTo>
                  <a:cubicBezTo>
                    <a:pt x="7161" y="21401"/>
                    <a:pt x="9148" y="21478"/>
                    <a:pt x="10750" y="21095"/>
                  </a:cubicBezTo>
                  <a:cubicBezTo>
                    <a:pt x="12352" y="20712"/>
                    <a:pt x="13570" y="19869"/>
                    <a:pt x="14660" y="18452"/>
                  </a:cubicBezTo>
                  <a:cubicBezTo>
                    <a:pt x="15749" y="17035"/>
                    <a:pt x="16711" y="15044"/>
                    <a:pt x="17288" y="13321"/>
                  </a:cubicBezTo>
                  <a:cubicBezTo>
                    <a:pt x="17865" y="11597"/>
                    <a:pt x="18057" y="10142"/>
                    <a:pt x="18057" y="9031"/>
                  </a:cubicBezTo>
                  <a:cubicBezTo>
                    <a:pt x="18057" y="7921"/>
                    <a:pt x="17865" y="7155"/>
                    <a:pt x="17736" y="6580"/>
                  </a:cubicBezTo>
                  <a:cubicBezTo>
                    <a:pt x="17608" y="6006"/>
                    <a:pt x="17544" y="5623"/>
                    <a:pt x="17384" y="5201"/>
                  </a:cubicBezTo>
                  <a:cubicBezTo>
                    <a:pt x="17224" y="4780"/>
                    <a:pt x="16967" y="4321"/>
                    <a:pt x="16743" y="4244"/>
                  </a:cubicBezTo>
                  <a:cubicBezTo>
                    <a:pt x="16519" y="4167"/>
                    <a:pt x="16326" y="4474"/>
                    <a:pt x="16102" y="5278"/>
                  </a:cubicBezTo>
                  <a:cubicBezTo>
                    <a:pt x="15878" y="6082"/>
                    <a:pt x="15621" y="7384"/>
                    <a:pt x="15461" y="8265"/>
                  </a:cubicBezTo>
                  <a:cubicBezTo>
                    <a:pt x="15301" y="9146"/>
                    <a:pt x="15237" y="9606"/>
                    <a:pt x="15076" y="9989"/>
                  </a:cubicBezTo>
                  <a:cubicBezTo>
                    <a:pt x="14916" y="10372"/>
                    <a:pt x="14660" y="10678"/>
                    <a:pt x="14436" y="10678"/>
                  </a:cubicBezTo>
                  <a:cubicBezTo>
                    <a:pt x="14211" y="10678"/>
                    <a:pt x="14019" y="10372"/>
                    <a:pt x="13827" y="9644"/>
                  </a:cubicBezTo>
                  <a:cubicBezTo>
                    <a:pt x="13634" y="8916"/>
                    <a:pt x="13442" y="7767"/>
                    <a:pt x="13346" y="6887"/>
                  </a:cubicBezTo>
                  <a:cubicBezTo>
                    <a:pt x="13250" y="6006"/>
                    <a:pt x="13250" y="5393"/>
                    <a:pt x="13378" y="4933"/>
                  </a:cubicBezTo>
                  <a:cubicBezTo>
                    <a:pt x="13506" y="4474"/>
                    <a:pt x="13763" y="4167"/>
                    <a:pt x="14564" y="3784"/>
                  </a:cubicBezTo>
                  <a:cubicBezTo>
                    <a:pt x="15365" y="3401"/>
                    <a:pt x="16711" y="2942"/>
                    <a:pt x="17736" y="2674"/>
                  </a:cubicBezTo>
                  <a:cubicBezTo>
                    <a:pt x="18762" y="2406"/>
                    <a:pt x="19467" y="2329"/>
                    <a:pt x="20044" y="2291"/>
                  </a:cubicBezTo>
                  <a:cubicBezTo>
                    <a:pt x="20621" y="2252"/>
                    <a:pt x="21069" y="2252"/>
                    <a:pt x="21294" y="2597"/>
                  </a:cubicBezTo>
                  <a:cubicBezTo>
                    <a:pt x="21518" y="2942"/>
                    <a:pt x="21518" y="3631"/>
                    <a:pt x="21518" y="4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2236113" y="5773436"/>
              <a:ext cx="109674" cy="17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0909" fill="norm" stroke="1" extrusionOk="0">
                  <a:moveTo>
                    <a:pt x="6598" y="4771"/>
                  </a:moveTo>
                  <a:cubicBezTo>
                    <a:pt x="4561" y="7313"/>
                    <a:pt x="2523" y="9854"/>
                    <a:pt x="1300" y="11760"/>
                  </a:cubicBezTo>
                  <a:cubicBezTo>
                    <a:pt x="78" y="13665"/>
                    <a:pt x="-330" y="14936"/>
                    <a:pt x="281" y="16588"/>
                  </a:cubicBezTo>
                  <a:cubicBezTo>
                    <a:pt x="893" y="18240"/>
                    <a:pt x="2523" y="20273"/>
                    <a:pt x="5172" y="20781"/>
                  </a:cubicBezTo>
                  <a:cubicBezTo>
                    <a:pt x="7821" y="21289"/>
                    <a:pt x="11489" y="20273"/>
                    <a:pt x="14342" y="17985"/>
                  </a:cubicBezTo>
                  <a:cubicBezTo>
                    <a:pt x="17195" y="15698"/>
                    <a:pt x="19232" y="12141"/>
                    <a:pt x="20251" y="9727"/>
                  </a:cubicBezTo>
                  <a:cubicBezTo>
                    <a:pt x="21270" y="7313"/>
                    <a:pt x="21270" y="6042"/>
                    <a:pt x="20862" y="4644"/>
                  </a:cubicBezTo>
                  <a:cubicBezTo>
                    <a:pt x="20455" y="3247"/>
                    <a:pt x="19640" y="1722"/>
                    <a:pt x="18213" y="833"/>
                  </a:cubicBezTo>
                  <a:cubicBezTo>
                    <a:pt x="16787" y="-57"/>
                    <a:pt x="14749" y="-311"/>
                    <a:pt x="13119" y="451"/>
                  </a:cubicBezTo>
                  <a:cubicBezTo>
                    <a:pt x="11489" y="1214"/>
                    <a:pt x="10266" y="2993"/>
                    <a:pt x="9044" y="4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2460880" y="5863979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2543558" y="5698334"/>
              <a:ext cx="109551" cy="21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6" h="21260" fill="norm" stroke="1" extrusionOk="0">
                  <a:moveTo>
                    <a:pt x="18827" y="1961"/>
                  </a:moveTo>
                  <a:cubicBezTo>
                    <a:pt x="17649" y="1114"/>
                    <a:pt x="16471" y="267"/>
                    <a:pt x="13329" y="55"/>
                  </a:cubicBezTo>
                  <a:cubicBezTo>
                    <a:pt x="10187" y="-157"/>
                    <a:pt x="5082" y="267"/>
                    <a:pt x="2333" y="1008"/>
                  </a:cubicBezTo>
                  <a:cubicBezTo>
                    <a:pt x="-416" y="1749"/>
                    <a:pt x="-809" y="2808"/>
                    <a:pt x="1547" y="4290"/>
                  </a:cubicBezTo>
                  <a:cubicBezTo>
                    <a:pt x="3904" y="5772"/>
                    <a:pt x="9009" y="7678"/>
                    <a:pt x="12936" y="9584"/>
                  </a:cubicBezTo>
                  <a:cubicBezTo>
                    <a:pt x="16864" y="11490"/>
                    <a:pt x="19613" y="13396"/>
                    <a:pt x="20202" y="15302"/>
                  </a:cubicBezTo>
                  <a:cubicBezTo>
                    <a:pt x="20791" y="17208"/>
                    <a:pt x="19220" y="19114"/>
                    <a:pt x="16864" y="20172"/>
                  </a:cubicBezTo>
                  <a:cubicBezTo>
                    <a:pt x="14507" y="21231"/>
                    <a:pt x="11366" y="21443"/>
                    <a:pt x="9009" y="21125"/>
                  </a:cubicBezTo>
                  <a:cubicBezTo>
                    <a:pt x="6653" y="20808"/>
                    <a:pt x="5082" y="19961"/>
                    <a:pt x="3511" y="19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2587880" y="5638299"/>
              <a:ext cx="234951" cy="4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1190"/>
                  </a:moveTo>
                  <a:cubicBezTo>
                    <a:pt x="1557" y="14710"/>
                    <a:pt x="3114" y="8230"/>
                    <a:pt x="6324" y="4450"/>
                  </a:cubicBezTo>
                  <a:cubicBezTo>
                    <a:pt x="9535" y="670"/>
                    <a:pt x="14400" y="-410"/>
                    <a:pt x="17222" y="130"/>
                  </a:cubicBezTo>
                  <a:cubicBezTo>
                    <a:pt x="20043" y="670"/>
                    <a:pt x="20822" y="2830"/>
                    <a:pt x="21600" y="4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2378330" y="5140079"/>
              <a:ext cx="93608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0" y="0"/>
                  </a:moveTo>
                  <a:cubicBezTo>
                    <a:pt x="1362" y="514"/>
                    <a:pt x="2724" y="1029"/>
                    <a:pt x="4232" y="1800"/>
                  </a:cubicBezTo>
                  <a:cubicBezTo>
                    <a:pt x="5741" y="2571"/>
                    <a:pt x="7395" y="3600"/>
                    <a:pt x="9049" y="4371"/>
                  </a:cubicBezTo>
                  <a:cubicBezTo>
                    <a:pt x="10703" y="5143"/>
                    <a:pt x="12357" y="5657"/>
                    <a:pt x="13889" y="6686"/>
                  </a:cubicBezTo>
                  <a:cubicBezTo>
                    <a:pt x="15422" y="7714"/>
                    <a:pt x="16832" y="9257"/>
                    <a:pt x="17903" y="10800"/>
                  </a:cubicBezTo>
                  <a:cubicBezTo>
                    <a:pt x="18973" y="12343"/>
                    <a:pt x="19703" y="13886"/>
                    <a:pt x="20286" y="14657"/>
                  </a:cubicBezTo>
                  <a:cubicBezTo>
                    <a:pt x="20870" y="15429"/>
                    <a:pt x="21308" y="15429"/>
                    <a:pt x="21454" y="16457"/>
                  </a:cubicBezTo>
                  <a:cubicBezTo>
                    <a:pt x="21600" y="17486"/>
                    <a:pt x="21454" y="19543"/>
                    <a:pt x="213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3089530" y="5089279"/>
              <a:ext cx="165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1077" y="857"/>
                    <a:pt x="11354" y="1714"/>
                    <a:pt x="12877" y="3086"/>
                  </a:cubicBezTo>
                  <a:cubicBezTo>
                    <a:pt x="14400" y="4457"/>
                    <a:pt x="17169" y="6343"/>
                    <a:pt x="18969" y="7629"/>
                  </a:cubicBezTo>
                  <a:cubicBezTo>
                    <a:pt x="20769" y="8914"/>
                    <a:pt x="21600" y="9600"/>
                    <a:pt x="21600" y="10286"/>
                  </a:cubicBezTo>
                  <a:cubicBezTo>
                    <a:pt x="21600" y="10971"/>
                    <a:pt x="20769" y="11657"/>
                    <a:pt x="19523" y="12086"/>
                  </a:cubicBezTo>
                  <a:cubicBezTo>
                    <a:pt x="18277" y="12514"/>
                    <a:pt x="16615" y="12686"/>
                    <a:pt x="13292" y="14229"/>
                  </a:cubicBezTo>
                  <a:cubicBezTo>
                    <a:pt x="9969" y="15771"/>
                    <a:pt x="4985" y="186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2593252" y="4894546"/>
              <a:ext cx="125613" cy="1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209" fill="norm" stroke="1" extrusionOk="0">
                  <a:moveTo>
                    <a:pt x="14793" y="4877"/>
                  </a:moveTo>
                  <a:cubicBezTo>
                    <a:pt x="14096" y="3135"/>
                    <a:pt x="13399" y="1394"/>
                    <a:pt x="12180" y="697"/>
                  </a:cubicBezTo>
                  <a:cubicBezTo>
                    <a:pt x="10961" y="0"/>
                    <a:pt x="9219" y="348"/>
                    <a:pt x="7129" y="1742"/>
                  </a:cubicBezTo>
                  <a:cubicBezTo>
                    <a:pt x="5038" y="3135"/>
                    <a:pt x="2599" y="5574"/>
                    <a:pt x="1206" y="8710"/>
                  </a:cubicBezTo>
                  <a:cubicBezTo>
                    <a:pt x="-188" y="11845"/>
                    <a:pt x="-536" y="15677"/>
                    <a:pt x="1032" y="18116"/>
                  </a:cubicBezTo>
                  <a:cubicBezTo>
                    <a:pt x="2599" y="20555"/>
                    <a:pt x="6083" y="21600"/>
                    <a:pt x="9393" y="21077"/>
                  </a:cubicBezTo>
                  <a:cubicBezTo>
                    <a:pt x="12703" y="20555"/>
                    <a:pt x="15838" y="18465"/>
                    <a:pt x="17929" y="15155"/>
                  </a:cubicBezTo>
                  <a:cubicBezTo>
                    <a:pt x="20019" y="11845"/>
                    <a:pt x="21064" y="7316"/>
                    <a:pt x="20541" y="4355"/>
                  </a:cubicBezTo>
                  <a:cubicBezTo>
                    <a:pt x="20019" y="1394"/>
                    <a:pt x="17929" y="0"/>
                    <a:pt x="16012" y="0"/>
                  </a:cubicBezTo>
                  <a:cubicBezTo>
                    <a:pt x="14096" y="0"/>
                    <a:pt x="12354" y="1394"/>
                    <a:pt x="10612" y="2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2765680" y="4974979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2911730" y="4845429"/>
              <a:ext cx="93297" cy="19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19" fill="norm" stroke="1" extrusionOk="0">
                  <a:moveTo>
                    <a:pt x="15840" y="2320"/>
                  </a:moveTo>
                  <a:cubicBezTo>
                    <a:pt x="14400" y="1411"/>
                    <a:pt x="12960" y="501"/>
                    <a:pt x="11040" y="160"/>
                  </a:cubicBezTo>
                  <a:cubicBezTo>
                    <a:pt x="9120" y="-181"/>
                    <a:pt x="6720" y="46"/>
                    <a:pt x="4560" y="615"/>
                  </a:cubicBezTo>
                  <a:cubicBezTo>
                    <a:pt x="2400" y="1183"/>
                    <a:pt x="480" y="2093"/>
                    <a:pt x="480" y="3571"/>
                  </a:cubicBezTo>
                  <a:cubicBezTo>
                    <a:pt x="480" y="5048"/>
                    <a:pt x="2400" y="7095"/>
                    <a:pt x="6240" y="9368"/>
                  </a:cubicBezTo>
                  <a:cubicBezTo>
                    <a:pt x="10080" y="11642"/>
                    <a:pt x="15840" y="14143"/>
                    <a:pt x="18720" y="15962"/>
                  </a:cubicBezTo>
                  <a:cubicBezTo>
                    <a:pt x="21600" y="17781"/>
                    <a:pt x="21600" y="18918"/>
                    <a:pt x="20400" y="19714"/>
                  </a:cubicBezTo>
                  <a:cubicBezTo>
                    <a:pt x="19200" y="20510"/>
                    <a:pt x="16800" y="20964"/>
                    <a:pt x="13200" y="21192"/>
                  </a:cubicBezTo>
                  <a:cubicBezTo>
                    <a:pt x="9600" y="21419"/>
                    <a:pt x="4800" y="21419"/>
                    <a:pt x="0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2892680" y="4864585"/>
              <a:ext cx="2349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476" y="12582"/>
                    <a:pt x="8951" y="4867"/>
                    <a:pt x="12551" y="1782"/>
                  </a:cubicBezTo>
                  <a:cubicBezTo>
                    <a:pt x="16151" y="-1304"/>
                    <a:pt x="18876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04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860680" y="4708279"/>
              <a:ext cx="609601" cy="306918"/>
            </a:xfrm>
            <a:prstGeom prst="rect">
              <a:avLst/>
            </a:prstGeom>
            <a:effectLst/>
          </p:spPr>
        </p:pic>
        <p:pic>
          <p:nvPicPr>
            <p:cNvPr id="1106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452175" y="4599114"/>
              <a:ext cx="952661" cy="635375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7" name="Drawing"/>
          <p:cNvGrpSpPr/>
          <p:nvPr/>
        </p:nvGrpSpPr>
        <p:grpSpPr>
          <a:xfrm>
            <a:off x="761999" y="1758950"/>
            <a:ext cx="12055814" cy="7027334"/>
            <a:chOff x="0" y="0"/>
            <a:chExt cx="12055812" cy="7027333"/>
          </a:xfrm>
        </p:grpSpPr>
        <p:sp>
          <p:nvSpPr>
            <p:cNvPr id="1110" name="Line"/>
            <p:cNvSpPr/>
            <p:nvPr/>
          </p:nvSpPr>
          <p:spPr>
            <a:xfrm>
              <a:off x="558799" y="461138"/>
              <a:ext cx="150150" cy="577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135" fill="norm" stroke="1" extrusionOk="0">
                  <a:moveTo>
                    <a:pt x="0" y="1946"/>
                  </a:moveTo>
                  <a:cubicBezTo>
                    <a:pt x="0" y="4733"/>
                    <a:pt x="0" y="7520"/>
                    <a:pt x="600" y="10191"/>
                  </a:cubicBezTo>
                  <a:cubicBezTo>
                    <a:pt x="1200" y="12862"/>
                    <a:pt x="2400" y="15417"/>
                    <a:pt x="3150" y="17159"/>
                  </a:cubicBezTo>
                  <a:cubicBezTo>
                    <a:pt x="3900" y="18901"/>
                    <a:pt x="4200" y="19830"/>
                    <a:pt x="4350" y="20488"/>
                  </a:cubicBezTo>
                  <a:cubicBezTo>
                    <a:pt x="4500" y="21146"/>
                    <a:pt x="4500" y="21533"/>
                    <a:pt x="4050" y="20488"/>
                  </a:cubicBezTo>
                  <a:cubicBezTo>
                    <a:pt x="3600" y="19443"/>
                    <a:pt x="2700" y="16965"/>
                    <a:pt x="2100" y="14101"/>
                  </a:cubicBezTo>
                  <a:cubicBezTo>
                    <a:pt x="1500" y="11236"/>
                    <a:pt x="1200" y="7985"/>
                    <a:pt x="1500" y="5701"/>
                  </a:cubicBezTo>
                  <a:cubicBezTo>
                    <a:pt x="1800" y="3417"/>
                    <a:pt x="2700" y="2101"/>
                    <a:pt x="3600" y="1288"/>
                  </a:cubicBezTo>
                  <a:cubicBezTo>
                    <a:pt x="4500" y="475"/>
                    <a:pt x="5400" y="165"/>
                    <a:pt x="6600" y="49"/>
                  </a:cubicBezTo>
                  <a:cubicBezTo>
                    <a:pt x="7800" y="-67"/>
                    <a:pt x="9300" y="10"/>
                    <a:pt x="10950" y="398"/>
                  </a:cubicBezTo>
                  <a:cubicBezTo>
                    <a:pt x="12600" y="785"/>
                    <a:pt x="14400" y="1481"/>
                    <a:pt x="16200" y="2488"/>
                  </a:cubicBezTo>
                  <a:cubicBezTo>
                    <a:pt x="18000" y="3494"/>
                    <a:pt x="19800" y="4810"/>
                    <a:pt x="20700" y="5662"/>
                  </a:cubicBezTo>
                  <a:cubicBezTo>
                    <a:pt x="21600" y="6514"/>
                    <a:pt x="21600" y="6901"/>
                    <a:pt x="19650" y="7404"/>
                  </a:cubicBezTo>
                  <a:cubicBezTo>
                    <a:pt x="17700" y="7907"/>
                    <a:pt x="13800" y="8527"/>
                    <a:pt x="11100" y="8875"/>
                  </a:cubicBezTo>
                  <a:cubicBezTo>
                    <a:pt x="8400" y="9223"/>
                    <a:pt x="6900" y="9301"/>
                    <a:pt x="5100" y="9417"/>
                  </a:cubicBezTo>
                  <a:cubicBezTo>
                    <a:pt x="3300" y="9533"/>
                    <a:pt x="1200" y="9688"/>
                    <a:pt x="1200" y="9727"/>
                  </a:cubicBezTo>
                  <a:cubicBezTo>
                    <a:pt x="1200" y="9765"/>
                    <a:pt x="3300" y="9688"/>
                    <a:pt x="5400" y="96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711200" y="711199"/>
              <a:ext cx="171450" cy="223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6662"/>
                  </a:moveTo>
                  <a:cubicBezTo>
                    <a:pt x="0" y="5652"/>
                    <a:pt x="0" y="4643"/>
                    <a:pt x="667" y="3936"/>
                  </a:cubicBezTo>
                  <a:cubicBezTo>
                    <a:pt x="1333" y="3230"/>
                    <a:pt x="2667" y="2826"/>
                    <a:pt x="4000" y="2624"/>
                  </a:cubicBezTo>
                  <a:cubicBezTo>
                    <a:pt x="5333" y="2422"/>
                    <a:pt x="6667" y="2422"/>
                    <a:pt x="8267" y="4340"/>
                  </a:cubicBezTo>
                  <a:cubicBezTo>
                    <a:pt x="9867" y="6258"/>
                    <a:pt x="11733" y="10093"/>
                    <a:pt x="12667" y="12617"/>
                  </a:cubicBezTo>
                  <a:cubicBezTo>
                    <a:pt x="13600" y="15140"/>
                    <a:pt x="13600" y="16351"/>
                    <a:pt x="13467" y="17563"/>
                  </a:cubicBezTo>
                  <a:cubicBezTo>
                    <a:pt x="13333" y="18774"/>
                    <a:pt x="13067" y="19985"/>
                    <a:pt x="12267" y="20692"/>
                  </a:cubicBezTo>
                  <a:cubicBezTo>
                    <a:pt x="11467" y="21398"/>
                    <a:pt x="10133" y="21600"/>
                    <a:pt x="9200" y="20893"/>
                  </a:cubicBezTo>
                  <a:cubicBezTo>
                    <a:pt x="8267" y="20187"/>
                    <a:pt x="7733" y="18572"/>
                    <a:pt x="8400" y="15544"/>
                  </a:cubicBezTo>
                  <a:cubicBezTo>
                    <a:pt x="9067" y="12516"/>
                    <a:pt x="10933" y="8075"/>
                    <a:pt x="13333" y="5249"/>
                  </a:cubicBezTo>
                  <a:cubicBezTo>
                    <a:pt x="15733" y="2422"/>
                    <a:pt x="18667" y="121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1060477" y="450849"/>
              <a:ext cx="171423" cy="57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17" fill="norm" stroke="1" extrusionOk="0">
                  <a:moveTo>
                    <a:pt x="18962" y="471"/>
                  </a:moveTo>
                  <a:cubicBezTo>
                    <a:pt x="17909" y="236"/>
                    <a:pt x="16855" y="0"/>
                    <a:pt x="15801" y="0"/>
                  </a:cubicBezTo>
                  <a:cubicBezTo>
                    <a:pt x="14748" y="0"/>
                    <a:pt x="13694" y="236"/>
                    <a:pt x="11587" y="1296"/>
                  </a:cubicBezTo>
                  <a:cubicBezTo>
                    <a:pt x="9479" y="2356"/>
                    <a:pt x="6318" y="4241"/>
                    <a:pt x="4079" y="6519"/>
                  </a:cubicBezTo>
                  <a:cubicBezTo>
                    <a:pt x="1840" y="8797"/>
                    <a:pt x="523" y="11468"/>
                    <a:pt x="128" y="13745"/>
                  </a:cubicBezTo>
                  <a:cubicBezTo>
                    <a:pt x="-267" y="16023"/>
                    <a:pt x="260" y="17908"/>
                    <a:pt x="1577" y="19165"/>
                  </a:cubicBezTo>
                  <a:cubicBezTo>
                    <a:pt x="2894" y="20422"/>
                    <a:pt x="5001" y="21050"/>
                    <a:pt x="8426" y="21325"/>
                  </a:cubicBezTo>
                  <a:cubicBezTo>
                    <a:pt x="11850" y="21600"/>
                    <a:pt x="16592" y="21521"/>
                    <a:pt x="21333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1365250" y="609600"/>
              <a:ext cx="228600" cy="339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0"/>
                  </a:moveTo>
                  <a:cubicBezTo>
                    <a:pt x="2600" y="2400"/>
                    <a:pt x="5200" y="4800"/>
                    <a:pt x="8000" y="7533"/>
                  </a:cubicBezTo>
                  <a:cubicBezTo>
                    <a:pt x="10800" y="10267"/>
                    <a:pt x="13800" y="13333"/>
                    <a:pt x="15500" y="15200"/>
                  </a:cubicBezTo>
                  <a:cubicBezTo>
                    <a:pt x="17200" y="17067"/>
                    <a:pt x="17600" y="17733"/>
                    <a:pt x="18300" y="18733"/>
                  </a:cubicBezTo>
                  <a:cubicBezTo>
                    <a:pt x="19000" y="19733"/>
                    <a:pt x="20000" y="21067"/>
                    <a:pt x="20500" y="21333"/>
                  </a:cubicBezTo>
                  <a:cubicBezTo>
                    <a:pt x="21000" y="21600"/>
                    <a:pt x="21000" y="20800"/>
                    <a:pt x="21100" y="20067"/>
                  </a:cubicBezTo>
                  <a:cubicBezTo>
                    <a:pt x="21200" y="19333"/>
                    <a:pt x="21400" y="18667"/>
                    <a:pt x="21600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495922" y="551318"/>
              <a:ext cx="110628" cy="447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53" fill="norm" stroke="1" extrusionOk="0">
                  <a:moveTo>
                    <a:pt x="21300" y="972"/>
                  </a:moveTo>
                  <a:cubicBezTo>
                    <a:pt x="21300" y="462"/>
                    <a:pt x="21300" y="-47"/>
                    <a:pt x="20689" y="4"/>
                  </a:cubicBezTo>
                  <a:cubicBezTo>
                    <a:pt x="20077" y="55"/>
                    <a:pt x="18855" y="666"/>
                    <a:pt x="17021" y="2347"/>
                  </a:cubicBezTo>
                  <a:cubicBezTo>
                    <a:pt x="15187" y="4028"/>
                    <a:pt x="12742" y="6779"/>
                    <a:pt x="10092" y="9683"/>
                  </a:cubicBezTo>
                  <a:cubicBezTo>
                    <a:pt x="7443" y="12587"/>
                    <a:pt x="4591" y="15644"/>
                    <a:pt x="2960" y="17478"/>
                  </a:cubicBezTo>
                  <a:cubicBezTo>
                    <a:pt x="1330" y="19311"/>
                    <a:pt x="923" y="19923"/>
                    <a:pt x="515" y="20483"/>
                  </a:cubicBezTo>
                  <a:cubicBezTo>
                    <a:pt x="108" y="21044"/>
                    <a:pt x="-300" y="21553"/>
                    <a:pt x="311" y="21553"/>
                  </a:cubicBezTo>
                  <a:cubicBezTo>
                    <a:pt x="923" y="21553"/>
                    <a:pt x="2553" y="21044"/>
                    <a:pt x="4183" y="20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729316" y="831850"/>
              <a:ext cx="80435" cy="26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9663" y="0"/>
                  </a:moveTo>
                  <a:cubicBezTo>
                    <a:pt x="6821" y="4320"/>
                    <a:pt x="3979" y="8640"/>
                    <a:pt x="2274" y="11750"/>
                  </a:cubicBezTo>
                  <a:cubicBezTo>
                    <a:pt x="568" y="14861"/>
                    <a:pt x="0" y="16762"/>
                    <a:pt x="0" y="18144"/>
                  </a:cubicBezTo>
                  <a:cubicBezTo>
                    <a:pt x="0" y="19526"/>
                    <a:pt x="568" y="20390"/>
                    <a:pt x="2842" y="20909"/>
                  </a:cubicBezTo>
                  <a:cubicBezTo>
                    <a:pt x="5116" y="21427"/>
                    <a:pt x="9095" y="21600"/>
                    <a:pt x="12505" y="21082"/>
                  </a:cubicBezTo>
                  <a:cubicBezTo>
                    <a:pt x="15916" y="20563"/>
                    <a:pt x="18758" y="19354"/>
                    <a:pt x="21600" y="18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1714500" y="984249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1892299" y="965200"/>
              <a:ext cx="114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1965043" y="914399"/>
              <a:ext cx="980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00"/>
                    <a:pt x="-1585" y="10800"/>
                    <a:pt x="575" y="14400"/>
                  </a:cubicBezTo>
                  <a:cubicBezTo>
                    <a:pt x="2735" y="18000"/>
                    <a:pt x="11375" y="1980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2063749" y="863600"/>
              <a:ext cx="317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2413000" y="660400"/>
              <a:ext cx="152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2463800" y="774700"/>
              <a:ext cx="12065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4954"/>
                  </a:moveTo>
                  <a:cubicBezTo>
                    <a:pt x="1895" y="18277"/>
                    <a:pt x="3789" y="21600"/>
                    <a:pt x="7389" y="19108"/>
                  </a:cubicBezTo>
                  <a:cubicBezTo>
                    <a:pt x="10989" y="16615"/>
                    <a:pt x="16295" y="83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2895600" y="647699"/>
              <a:ext cx="97142" cy="402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94" fill="norm" stroke="1" extrusionOk="0">
                  <a:moveTo>
                    <a:pt x="4136" y="0"/>
                  </a:moveTo>
                  <a:cubicBezTo>
                    <a:pt x="6894" y="2149"/>
                    <a:pt x="9651" y="4297"/>
                    <a:pt x="12638" y="7068"/>
                  </a:cubicBezTo>
                  <a:cubicBezTo>
                    <a:pt x="15626" y="9839"/>
                    <a:pt x="18843" y="13231"/>
                    <a:pt x="20221" y="15550"/>
                  </a:cubicBezTo>
                  <a:cubicBezTo>
                    <a:pt x="21600" y="17868"/>
                    <a:pt x="21140" y="19112"/>
                    <a:pt x="20221" y="19960"/>
                  </a:cubicBezTo>
                  <a:cubicBezTo>
                    <a:pt x="19302" y="20808"/>
                    <a:pt x="17923" y="21261"/>
                    <a:pt x="16085" y="21430"/>
                  </a:cubicBezTo>
                  <a:cubicBezTo>
                    <a:pt x="14247" y="21600"/>
                    <a:pt x="11949" y="21487"/>
                    <a:pt x="9191" y="20413"/>
                  </a:cubicBezTo>
                  <a:cubicBezTo>
                    <a:pt x="6434" y="19338"/>
                    <a:pt x="3217" y="17303"/>
                    <a:pt x="0" y="15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2921000" y="482600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3282950" y="95250"/>
              <a:ext cx="107950" cy="118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0" y="0"/>
                  </a:moveTo>
                  <a:cubicBezTo>
                    <a:pt x="424" y="1311"/>
                    <a:pt x="847" y="2623"/>
                    <a:pt x="1694" y="3915"/>
                  </a:cubicBezTo>
                  <a:cubicBezTo>
                    <a:pt x="2541" y="5207"/>
                    <a:pt x="3812" y="6480"/>
                    <a:pt x="4659" y="7907"/>
                  </a:cubicBezTo>
                  <a:cubicBezTo>
                    <a:pt x="5506" y="9334"/>
                    <a:pt x="5929" y="10916"/>
                    <a:pt x="6353" y="12420"/>
                  </a:cubicBezTo>
                  <a:cubicBezTo>
                    <a:pt x="6776" y="13924"/>
                    <a:pt x="7200" y="15351"/>
                    <a:pt x="8471" y="16682"/>
                  </a:cubicBezTo>
                  <a:cubicBezTo>
                    <a:pt x="9741" y="18013"/>
                    <a:pt x="11859" y="19247"/>
                    <a:pt x="13129" y="19980"/>
                  </a:cubicBezTo>
                  <a:cubicBezTo>
                    <a:pt x="14400" y="20713"/>
                    <a:pt x="14824" y="20944"/>
                    <a:pt x="15247" y="21156"/>
                  </a:cubicBezTo>
                  <a:cubicBezTo>
                    <a:pt x="15671" y="21369"/>
                    <a:pt x="16094" y="21561"/>
                    <a:pt x="17153" y="21581"/>
                  </a:cubicBezTo>
                  <a:cubicBezTo>
                    <a:pt x="18212" y="21600"/>
                    <a:pt x="19906" y="21446"/>
                    <a:pt x="21600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3505200" y="558800"/>
              <a:ext cx="2413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42" y="2571"/>
                    <a:pt x="5684" y="5143"/>
                    <a:pt x="8621" y="8293"/>
                  </a:cubicBezTo>
                  <a:cubicBezTo>
                    <a:pt x="11558" y="11443"/>
                    <a:pt x="14589" y="15171"/>
                    <a:pt x="16768" y="17486"/>
                  </a:cubicBezTo>
                  <a:cubicBezTo>
                    <a:pt x="18947" y="19800"/>
                    <a:pt x="20274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3613150" y="463550"/>
              <a:ext cx="152400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1849"/>
                    <a:pt x="15000" y="3697"/>
                    <a:pt x="11850" y="6470"/>
                  </a:cubicBezTo>
                  <a:cubicBezTo>
                    <a:pt x="8700" y="9243"/>
                    <a:pt x="5700" y="12941"/>
                    <a:pt x="3750" y="15616"/>
                  </a:cubicBezTo>
                  <a:cubicBezTo>
                    <a:pt x="1800" y="18292"/>
                    <a:pt x="900" y="199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3848605" y="704850"/>
              <a:ext cx="62995" cy="274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17" fill="norm" stroke="1" extrusionOk="0">
                  <a:moveTo>
                    <a:pt x="14948" y="0"/>
                  </a:moveTo>
                  <a:cubicBezTo>
                    <a:pt x="10628" y="4452"/>
                    <a:pt x="6308" y="8904"/>
                    <a:pt x="3788" y="12037"/>
                  </a:cubicBezTo>
                  <a:cubicBezTo>
                    <a:pt x="1268" y="15169"/>
                    <a:pt x="548" y="16983"/>
                    <a:pt x="188" y="18385"/>
                  </a:cubicBezTo>
                  <a:cubicBezTo>
                    <a:pt x="-172" y="19786"/>
                    <a:pt x="-172" y="20776"/>
                    <a:pt x="1628" y="21188"/>
                  </a:cubicBezTo>
                  <a:cubicBezTo>
                    <a:pt x="3428" y="21600"/>
                    <a:pt x="7028" y="21435"/>
                    <a:pt x="10628" y="20858"/>
                  </a:cubicBezTo>
                  <a:cubicBezTo>
                    <a:pt x="14228" y="20281"/>
                    <a:pt x="17828" y="19292"/>
                    <a:pt x="21428" y="18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3829050" y="850899"/>
              <a:ext cx="120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4070350" y="666750"/>
              <a:ext cx="139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4095750" y="736599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4384393" y="647700"/>
              <a:ext cx="9808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564"/>
                    <a:pt x="2735" y="11127"/>
                    <a:pt x="575" y="14727"/>
                  </a:cubicBezTo>
                  <a:cubicBezTo>
                    <a:pt x="-1585" y="18327"/>
                    <a:pt x="2735" y="19964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4398105" y="488950"/>
              <a:ext cx="19794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362" h="21600" fill="norm" stroke="1" extrusionOk="0">
                  <a:moveTo>
                    <a:pt x="2267" y="0"/>
                  </a:moveTo>
                  <a:cubicBezTo>
                    <a:pt x="304" y="9000"/>
                    <a:pt x="-1660" y="18000"/>
                    <a:pt x="2267" y="17100"/>
                  </a:cubicBezTo>
                  <a:cubicBezTo>
                    <a:pt x="6195" y="16200"/>
                    <a:pt x="16013" y="5400"/>
                    <a:pt x="17976" y="4500"/>
                  </a:cubicBezTo>
                  <a:cubicBezTo>
                    <a:pt x="19940" y="3600"/>
                    <a:pt x="14049" y="12600"/>
                    <a:pt x="81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4470400" y="844549"/>
              <a:ext cx="44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4984749" y="419100"/>
              <a:ext cx="2349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03" y="2286"/>
                    <a:pt x="7005" y="4571"/>
                    <a:pt x="10119" y="7486"/>
                  </a:cubicBezTo>
                  <a:cubicBezTo>
                    <a:pt x="13232" y="10400"/>
                    <a:pt x="15957" y="13943"/>
                    <a:pt x="17805" y="16400"/>
                  </a:cubicBezTo>
                  <a:cubicBezTo>
                    <a:pt x="19654" y="18857"/>
                    <a:pt x="20627" y="202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5071279" y="393700"/>
              <a:ext cx="142071" cy="47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518" fill="norm" stroke="1" extrusionOk="0">
                  <a:moveTo>
                    <a:pt x="21320" y="0"/>
                  </a:moveTo>
                  <a:cubicBezTo>
                    <a:pt x="18144" y="3279"/>
                    <a:pt x="14967" y="6557"/>
                    <a:pt x="11791" y="9595"/>
                  </a:cubicBezTo>
                  <a:cubicBezTo>
                    <a:pt x="8614" y="12632"/>
                    <a:pt x="5438" y="15429"/>
                    <a:pt x="3532" y="17164"/>
                  </a:cubicBezTo>
                  <a:cubicBezTo>
                    <a:pt x="1626" y="18900"/>
                    <a:pt x="991" y="19575"/>
                    <a:pt x="514" y="20154"/>
                  </a:cubicBezTo>
                  <a:cubicBezTo>
                    <a:pt x="38" y="20732"/>
                    <a:pt x="-280" y="21214"/>
                    <a:pt x="355" y="21407"/>
                  </a:cubicBezTo>
                  <a:cubicBezTo>
                    <a:pt x="991" y="21600"/>
                    <a:pt x="2579" y="21504"/>
                    <a:pt x="4167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5372894" y="641350"/>
              <a:ext cx="75407" cy="25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20" fill="norm" stroke="1" extrusionOk="0">
                  <a:moveTo>
                    <a:pt x="15975" y="0"/>
                  </a:moveTo>
                  <a:cubicBezTo>
                    <a:pt x="11775" y="3060"/>
                    <a:pt x="7575" y="6120"/>
                    <a:pt x="4875" y="9090"/>
                  </a:cubicBezTo>
                  <a:cubicBezTo>
                    <a:pt x="2175" y="12060"/>
                    <a:pt x="975" y="14940"/>
                    <a:pt x="375" y="16830"/>
                  </a:cubicBezTo>
                  <a:cubicBezTo>
                    <a:pt x="-225" y="18720"/>
                    <a:pt x="-225" y="19620"/>
                    <a:pt x="1275" y="20340"/>
                  </a:cubicBezTo>
                  <a:cubicBezTo>
                    <a:pt x="2775" y="21060"/>
                    <a:pt x="5775" y="21600"/>
                    <a:pt x="9375" y="21510"/>
                  </a:cubicBezTo>
                  <a:cubicBezTo>
                    <a:pt x="12975" y="21420"/>
                    <a:pt x="17175" y="20700"/>
                    <a:pt x="21375" y="19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5340349" y="7747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5499099" y="800100"/>
              <a:ext cx="114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5702300" y="742949"/>
              <a:ext cx="63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5937250" y="546100"/>
              <a:ext cx="1270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5962650" y="666750"/>
              <a:ext cx="1841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6246998" y="514442"/>
              <a:ext cx="185552" cy="13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738" fill="norm" stroke="1" extrusionOk="0">
                  <a:moveTo>
                    <a:pt x="19819" y="3797"/>
                  </a:moveTo>
                  <a:cubicBezTo>
                    <a:pt x="19091" y="2209"/>
                    <a:pt x="18363" y="621"/>
                    <a:pt x="15814" y="144"/>
                  </a:cubicBezTo>
                  <a:cubicBezTo>
                    <a:pt x="13266" y="-332"/>
                    <a:pt x="8897" y="303"/>
                    <a:pt x="5864" y="3003"/>
                  </a:cubicBezTo>
                  <a:cubicBezTo>
                    <a:pt x="2830" y="5703"/>
                    <a:pt x="1131" y="10468"/>
                    <a:pt x="403" y="13644"/>
                  </a:cubicBezTo>
                  <a:cubicBezTo>
                    <a:pt x="-325" y="16821"/>
                    <a:pt x="-82" y="18409"/>
                    <a:pt x="1253" y="19521"/>
                  </a:cubicBezTo>
                  <a:cubicBezTo>
                    <a:pt x="2587" y="20633"/>
                    <a:pt x="5014" y="21268"/>
                    <a:pt x="7684" y="20156"/>
                  </a:cubicBezTo>
                  <a:cubicBezTo>
                    <a:pt x="10354" y="19044"/>
                    <a:pt x="13266" y="16186"/>
                    <a:pt x="15208" y="13644"/>
                  </a:cubicBezTo>
                  <a:cubicBezTo>
                    <a:pt x="17149" y="11103"/>
                    <a:pt x="18120" y="8880"/>
                    <a:pt x="18727" y="9039"/>
                  </a:cubicBezTo>
                  <a:cubicBezTo>
                    <a:pt x="19333" y="9197"/>
                    <a:pt x="19576" y="11739"/>
                    <a:pt x="19940" y="13803"/>
                  </a:cubicBezTo>
                  <a:cubicBezTo>
                    <a:pt x="20304" y="15868"/>
                    <a:pt x="20790" y="17456"/>
                    <a:pt x="21275" y="19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6470650" y="704850"/>
              <a:ext cx="317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5400"/>
                    <a:pt x="18720" y="10800"/>
                    <a:pt x="15120" y="14400"/>
                  </a:cubicBezTo>
                  <a:cubicBezTo>
                    <a:pt x="11520" y="18000"/>
                    <a:pt x="576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6889750" y="730250"/>
              <a:ext cx="635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7156449" y="7239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7448550" y="742950"/>
              <a:ext cx="444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7727949" y="190500"/>
              <a:ext cx="135790" cy="73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0" y="0"/>
                  </a:moveTo>
                  <a:cubicBezTo>
                    <a:pt x="2991" y="497"/>
                    <a:pt x="5982" y="993"/>
                    <a:pt x="9138" y="2079"/>
                  </a:cubicBezTo>
                  <a:cubicBezTo>
                    <a:pt x="12295" y="3166"/>
                    <a:pt x="15618" y="4841"/>
                    <a:pt x="17945" y="6579"/>
                  </a:cubicBezTo>
                  <a:cubicBezTo>
                    <a:pt x="20271" y="8317"/>
                    <a:pt x="21600" y="10117"/>
                    <a:pt x="21268" y="11979"/>
                  </a:cubicBezTo>
                  <a:cubicBezTo>
                    <a:pt x="20935" y="13841"/>
                    <a:pt x="18942" y="15766"/>
                    <a:pt x="16615" y="17348"/>
                  </a:cubicBezTo>
                  <a:cubicBezTo>
                    <a:pt x="14289" y="18931"/>
                    <a:pt x="11631" y="20172"/>
                    <a:pt x="9471" y="20824"/>
                  </a:cubicBezTo>
                  <a:cubicBezTo>
                    <a:pt x="7311" y="21476"/>
                    <a:pt x="5649" y="21538"/>
                    <a:pt x="39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8324850" y="520700"/>
              <a:ext cx="1651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8394699" y="60960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8786018" y="143734"/>
              <a:ext cx="162815" cy="615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440" fill="norm" stroke="1" extrusionOk="0">
                  <a:moveTo>
                    <a:pt x="4354" y="10475"/>
                  </a:moveTo>
                  <a:cubicBezTo>
                    <a:pt x="2734" y="11212"/>
                    <a:pt x="1114" y="11949"/>
                    <a:pt x="439" y="13313"/>
                  </a:cubicBezTo>
                  <a:cubicBezTo>
                    <a:pt x="-236" y="14677"/>
                    <a:pt x="34" y="16667"/>
                    <a:pt x="169" y="17994"/>
                  </a:cubicBezTo>
                  <a:cubicBezTo>
                    <a:pt x="304" y="19321"/>
                    <a:pt x="304" y="19985"/>
                    <a:pt x="439" y="20538"/>
                  </a:cubicBezTo>
                  <a:cubicBezTo>
                    <a:pt x="574" y="21091"/>
                    <a:pt x="844" y="21533"/>
                    <a:pt x="1114" y="21422"/>
                  </a:cubicBezTo>
                  <a:cubicBezTo>
                    <a:pt x="1384" y="21312"/>
                    <a:pt x="1654" y="20648"/>
                    <a:pt x="1789" y="18916"/>
                  </a:cubicBezTo>
                  <a:cubicBezTo>
                    <a:pt x="1924" y="17184"/>
                    <a:pt x="1924" y="14382"/>
                    <a:pt x="2734" y="11581"/>
                  </a:cubicBezTo>
                  <a:cubicBezTo>
                    <a:pt x="3544" y="8779"/>
                    <a:pt x="5164" y="5978"/>
                    <a:pt x="7054" y="4061"/>
                  </a:cubicBezTo>
                  <a:cubicBezTo>
                    <a:pt x="8944" y="2145"/>
                    <a:pt x="11104" y="1113"/>
                    <a:pt x="12859" y="560"/>
                  </a:cubicBezTo>
                  <a:cubicBezTo>
                    <a:pt x="14614" y="7"/>
                    <a:pt x="15964" y="-67"/>
                    <a:pt x="17044" y="44"/>
                  </a:cubicBezTo>
                  <a:cubicBezTo>
                    <a:pt x="18124" y="154"/>
                    <a:pt x="18934" y="449"/>
                    <a:pt x="19744" y="1371"/>
                  </a:cubicBezTo>
                  <a:cubicBezTo>
                    <a:pt x="20554" y="2292"/>
                    <a:pt x="21364" y="3840"/>
                    <a:pt x="20149" y="5167"/>
                  </a:cubicBezTo>
                  <a:cubicBezTo>
                    <a:pt x="18934" y="6494"/>
                    <a:pt x="15694" y="7600"/>
                    <a:pt x="12589" y="8300"/>
                  </a:cubicBezTo>
                  <a:cubicBezTo>
                    <a:pt x="9484" y="9001"/>
                    <a:pt x="6514" y="9295"/>
                    <a:pt x="3544" y="9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8902700" y="457200"/>
              <a:ext cx="184150" cy="24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52"/>
                  </a:moveTo>
                  <a:cubicBezTo>
                    <a:pt x="2979" y="6331"/>
                    <a:pt x="5959" y="9310"/>
                    <a:pt x="7572" y="12103"/>
                  </a:cubicBezTo>
                  <a:cubicBezTo>
                    <a:pt x="9186" y="14897"/>
                    <a:pt x="9434" y="17503"/>
                    <a:pt x="9186" y="19179"/>
                  </a:cubicBezTo>
                  <a:cubicBezTo>
                    <a:pt x="8938" y="20855"/>
                    <a:pt x="8193" y="21600"/>
                    <a:pt x="7448" y="21600"/>
                  </a:cubicBezTo>
                  <a:cubicBezTo>
                    <a:pt x="6703" y="21600"/>
                    <a:pt x="5959" y="20855"/>
                    <a:pt x="5586" y="18993"/>
                  </a:cubicBezTo>
                  <a:cubicBezTo>
                    <a:pt x="5214" y="17131"/>
                    <a:pt x="5214" y="14152"/>
                    <a:pt x="7448" y="11079"/>
                  </a:cubicBezTo>
                  <a:cubicBezTo>
                    <a:pt x="9683" y="8007"/>
                    <a:pt x="14152" y="4841"/>
                    <a:pt x="16883" y="2979"/>
                  </a:cubicBezTo>
                  <a:cubicBezTo>
                    <a:pt x="19614" y="1117"/>
                    <a:pt x="20607" y="55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9257270" y="209054"/>
              <a:ext cx="191530" cy="45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524" fill="norm" stroke="1" extrusionOk="0">
                  <a:moveTo>
                    <a:pt x="21016" y="919"/>
                  </a:moveTo>
                  <a:cubicBezTo>
                    <a:pt x="19855" y="521"/>
                    <a:pt x="18693" y="123"/>
                    <a:pt x="17532" y="24"/>
                  </a:cubicBezTo>
                  <a:cubicBezTo>
                    <a:pt x="16371" y="-76"/>
                    <a:pt x="15210" y="123"/>
                    <a:pt x="13468" y="1019"/>
                  </a:cubicBezTo>
                  <a:cubicBezTo>
                    <a:pt x="11726" y="1915"/>
                    <a:pt x="9403" y="3507"/>
                    <a:pt x="6848" y="6046"/>
                  </a:cubicBezTo>
                  <a:cubicBezTo>
                    <a:pt x="4293" y="8584"/>
                    <a:pt x="1506" y="12068"/>
                    <a:pt x="461" y="14606"/>
                  </a:cubicBezTo>
                  <a:cubicBezTo>
                    <a:pt x="-584" y="17144"/>
                    <a:pt x="113" y="18737"/>
                    <a:pt x="2900" y="19732"/>
                  </a:cubicBezTo>
                  <a:cubicBezTo>
                    <a:pt x="5687" y="20728"/>
                    <a:pt x="10564" y="21126"/>
                    <a:pt x="15442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9535437" y="301131"/>
              <a:ext cx="154663" cy="34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31" fill="norm" stroke="1" extrusionOk="0">
                  <a:moveTo>
                    <a:pt x="312" y="1431"/>
                  </a:moveTo>
                  <a:cubicBezTo>
                    <a:pt x="20" y="631"/>
                    <a:pt x="-272" y="-169"/>
                    <a:pt x="458" y="31"/>
                  </a:cubicBezTo>
                  <a:cubicBezTo>
                    <a:pt x="1187" y="231"/>
                    <a:pt x="2939" y="1431"/>
                    <a:pt x="5566" y="3964"/>
                  </a:cubicBezTo>
                  <a:cubicBezTo>
                    <a:pt x="8193" y="6498"/>
                    <a:pt x="11696" y="10364"/>
                    <a:pt x="14469" y="13498"/>
                  </a:cubicBezTo>
                  <a:cubicBezTo>
                    <a:pt x="17242" y="16631"/>
                    <a:pt x="19285" y="19031"/>
                    <a:pt x="21328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9569813" y="330149"/>
              <a:ext cx="196487" cy="3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66" fill="norm" stroke="1" extrusionOk="0">
                  <a:moveTo>
                    <a:pt x="21331" y="416"/>
                  </a:moveTo>
                  <a:cubicBezTo>
                    <a:pt x="20182" y="141"/>
                    <a:pt x="19033" y="-134"/>
                    <a:pt x="17999" y="72"/>
                  </a:cubicBezTo>
                  <a:cubicBezTo>
                    <a:pt x="16965" y="279"/>
                    <a:pt x="16046" y="967"/>
                    <a:pt x="13633" y="3099"/>
                  </a:cubicBezTo>
                  <a:cubicBezTo>
                    <a:pt x="11220" y="5232"/>
                    <a:pt x="7314" y="8809"/>
                    <a:pt x="4671" y="11698"/>
                  </a:cubicBezTo>
                  <a:cubicBezTo>
                    <a:pt x="2029" y="14587"/>
                    <a:pt x="650" y="16788"/>
                    <a:pt x="191" y="18302"/>
                  </a:cubicBezTo>
                  <a:cubicBezTo>
                    <a:pt x="-269" y="19815"/>
                    <a:pt x="191" y="20641"/>
                    <a:pt x="65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9783042" y="508000"/>
              <a:ext cx="78508" cy="252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514" fill="norm" stroke="1" extrusionOk="0">
                  <a:moveTo>
                    <a:pt x="21083" y="0"/>
                  </a:moveTo>
                  <a:cubicBezTo>
                    <a:pt x="15967" y="4500"/>
                    <a:pt x="10851" y="9000"/>
                    <a:pt x="7441" y="12150"/>
                  </a:cubicBezTo>
                  <a:cubicBezTo>
                    <a:pt x="4030" y="15300"/>
                    <a:pt x="2325" y="17100"/>
                    <a:pt x="1188" y="18450"/>
                  </a:cubicBezTo>
                  <a:cubicBezTo>
                    <a:pt x="51" y="19800"/>
                    <a:pt x="-517" y="20700"/>
                    <a:pt x="620" y="21150"/>
                  </a:cubicBezTo>
                  <a:cubicBezTo>
                    <a:pt x="1757" y="21600"/>
                    <a:pt x="4599" y="21600"/>
                    <a:pt x="7157" y="21330"/>
                  </a:cubicBezTo>
                  <a:cubicBezTo>
                    <a:pt x="9715" y="21060"/>
                    <a:pt x="11988" y="20520"/>
                    <a:pt x="14262" y="19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9759949" y="65405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9880599" y="65405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9944100" y="603250"/>
              <a:ext cx="63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0058400" y="603250"/>
              <a:ext cx="127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0159999" y="52070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10217149" y="590550"/>
              <a:ext cx="133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0394950" y="469900"/>
              <a:ext cx="137584" cy="37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15951" y="0"/>
                  </a:moveTo>
                  <a:cubicBezTo>
                    <a:pt x="17612" y="1464"/>
                    <a:pt x="19274" y="2929"/>
                    <a:pt x="20271" y="5675"/>
                  </a:cubicBezTo>
                  <a:cubicBezTo>
                    <a:pt x="21268" y="8420"/>
                    <a:pt x="21600" y="12447"/>
                    <a:pt x="21600" y="15132"/>
                  </a:cubicBezTo>
                  <a:cubicBezTo>
                    <a:pt x="21600" y="17817"/>
                    <a:pt x="21268" y="19159"/>
                    <a:pt x="20437" y="20075"/>
                  </a:cubicBezTo>
                  <a:cubicBezTo>
                    <a:pt x="19606" y="20990"/>
                    <a:pt x="18277" y="21478"/>
                    <a:pt x="16782" y="21539"/>
                  </a:cubicBezTo>
                  <a:cubicBezTo>
                    <a:pt x="15286" y="21600"/>
                    <a:pt x="13625" y="21234"/>
                    <a:pt x="10966" y="19647"/>
                  </a:cubicBezTo>
                  <a:cubicBezTo>
                    <a:pt x="8308" y="18061"/>
                    <a:pt x="4652" y="15254"/>
                    <a:pt x="2658" y="13546"/>
                  </a:cubicBezTo>
                  <a:cubicBezTo>
                    <a:pt x="665" y="11837"/>
                    <a:pt x="332" y="11227"/>
                    <a:pt x="0" y="10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0477499" y="317500"/>
              <a:ext cx="44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4400"/>
                    <a:pt x="4114" y="7200"/>
                    <a:pt x="7714" y="3600"/>
                  </a:cubicBezTo>
                  <a:cubicBezTo>
                    <a:pt x="11314" y="0"/>
                    <a:pt x="1645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10718236" y="0"/>
              <a:ext cx="70415" cy="920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1134" y="0"/>
                  </a:moveTo>
                  <a:cubicBezTo>
                    <a:pt x="18593" y="1341"/>
                    <a:pt x="16052" y="2681"/>
                    <a:pt x="14146" y="4270"/>
                  </a:cubicBezTo>
                  <a:cubicBezTo>
                    <a:pt x="12240" y="5859"/>
                    <a:pt x="10969" y="7697"/>
                    <a:pt x="9699" y="9410"/>
                  </a:cubicBezTo>
                  <a:cubicBezTo>
                    <a:pt x="8428" y="11123"/>
                    <a:pt x="7158" y="12712"/>
                    <a:pt x="5252" y="14574"/>
                  </a:cubicBezTo>
                  <a:cubicBezTo>
                    <a:pt x="3346" y="16436"/>
                    <a:pt x="805" y="18571"/>
                    <a:pt x="169" y="19788"/>
                  </a:cubicBezTo>
                  <a:cubicBezTo>
                    <a:pt x="-466" y="21004"/>
                    <a:pt x="805" y="21302"/>
                    <a:pt x="20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10947400" y="361950"/>
              <a:ext cx="13970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2581"/>
                    <a:pt x="6545" y="5162"/>
                    <a:pt x="9327" y="8083"/>
                  </a:cubicBezTo>
                  <a:cubicBezTo>
                    <a:pt x="12109" y="11004"/>
                    <a:pt x="14400" y="14264"/>
                    <a:pt x="16364" y="16574"/>
                  </a:cubicBezTo>
                  <a:cubicBezTo>
                    <a:pt x="18327" y="18883"/>
                    <a:pt x="19964" y="2024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0979149" y="330200"/>
              <a:ext cx="20320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25"/>
                    <a:pt x="14400" y="5850"/>
                    <a:pt x="11138" y="8606"/>
                  </a:cubicBezTo>
                  <a:cubicBezTo>
                    <a:pt x="7875" y="11363"/>
                    <a:pt x="4950" y="13950"/>
                    <a:pt x="3150" y="16088"/>
                  </a:cubicBezTo>
                  <a:cubicBezTo>
                    <a:pt x="1350" y="18225"/>
                    <a:pt x="675" y="199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1193615" y="546100"/>
              <a:ext cx="90336" cy="252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454" fill="norm" stroke="1" extrusionOk="0">
                  <a:moveTo>
                    <a:pt x="19478" y="0"/>
                  </a:moveTo>
                  <a:cubicBezTo>
                    <a:pt x="16042" y="2880"/>
                    <a:pt x="12606" y="5760"/>
                    <a:pt x="9415" y="8730"/>
                  </a:cubicBezTo>
                  <a:cubicBezTo>
                    <a:pt x="6224" y="11700"/>
                    <a:pt x="3278" y="14760"/>
                    <a:pt x="1560" y="16920"/>
                  </a:cubicBezTo>
                  <a:cubicBezTo>
                    <a:pt x="-158" y="19080"/>
                    <a:pt x="-649" y="20340"/>
                    <a:pt x="1069" y="20970"/>
                  </a:cubicBezTo>
                  <a:cubicBezTo>
                    <a:pt x="2787" y="21600"/>
                    <a:pt x="6715" y="21600"/>
                    <a:pt x="10396" y="21060"/>
                  </a:cubicBezTo>
                  <a:cubicBezTo>
                    <a:pt x="14078" y="20520"/>
                    <a:pt x="17515" y="19440"/>
                    <a:pt x="20951" y="18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1201400" y="698500"/>
              <a:ext cx="146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1499849" y="54610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1480800" y="635000"/>
              <a:ext cx="2222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1" y="15840"/>
                    <a:pt x="6583" y="10080"/>
                    <a:pt x="10183" y="6480"/>
                  </a:cubicBezTo>
                  <a:cubicBezTo>
                    <a:pt x="13783" y="2880"/>
                    <a:pt x="17691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1779249" y="539750"/>
              <a:ext cx="571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483"/>
                    <a:pt x="16800" y="4966"/>
                    <a:pt x="13200" y="8566"/>
                  </a:cubicBezTo>
                  <a:cubicBezTo>
                    <a:pt x="9600" y="12166"/>
                    <a:pt x="4800" y="168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1786305" y="362892"/>
              <a:ext cx="81846" cy="9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172" fill="norm" stroke="1" extrusionOk="0">
                  <a:moveTo>
                    <a:pt x="1440" y="9866"/>
                  </a:moveTo>
                  <a:cubicBezTo>
                    <a:pt x="360" y="12266"/>
                    <a:pt x="-720" y="14666"/>
                    <a:pt x="630" y="16826"/>
                  </a:cubicBezTo>
                  <a:cubicBezTo>
                    <a:pt x="1980" y="18986"/>
                    <a:pt x="5760" y="20906"/>
                    <a:pt x="9000" y="21146"/>
                  </a:cubicBezTo>
                  <a:cubicBezTo>
                    <a:pt x="12240" y="21386"/>
                    <a:pt x="14940" y="19946"/>
                    <a:pt x="17100" y="16826"/>
                  </a:cubicBezTo>
                  <a:cubicBezTo>
                    <a:pt x="19260" y="13706"/>
                    <a:pt x="20880" y="8906"/>
                    <a:pt x="20880" y="5546"/>
                  </a:cubicBezTo>
                  <a:cubicBezTo>
                    <a:pt x="20880" y="2186"/>
                    <a:pt x="19260" y="266"/>
                    <a:pt x="17640" y="26"/>
                  </a:cubicBezTo>
                  <a:cubicBezTo>
                    <a:pt x="16020" y="-214"/>
                    <a:pt x="14400" y="1226"/>
                    <a:pt x="12780" y="2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11938000" y="304800"/>
              <a:ext cx="117813" cy="499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99" fill="norm" stroke="1" extrusionOk="0">
                  <a:moveTo>
                    <a:pt x="12505" y="0"/>
                  </a:moveTo>
                  <a:cubicBezTo>
                    <a:pt x="14400" y="182"/>
                    <a:pt x="16295" y="365"/>
                    <a:pt x="17432" y="911"/>
                  </a:cubicBezTo>
                  <a:cubicBezTo>
                    <a:pt x="18568" y="1458"/>
                    <a:pt x="18947" y="2370"/>
                    <a:pt x="19705" y="4284"/>
                  </a:cubicBezTo>
                  <a:cubicBezTo>
                    <a:pt x="20463" y="6197"/>
                    <a:pt x="21600" y="9114"/>
                    <a:pt x="20842" y="11848"/>
                  </a:cubicBezTo>
                  <a:cubicBezTo>
                    <a:pt x="20084" y="14582"/>
                    <a:pt x="17432" y="17134"/>
                    <a:pt x="15158" y="18638"/>
                  </a:cubicBezTo>
                  <a:cubicBezTo>
                    <a:pt x="12884" y="20142"/>
                    <a:pt x="10989" y="20597"/>
                    <a:pt x="9284" y="20962"/>
                  </a:cubicBezTo>
                  <a:cubicBezTo>
                    <a:pt x="7579" y="21327"/>
                    <a:pt x="6063" y="21600"/>
                    <a:pt x="4547" y="21463"/>
                  </a:cubicBezTo>
                  <a:cubicBezTo>
                    <a:pt x="3032" y="21327"/>
                    <a:pt x="1516" y="20780"/>
                    <a:pt x="0" y="20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1758459" y="412749"/>
              <a:ext cx="65242" cy="2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0898" fill="norm" stroke="1" extrusionOk="0">
                  <a:moveTo>
                    <a:pt x="20805" y="9969"/>
                  </a:moveTo>
                  <a:cubicBezTo>
                    <a:pt x="18105" y="4985"/>
                    <a:pt x="15405" y="0"/>
                    <a:pt x="12705" y="0"/>
                  </a:cubicBezTo>
                  <a:cubicBezTo>
                    <a:pt x="10005" y="0"/>
                    <a:pt x="7305" y="4985"/>
                    <a:pt x="4605" y="9969"/>
                  </a:cubicBezTo>
                  <a:cubicBezTo>
                    <a:pt x="1905" y="14954"/>
                    <a:pt x="-795" y="19938"/>
                    <a:pt x="217" y="20769"/>
                  </a:cubicBezTo>
                  <a:cubicBezTo>
                    <a:pt x="1230" y="21600"/>
                    <a:pt x="5955" y="18277"/>
                    <a:pt x="10680" y="14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8140700" y="1638299"/>
              <a:ext cx="2222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4320" y="8100"/>
                    <a:pt x="8640" y="16200"/>
                    <a:pt x="12240" y="18900"/>
                  </a:cubicBezTo>
                  <a:cubicBezTo>
                    <a:pt x="15840" y="21600"/>
                    <a:pt x="18720" y="189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8147050" y="1809750"/>
              <a:ext cx="1968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4800"/>
                    <a:pt x="9755" y="9600"/>
                    <a:pt x="13355" y="13200"/>
                  </a:cubicBezTo>
                  <a:cubicBezTo>
                    <a:pt x="16955" y="16800"/>
                    <a:pt x="19277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8963231" y="1363417"/>
              <a:ext cx="184227" cy="57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73" fill="norm" stroke="1" extrusionOk="0">
                  <a:moveTo>
                    <a:pt x="3981" y="6714"/>
                  </a:moveTo>
                  <a:cubicBezTo>
                    <a:pt x="3495" y="7980"/>
                    <a:pt x="3010" y="9246"/>
                    <a:pt x="2889" y="11224"/>
                  </a:cubicBezTo>
                  <a:cubicBezTo>
                    <a:pt x="2767" y="13202"/>
                    <a:pt x="3010" y="15892"/>
                    <a:pt x="3010" y="17594"/>
                  </a:cubicBezTo>
                  <a:cubicBezTo>
                    <a:pt x="3010" y="19295"/>
                    <a:pt x="2767" y="20007"/>
                    <a:pt x="2525" y="20561"/>
                  </a:cubicBezTo>
                  <a:cubicBezTo>
                    <a:pt x="2282" y="21114"/>
                    <a:pt x="2039" y="21510"/>
                    <a:pt x="1918" y="21470"/>
                  </a:cubicBezTo>
                  <a:cubicBezTo>
                    <a:pt x="1797" y="21431"/>
                    <a:pt x="1797" y="20956"/>
                    <a:pt x="1554" y="19215"/>
                  </a:cubicBezTo>
                  <a:cubicBezTo>
                    <a:pt x="1311" y="17475"/>
                    <a:pt x="826" y="14468"/>
                    <a:pt x="462" y="11659"/>
                  </a:cubicBezTo>
                  <a:cubicBezTo>
                    <a:pt x="98" y="8851"/>
                    <a:pt x="-145" y="6240"/>
                    <a:pt x="98" y="4499"/>
                  </a:cubicBezTo>
                  <a:cubicBezTo>
                    <a:pt x="340" y="2758"/>
                    <a:pt x="1068" y="1888"/>
                    <a:pt x="1918" y="1255"/>
                  </a:cubicBezTo>
                  <a:cubicBezTo>
                    <a:pt x="2767" y="622"/>
                    <a:pt x="3738" y="226"/>
                    <a:pt x="5558" y="68"/>
                  </a:cubicBezTo>
                  <a:cubicBezTo>
                    <a:pt x="7379" y="-90"/>
                    <a:pt x="10048" y="-11"/>
                    <a:pt x="12839" y="701"/>
                  </a:cubicBezTo>
                  <a:cubicBezTo>
                    <a:pt x="15630" y="1413"/>
                    <a:pt x="18543" y="2758"/>
                    <a:pt x="19999" y="4222"/>
                  </a:cubicBezTo>
                  <a:cubicBezTo>
                    <a:pt x="21455" y="5686"/>
                    <a:pt x="21455" y="7268"/>
                    <a:pt x="20242" y="8336"/>
                  </a:cubicBezTo>
                  <a:cubicBezTo>
                    <a:pt x="19028" y="9405"/>
                    <a:pt x="16601" y="9958"/>
                    <a:pt x="14053" y="10235"/>
                  </a:cubicBezTo>
                  <a:cubicBezTo>
                    <a:pt x="11504" y="10512"/>
                    <a:pt x="8835" y="10512"/>
                    <a:pt x="6772" y="10433"/>
                  </a:cubicBezTo>
                  <a:cubicBezTo>
                    <a:pt x="4709" y="10354"/>
                    <a:pt x="3253" y="10196"/>
                    <a:pt x="3131" y="10117"/>
                  </a:cubicBezTo>
                  <a:cubicBezTo>
                    <a:pt x="3010" y="10037"/>
                    <a:pt x="4224" y="10037"/>
                    <a:pt x="5437" y="10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9175750" y="1917700"/>
              <a:ext cx="127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9202851" y="1787789"/>
              <a:ext cx="43294" cy="4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2" h="20044" fill="norm" stroke="1" extrusionOk="0">
                  <a:moveTo>
                    <a:pt x="5102" y="4295"/>
                  </a:moveTo>
                  <a:cubicBezTo>
                    <a:pt x="4120" y="9204"/>
                    <a:pt x="3138" y="14113"/>
                    <a:pt x="5102" y="17059"/>
                  </a:cubicBezTo>
                  <a:cubicBezTo>
                    <a:pt x="7066" y="20004"/>
                    <a:pt x="11975" y="20986"/>
                    <a:pt x="15411" y="19022"/>
                  </a:cubicBezTo>
                  <a:cubicBezTo>
                    <a:pt x="18847" y="17059"/>
                    <a:pt x="20811" y="12150"/>
                    <a:pt x="19829" y="8222"/>
                  </a:cubicBezTo>
                  <a:cubicBezTo>
                    <a:pt x="18847" y="4295"/>
                    <a:pt x="14920" y="1350"/>
                    <a:pt x="10502" y="368"/>
                  </a:cubicBezTo>
                  <a:cubicBezTo>
                    <a:pt x="6084" y="-614"/>
                    <a:pt x="1175" y="368"/>
                    <a:pt x="193" y="3313"/>
                  </a:cubicBezTo>
                  <a:cubicBezTo>
                    <a:pt x="-789" y="6259"/>
                    <a:pt x="2156" y="11168"/>
                    <a:pt x="5102" y="160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9388656" y="1936750"/>
              <a:ext cx="76284" cy="36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89" fill="norm" stroke="1" extrusionOk="0">
                  <a:moveTo>
                    <a:pt x="13085" y="0"/>
                  </a:moveTo>
                  <a:cubicBezTo>
                    <a:pt x="15420" y="2653"/>
                    <a:pt x="17755" y="5305"/>
                    <a:pt x="19215" y="8147"/>
                  </a:cubicBezTo>
                  <a:cubicBezTo>
                    <a:pt x="20674" y="10989"/>
                    <a:pt x="21258" y="14021"/>
                    <a:pt x="20966" y="15853"/>
                  </a:cubicBezTo>
                  <a:cubicBezTo>
                    <a:pt x="20674" y="17684"/>
                    <a:pt x="19507" y="18316"/>
                    <a:pt x="18047" y="19074"/>
                  </a:cubicBezTo>
                  <a:cubicBezTo>
                    <a:pt x="16588" y="19832"/>
                    <a:pt x="14836" y="20716"/>
                    <a:pt x="12501" y="21158"/>
                  </a:cubicBezTo>
                  <a:cubicBezTo>
                    <a:pt x="10166" y="21600"/>
                    <a:pt x="7247" y="21600"/>
                    <a:pt x="4912" y="21158"/>
                  </a:cubicBezTo>
                  <a:cubicBezTo>
                    <a:pt x="2577" y="20716"/>
                    <a:pt x="826" y="19832"/>
                    <a:pt x="242" y="18316"/>
                  </a:cubicBezTo>
                  <a:cubicBezTo>
                    <a:pt x="-342" y="16800"/>
                    <a:pt x="242" y="14653"/>
                    <a:pt x="826" y="12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9404350" y="1771650"/>
              <a:ext cx="55267" cy="1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0618" fill="norm" stroke="1" extrusionOk="0">
                  <a:moveTo>
                    <a:pt x="19200" y="16200"/>
                  </a:moveTo>
                  <a:cubicBezTo>
                    <a:pt x="15200" y="16200"/>
                    <a:pt x="11200" y="16200"/>
                    <a:pt x="12400" y="17550"/>
                  </a:cubicBezTo>
                  <a:cubicBezTo>
                    <a:pt x="13600" y="18900"/>
                    <a:pt x="20000" y="21600"/>
                    <a:pt x="20800" y="20250"/>
                  </a:cubicBezTo>
                  <a:cubicBezTo>
                    <a:pt x="21600" y="18900"/>
                    <a:pt x="16800" y="13500"/>
                    <a:pt x="12400" y="9450"/>
                  </a:cubicBezTo>
                  <a:cubicBezTo>
                    <a:pt x="8000" y="5400"/>
                    <a:pt x="4000" y="27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8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902700" y="2343150"/>
              <a:ext cx="438150" cy="31750"/>
            </a:xfrm>
            <a:prstGeom prst="rect">
              <a:avLst/>
            </a:prstGeom>
            <a:effectLst/>
          </p:spPr>
        </p:pic>
        <p:pic>
          <p:nvPicPr>
            <p:cNvPr id="118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915400" y="2400300"/>
              <a:ext cx="381000" cy="44450"/>
            </a:xfrm>
            <a:prstGeom prst="rect">
              <a:avLst/>
            </a:prstGeom>
            <a:effectLst/>
          </p:spPr>
        </p:pic>
        <p:pic>
          <p:nvPicPr>
            <p:cNvPr id="118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519583" y="2555610"/>
              <a:ext cx="131773" cy="330608"/>
            </a:xfrm>
            <a:prstGeom prst="rect">
              <a:avLst/>
            </a:prstGeom>
            <a:effectLst/>
          </p:spPr>
        </p:pic>
        <p:pic>
          <p:nvPicPr>
            <p:cNvPr id="118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636000" y="2730500"/>
              <a:ext cx="152400" cy="181801"/>
            </a:xfrm>
            <a:prstGeom prst="rect">
              <a:avLst/>
            </a:prstGeom>
            <a:effectLst/>
          </p:spPr>
        </p:pic>
        <p:pic>
          <p:nvPicPr>
            <p:cNvPr id="119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872226" y="2580115"/>
              <a:ext cx="125724" cy="300455"/>
            </a:xfrm>
            <a:prstGeom prst="rect">
              <a:avLst/>
            </a:prstGeom>
            <a:effectLst/>
          </p:spPr>
        </p:pic>
        <p:pic>
          <p:nvPicPr>
            <p:cNvPr id="119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033562" y="2687865"/>
              <a:ext cx="128959" cy="422456"/>
            </a:xfrm>
            <a:prstGeom prst="rect">
              <a:avLst/>
            </a:prstGeom>
            <a:effectLst/>
          </p:spPr>
        </p:pic>
        <p:pic>
          <p:nvPicPr>
            <p:cNvPr id="119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184216" y="2747105"/>
              <a:ext cx="115619" cy="110368"/>
            </a:xfrm>
            <a:prstGeom prst="rect">
              <a:avLst/>
            </a:prstGeom>
            <a:effectLst/>
          </p:spPr>
        </p:pic>
        <p:pic>
          <p:nvPicPr>
            <p:cNvPr id="119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332055" y="2730500"/>
              <a:ext cx="53245" cy="127000"/>
            </a:xfrm>
            <a:prstGeom prst="rect">
              <a:avLst/>
            </a:prstGeom>
            <a:effectLst/>
          </p:spPr>
        </p:pic>
        <p:pic>
          <p:nvPicPr>
            <p:cNvPr id="1198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334500" y="2686050"/>
              <a:ext cx="50800" cy="25400"/>
            </a:xfrm>
            <a:prstGeom prst="rect">
              <a:avLst/>
            </a:prstGeom>
            <a:effectLst/>
          </p:spPr>
        </p:pic>
        <p:pic>
          <p:nvPicPr>
            <p:cNvPr id="120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395322" y="2686050"/>
              <a:ext cx="142378" cy="133350"/>
            </a:xfrm>
            <a:prstGeom prst="rect">
              <a:avLst/>
            </a:prstGeom>
            <a:effectLst/>
          </p:spPr>
        </p:pic>
        <p:pic>
          <p:nvPicPr>
            <p:cNvPr id="120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538708" y="2703879"/>
              <a:ext cx="172449" cy="373984"/>
            </a:xfrm>
            <a:prstGeom prst="rect">
              <a:avLst/>
            </a:prstGeom>
            <a:effectLst/>
          </p:spPr>
        </p:pic>
        <p:pic>
          <p:nvPicPr>
            <p:cNvPr id="120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925844" y="2514600"/>
              <a:ext cx="134563" cy="300938"/>
            </a:xfrm>
            <a:prstGeom prst="rect">
              <a:avLst/>
            </a:prstGeom>
            <a:effectLst/>
          </p:spPr>
        </p:pic>
        <p:pic>
          <p:nvPicPr>
            <p:cNvPr id="1206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861549" y="2622550"/>
              <a:ext cx="190501" cy="63500"/>
            </a:xfrm>
            <a:prstGeom prst="rect">
              <a:avLst/>
            </a:prstGeom>
            <a:effectLst/>
          </p:spPr>
        </p:pic>
        <p:pic>
          <p:nvPicPr>
            <p:cNvPr id="120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306050" y="2749549"/>
              <a:ext cx="113659" cy="373704"/>
            </a:xfrm>
            <a:prstGeom prst="rect">
              <a:avLst/>
            </a:prstGeom>
            <a:effectLst/>
          </p:spPr>
        </p:pic>
        <p:pic>
          <p:nvPicPr>
            <p:cNvPr id="1210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344150" y="2654300"/>
              <a:ext cx="50800" cy="25400"/>
            </a:xfrm>
            <a:prstGeom prst="rect">
              <a:avLst/>
            </a:prstGeom>
            <a:effectLst/>
          </p:spPr>
        </p:pic>
        <p:pic>
          <p:nvPicPr>
            <p:cNvPr id="121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724573" y="2311400"/>
              <a:ext cx="95828" cy="868064"/>
            </a:xfrm>
            <a:prstGeom prst="rect">
              <a:avLst/>
            </a:prstGeom>
            <a:effectLst/>
          </p:spPr>
        </p:pic>
        <p:pic>
          <p:nvPicPr>
            <p:cNvPr id="1214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998200" y="2679700"/>
              <a:ext cx="44450" cy="165100"/>
            </a:xfrm>
            <a:prstGeom prst="rect">
              <a:avLst/>
            </a:prstGeom>
            <a:effectLst/>
          </p:spPr>
        </p:pic>
        <p:pic>
          <p:nvPicPr>
            <p:cNvPr id="121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998200" y="2578100"/>
              <a:ext cx="58895" cy="50836"/>
            </a:xfrm>
            <a:prstGeom prst="rect">
              <a:avLst/>
            </a:prstGeom>
            <a:effectLst/>
          </p:spPr>
        </p:pic>
        <p:pic>
          <p:nvPicPr>
            <p:cNvPr id="121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1099799" y="2636984"/>
              <a:ext cx="196851" cy="216283"/>
            </a:xfrm>
            <a:prstGeom prst="rect">
              <a:avLst/>
            </a:prstGeom>
            <a:effectLst/>
          </p:spPr>
        </p:pic>
        <p:pic>
          <p:nvPicPr>
            <p:cNvPr id="1220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1569700" y="2660650"/>
              <a:ext cx="25400" cy="177800"/>
            </a:xfrm>
            <a:prstGeom prst="rect">
              <a:avLst/>
            </a:prstGeom>
            <a:effectLst/>
          </p:spPr>
        </p:pic>
        <p:pic>
          <p:nvPicPr>
            <p:cNvPr id="1222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1537949" y="2533650"/>
              <a:ext cx="72431" cy="45014"/>
            </a:xfrm>
            <a:prstGeom prst="rect">
              <a:avLst/>
            </a:prstGeom>
            <a:effectLst/>
          </p:spPr>
        </p:pic>
        <p:pic>
          <p:nvPicPr>
            <p:cNvPr id="1224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1620499" y="2438400"/>
              <a:ext cx="146087" cy="566891"/>
            </a:xfrm>
            <a:prstGeom prst="rect">
              <a:avLst/>
            </a:prstGeom>
            <a:effectLst/>
          </p:spPr>
        </p:pic>
        <p:sp>
          <p:nvSpPr>
            <p:cNvPr id="1226" name="Line"/>
            <p:cNvSpPr/>
            <p:nvPr/>
          </p:nvSpPr>
          <p:spPr>
            <a:xfrm>
              <a:off x="0" y="3321049"/>
              <a:ext cx="11880850" cy="7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503"/>
                  </a:moveTo>
                  <a:cubicBezTo>
                    <a:pt x="115" y="3243"/>
                    <a:pt x="231" y="2984"/>
                    <a:pt x="348" y="2757"/>
                  </a:cubicBezTo>
                  <a:cubicBezTo>
                    <a:pt x="466" y="2530"/>
                    <a:pt x="585" y="2335"/>
                    <a:pt x="725" y="2141"/>
                  </a:cubicBezTo>
                  <a:cubicBezTo>
                    <a:pt x="866" y="1946"/>
                    <a:pt x="1027" y="1751"/>
                    <a:pt x="1185" y="1524"/>
                  </a:cubicBezTo>
                  <a:cubicBezTo>
                    <a:pt x="1343" y="1297"/>
                    <a:pt x="1497" y="1038"/>
                    <a:pt x="1655" y="843"/>
                  </a:cubicBezTo>
                  <a:cubicBezTo>
                    <a:pt x="1813" y="649"/>
                    <a:pt x="1974" y="519"/>
                    <a:pt x="2122" y="389"/>
                  </a:cubicBezTo>
                  <a:cubicBezTo>
                    <a:pt x="2270" y="259"/>
                    <a:pt x="2405" y="130"/>
                    <a:pt x="2542" y="65"/>
                  </a:cubicBezTo>
                  <a:cubicBezTo>
                    <a:pt x="2678" y="0"/>
                    <a:pt x="2817" y="0"/>
                    <a:pt x="2963" y="0"/>
                  </a:cubicBezTo>
                  <a:cubicBezTo>
                    <a:pt x="3109" y="0"/>
                    <a:pt x="3263" y="0"/>
                    <a:pt x="3396" y="32"/>
                  </a:cubicBezTo>
                  <a:cubicBezTo>
                    <a:pt x="3529" y="65"/>
                    <a:pt x="3640" y="130"/>
                    <a:pt x="3754" y="195"/>
                  </a:cubicBezTo>
                  <a:cubicBezTo>
                    <a:pt x="3867" y="259"/>
                    <a:pt x="3983" y="324"/>
                    <a:pt x="4102" y="389"/>
                  </a:cubicBezTo>
                  <a:cubicBezTo>
                    <a:pt x="4221" y="454"/>
                    <a:pt x="4345" y="519"/>
                    <a:pt x="4474" y="616"/>
                  </a:cubicBezTo>
                  <a:cubicBezTo>
                    <a:pt x="4602" y="714"/>
                    <a:pt x="4737" y="843"/>
                    <a:pt x="4868" y="941"/>
                  </a:cubicBezTo>
                  <a:cubicBezTo>
                    <a:pt x="4999" y="1038"/>
                    <a:pt x="5126" y="1103"/>
                    <a:pt x="5257" y="1135"/>
                  </a:cubicBezTo>
                  <a:cubicBezTo>
                    <a:pt x="5387" y="1168"/>
                    <a:pt x="5522" y="1168"/>
                    <a:pt x="5665" y="1200"/>
                  </a:cubicBezTo>
                  <a:cubicBezTo>
                    <a:pt x="5807" y="1232"/>
                    <a:pt x="5957" y="1297"/>
                    <a:pt x="6101" y="1362"/>
                  </a:cubicBezTo>
                  <a:cubicBezTo>
                    <a:pt x="6246" y="1427"/>
                    <a:pt x="6384" y="1492"/>
                    <a:pt x="6528" y="1557"/>
                  </a:cubicBezTo>
                  <a:cubicBezTo>
                    <a:pt x="6673" y="1622"/>
                    <a:pt x="6823" y="1686"/>
                    <a:pt x="6969" y="1719"/>
                  </a:cubicBezTo>
                  <a:cubicBezTo>
                    <a:pt x="7115" y="1751"/>
                    <a:pt x="7258" y="1751"/>
                    <a:pt x="7406" y="1784"/>
                  </a:cubicBezTo>
                  <a:cubicBezTo>
                    <a:pt x="7554" y="1816"/>
                    <a:pt x="7708" y="1881"/>
                    <a:pt x="7860" y="1914"/>
                  </a:cubicBezTo>
                  <a:cubicBezTo>
                    <a:pt x="8012" y="1946"/>
                    <a:pt x="8162" y="1946"/>
                    <a:pt x="8316" y="1978"/>
                  </a:cubicBezTo>
                  <a:cubicBezTo>
                    <a:pt x="8470" y="2011"/>
                    <a:pt x="8628" y="2076"/>
                    <a:pt x="8782" y="2108"/>
                  </a:cubicBezTo>
                  <a:cubicBezTo>
                    <a:pt x="8936" y="2141"/>
                    <a:pt x="9086" y="2141"/>
                    <a:pt x="9241" y="2205"/>
                  </a:cubicBezTo>
                  <a:cubicBezTo>
                    <a:pt x="9397" y="2270"/>
                    <a:pt x="9559" y="2400"/>
                    <a:pt x="9721" y="2530"/>
                  </a:cubicBezTo>
                  <a:cubicBezTo>
                    <a:pt x="9882" y="2659"/>
                    <a:pt x="10044" y="2789"/>
                    <a:pt x="10204" y="2919"/>
                  </a:cubicBezTo>
                  <a:cubicBezTo>
                    <a:pt x="10363" y="3049"/>
                    <a:pt x="10521" y="3178"/>
                    <a:pt x="10679" y="3308"/>
                  </a:cubicBezTo>
                  <a:cubicBezTo>
                    <a:pt x="10837" y="3438"/>
                    <a:pt x="10994" y="3568"/>
                    <a:pt x="11158" y="3697"/>
                  </a:cubicBezTo>
                  <a:cubicBezTo>
                    <a:pt x="11321" y="3827"/>
                    <a:pt x="11491" y="3957"/>
                    <a:pt x="11658" y="4119"/>
                  </a:cubicBezTo>
                  <a:cubicBezTo>
                    <a:pt x="11826" y="4281"/>
                    <a:pt x="11991" y="4476"/>
                    <a:pt x="12158" y="4638"/>
                  </a:cubicBezTo>
                  <a:cubicBezTo>
                    <a:pt x="12326" y="4800"/>
                    <a:pt x="12495" y="4930"/>
                    <a:pt x="12624" y="5027"/>
                  </a:cubicBezTo>
                  <a:cubicBezTo>
                    <a:pt x="12753" y="5124"/>
                    <a:pt x="12841" y="5189"/>
                    <a:pt x="12968" y="5319"/>
                  </a:cubicBezTo>
                  <a:cubicBezTo>
                    <a:pt x="13095" y="5449"/>
                    <a:pt x="13261" y="5643"/>
                    <a:pt x="13426" y="5838"/>
                  </a:cubicBezTo>
                  <a:cubicBezTo>
                    <a:pt x="13592" y="6032"/>
                    <a:pt x="13757" y="6227"/>
                    <a:pt x="13921" y="6454"/>
                  </a:cubicBezTo>
                  <a:cubicBezTo>
                    <a:pt x="14084" y="6681"/>
                    <a:pt x="14246" y="6941"/>
                    <a:pt x="14410" y="7200"/>
                  </a:cubicBezTo>
                  <a:cubicBezTo>
                    <a:pt x="14573" y="7459"/>
                    <a:pt x="14739" y="7719"/>
                    <a:pt x="14900" y="7978"/>
                  </a:cubicBezTo>
                  <a:cubicBezTo>
                    <a:pt x="15062" y="8238"/>
                    <a:pt x="15220" y="8497"/>
                    <a:pt x="15379" y="8822"/>
                  </a:cubicBezTo>
                  <a:cubicBezTo>
                    <a:pt x="15539" y="9146"/>
                    <a:pt x="15701" y="9535"/>
                    <a:pt x="15858" y="9924"/>
                  </a:cubicBezTo>
                  <a:cubicBezTo>
                    <a:pt x="16016" y="10314"/>
                    <a:pt x="16170" y="10703"/>
                    <a:pt x="16322" y="11059"/>
                  </a:cubicBezTo>
                  <a:cubicBezTo>
                    <a:pt x="16474" y="11416"/>
                    <a:pt x="16624" y="11741"/>
                    <a:pt x="16774" y="12097"/>
                  </a:cubicBezTo>
                  <a:cubicBezTo>
                    <a:pt x="16924" y="12454"/>
                    <a:pt x="17075" y="12843"/>
                    <a:pt x="17225" y="13200"/>
                  </a:cubicBezTo>
                  <a:cubicBezTo>
                    <a:pt x="17375" y="13557"/>
                    <a:pt x="17525" y="13881"/>
                    <a:pt x="17669" y="14205"/>
                  </a:cubicBezTo>
                  <a:cubicBezTo>
                    <a:pt x="17813" y="14530"/>
                    <a:pt x="17952" y="14854"/>
                    <a:pt x="18087" y="15146"/>
                  </a:cubicBezTo>
                  <a:cubicBezTo>
                    <a:pt x="18221" y="15438"/>
                    <a:pt x="18352" y="15697"/>
                    <a:pt x="18483" y="15957"/>
                  </a:cubicBezTo>
                  <a:cubicBezTo>
                    <a:pt x="18614" y="16216"/>
                    <a:pt x="18745" y="16476"/>
                    <a:pt x="18879" y="16703"/>
                  </a:cubicBezTo>
                  <a:cubicBezTo>
                    <a:pt x="19014" y="16930"/>
                    <a:pt x="19153" y="17124"/>
                    <a:pt x="19281" y="17254"/>
                  </a:cubicBezTo>
                  <a:cubicBezTo>
                    <a:pt x="19410" y="17384"/>
                    <a:pt x="19530" y="17449"/>
                    <a:pt x="19651" y="17578"/>
                  </a:cubicBezTo>
                  <a:cubicBezTo>
                    <a:pt x="19772" y="17708"/>
                    <a:pt x="19895" y="17903"/>
                    <a:pt x="20041" y="18097"/>
                  </a:cubicBezTo>
                  <a:cubicBezTo>
                    <a:pt x="20188" y="18292"/>
                    <a:pt x="20357" y="18486"/>
                    <a:pt x="20515" y="18714"/>
                  </a:cubicBezTo>
                  <a:cubicBezTo>
                    <a:pt x="20673" y="18941"/>
                    <a:pt x="20819" y="19200"/>
                    <a:pt x="20982" y="19622"/>
                  </a:cubicBezTo>
                  <a:cubicBezTo>
                    <a:pt x="21146" y="20043"/>
                    <a:pt x="21327" y="20627"/>
                    <a:pt x="21433" y="20984"/>
                  </a:cubicBezTo>
                  <a:cubicBezTo>
                    <a:pt x="21538" y="21341"/>
                    <a:pt x="21569" y="214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5486349" y="3790949"/>
              <a:ext cx="188425" cy="53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22" fill="norm" stroke="1" extrusionOk="0">
                  <a:moveTo>
                    <a:pt x="2142" y="7172"/>
                  </a:moveTo>
                  <a:cubicBezTo>
                    <a:pt x="1904" y="9989"/>
                    <a:pt x="1667" y="12806"/>
                    <a:pt x="1548" y="14898"/>
                  </a:cubicBezTo>
                  <a:cubicBezTo>
                    <a:pt x="1430" y="16990"/>
                    <a:pt x="1430" y="18356"/>
                    <a:pt x="1548" y="19466"/>
                  </a:cubicBezTo>
                  <a:cubicBezTo>
                    <a:pt x="1667" y="20575"/>
                    <a:pt x="1904" y="21429"/>
                    <a:pt x="2023" y="21515"/>
                  </a:cubicBezTo>
                  <a:cubicBezTo>
                    <a:pt x="2142" y="21600"/>
                    <a:pt x="2142" y="20917"/>
                    <a:pt x="1904" y="19338"/>
                  </a:cubicBezTo>
                  <a:cubicBezTo>
                    <a:pt x="1667" y="17758"/>
                    <a:pt x="1192" y="15282"/>
                    <a:pt x="717" y="12806"/>
                  </a:cubicBezTo>
                  <a:cubicBezTo>
                    <a:pt x="243" y="10330"/>
                    <a:pt x="-232" y="7855"/>
                    <a:pt x="124" y="5891"/>
                  </a:cubicBezTo>
                  <a:cubicBezTo>
                    <a:pt x="480" y="3927"/>
                    <a:pt x="1667" y="2476"/>
                    <a:pt x="3684" y="1494"/>
                  </a:cubicBezTo>
                  <a:cubicBezTo>
                    <a:pt x="5702" y="512"/>
                    <a:pt x="8550" y="0"/>
                    <a:pt x="11043" y="0"/>
                  </a:cubicBezTo>
                  <a:cubicBezTo>
                    <a:pt x="13535" y="0"/>
                    <a:pt x="15671" y="512"/>
                    <a:pt x="17333" y="1451"/>
                  </a:cubicBezTo>
                  <a:cubicBezTo>
                    <a:pt x="18994" y="2391"/>
                    <a:pt x="20181" y="3757"/>
                    <a:pt x="20775" y="4952"/>
                  </a:cubicBezTo>
                  <a:cubicBezTo>
                    <a:pt x="21368" y="6147"/>
                    <a:pt x="21368" y="7172"/>
                    <a:pt x="19588" y="8068"/>
                  </a:cubicBezTo>
                  <a:cubicBezTo>
                    <a:pt x="17808" y="8964"/>
                    <a:pt x="14247" y="9733"/>
                    <a:pt x="11873" y="10117"/>
                  </a:cubicBezTo>
                  <a:cubicBezTo>
                    <a:pt x="9500" y="10501"/>
                    <a:pt x="8313" y="10501"/>
                    <a:pt x="6770" y="10501"/>
                  </a:cubicBezTo>
                  <a:cubicBezTo>
                    <a:pt x="5227" y="10501"/>
                    <a:pt x="3328" y="10501"/>
                    <a:pt x="2379" y="10757"/>
                  </a:cubicBezTo>
                  <a:cubicBezTo>
                    <a:pt x="1430" y="11013"/>
                    <a:pt x="1430" y="11526"/>
                    <a:pt x="1430" y="12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5612421" y="4260942"/>
              <a:ext cx="153380" cy="21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056" fill="norm" stroke="1" extrusionOk="0">
                  <a:moveTo>
                    <a:pt x="21151" y="2507"/>
                  </a:moveTo>
                  <a:cubicBezTo>
                    <a:pt x="20567" y="1459"/>
                    <a:pt x="19983" y="410"/>
                    <a:pt x="17794" y="96"/>
                  </a:cubicBezTo>
                  <a:cubicBezTo>
                    <a:pt x="15605" y="-219"/>
                    <a:pt x="11810" y="200"/>
                    <a:pt x="8454" y="1983"/>
                  </a:cubicBezTo>
                  <a:cubicBezTo>
                    <a:pt x="5097" y="3765"/>
                    <a:pt x="2178" y="6911"/>
                    <a:pt x="865" y="9637"/>
                  </a:cubicBezTo>
                  <a:cubicBezTo>
                    <a:pt x="-449" y="12364"/>
                    <a:pt x="-157" y="14670"/>
                    <a:pt x="1010" y="16663"/>
                  </a:cubicBezTo>
                  <a:cubicBezTo>
                    <a:pt x="2178" y="18655"/>
                    <a:pt x="4221" y="20332"/>
                    <a:pt x="7432" y="20857"/>
                  </a:cubicBezTo>
                  <a:cubicBezTo>
                    <a:pt x="10643" y="21381"/>
                    <a:pt x="15021" y="20752"/>
                    <a:pt x="17502" y="20332"/>
                  </a:cubicBezTo>
                  <a:cubicBezTo>
                    <a:pt x="19983" y="19913"/>
                    <a:pt x="20567" y="19703"/>
                    <a:pt x="21151" y="19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5882261" y="4275104"/>
              <a:ext cx="93090" cy="243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463" fill="norm" stroke="1" extrusionOk="0">
                  <a:moveTo>
                    <a:pt x="20651" y="2656"/>
                  </a:moveTo>
                  <a:cubicBezTo>
                    <a:pt x="20651" y="1725"/>
                    <a:pt x="20651" y="794"/>
                    <a:pt x="19477" y="329"/>
                  </a:cubicBezTo>
                  <a:cubicBezTo>
                    <a:pt x="18303" y="-137"/>
                    <a:pt x="15955" y="-137"/>
                    <a:pt x="12668" y="515"/>
                  </a:cubicBezTo>
                  <a:cubicBezTo>
                    <a:pt x="9381" y="1166"/>
                    <a:pt x="5155" y="2470"/>
                    <a:pt x="2573" y="3773"/>
                  </a:cubicBezTo>
                  <a:cubicBezTo>
                    <a:pt x="-10" y="5077"/>
                    <a:pt x="-949" y="6380"/>
                    <a:pt x="1164" y="7963"/>
                  </a:cubicBezTo>
                  <a:cubicBezTo>
                    <a:pt x="3277" y="9546"/>
                    <a:pt x="8442" y="11408"/>
                    <a:pt x="12434" y="13270"/>
                  </a:cubicBezTo>
                  <a:cubicBezTo>
                    <a:pt x="16425" y="15132"/>
                    <a:pt x="19242" y="16994"/>
                    <a:pt x="19947" y="18297"/>
                  </a:cubicBezTo>
                  <a:cubicBezTo>
                    <a:pt x="20651" y="19601"/>
                    <a:pt x="19242" y="20346"/>
                    <a:pt x="17364" y="20811"/>
                  </a:cubicBezTo>
                  <a:cubicBezTo>
                    <a:pt x="15486" y="21277"/>
                    <a:pt x="13138" y="21463"/>
                    <a:pt x="10790" y="21463"/>
                  </a:cubicBezTo>
                  <a:cubicBezTo>
                    <a:pt x="8442" y="21463"/>
                    <a:pt x="6094" y="21277"/>
                    <a:pt x="4686" y="20997"/>
                  </a:cubicBezTo>
                  <a:cubicBezTo>
                    <a:pt x="3277" y="20718"/>
                    <a:pt x="2808" y="20346"/>
                    <a:pt x="2338" y="19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30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8047566" y="3181349"/>
              <a:ext cx="3683204" cy="292101"/>
            </a:xfrm>
            <a:prstGeom prst="rect">
              <a:avLst/>
            </a:prstGeom>
            <a:effectLst/>
          </p:spPr>
        </p:pic>
        <p:sp>
          <p:nvSpPr>
            <p:cNvPr id="1232" name="Line"/>
            <p:cNvSpPr/>
            <p:nvPr/>
          </p:nvSpPr>
          <p:spPr>
            <a:xfrm>
              <a:off x="6305550" y="4090342"/>
              <a:ext cx="3238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824" y="20532"/>
                    <a:pt x="5647" y="20532"/>
                    <a:pt x="8682" y="15732"/>
                  </a:cubicBezTo>
                  <a:cubicBezTo>
                    <a:pt x="11718" y="10932"/>
                    <a:pt x="14965" y="1332"/>
                    <a:pt x="17153" y="132"/>
                  </a:cubicBezTo>
                  <a:cubicBezTo>
                    <a:pt x="19341" y="-1068"/>
                    <a:pt x="20471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6345351" y="4235449"/>
              <a:ext cx="328500" cy="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021" fill="norm" stroke="1" extrusionOk="0">
                  <a:moveTo>
                    <a:pt x="720" y="0"/>
                  </a:moveTo>
                  <a:cubicBezTo>
                    <a:pt x="304" y="6171"/>
                    <a:pt x="-111" y="12343"/>
                    <a:pt x="27" y="16200"/>
                  </a:cubicBezTo>
                  <a:cubicBezTo>
                    <a:pt x="166" y="20057"/>
                    <a:pt x="858" y="21600"/>
                    <a:pt x="3143" y="20829"/>
                  </a:cubicBezTo>
                  <a:cubicBezTo>
                    <a:pt x="5427" y="20057"/>
                    <a:pt x="9304" y="16971"/>
                    <a:pt x="12627" y="14657"/>
                  </a:cubicBezTo>
                  <a:cubicBezTo>
                    <a:pt x="15951" y="12343"/>
                    <a:pt x="18720" y="10800"/>
                    <a:pt x="21489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7067913" y="4038221"/>
              <a:ext cx="175056" cy="236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164" fill="norm" stroke="1" extrusionOk="0">
                  <a:moveTo>
                    <a:pt x="15780" y="2308"/>
                  </a:moveTo>
                  <a:cubicBezTo>
                    <a:pt x="14775" y="1550"/>
                    <a:pt x="13770" y="792"/>
                    <a:pt x="12640" y="318"/>
                  </a:cubicBezTo>
                  <a:cubicBezTo>
                    <a:pt x="11510" y="-156"/>
                    <a:pt x="10254" y="-345"/>
                    <a:pt x="8119" y="1550"/>
                  </a:cubicBezTo>
                  <a:cubicBezTo>
                    <a:pt x="5984" y="3444"/>
                    <a:pt x="2970" y="7423"/>
                    <a:pt x="1338" y="10550"/>
                  </a:cubicBezTo>
                  <a:cubicBezTo>
                    <a:pt x="-295" y="13676"/>
                    <a:pt x="-546" y="15950"/>
                    <a:pt x="1212" y="17844"/>
                  </a:cubicBezTo>
                  <a:cubicBezTo>
                    <a:pt x="2970" y="19739"/>
                    <a:pt x="6738" y="21255"/>
                    <a:pt x="10128" y="21160"/>
                  </a:cubicBezTo>
                  <a:cubicBezTo>
                    <a:pt x="13519" y="21066"/>
                    <a:pt x="16533" y="19360"/>
                    <a:pt x="18417" y="16708"/>
                  </a:cubicBezTo>
                  <a:cubicBezTo>
                    <a:pt x="20301" y="14055"/>
                    <a:pt x="21054" y="10455"/>
                    <a:pt x="20677" y="7897"/>
                  </a:cubicBezTo>
                  <a:cubicBezTo>
                    <a:pt x="20301" y="5339"/>
                    <a:pt x="18794" y="3823"/>
                    <a:pt x="17412" y="2876"/>
                  </a:cubicBezTo>
                  <a:cubicBezTo>
                    <a:pt x="16031" y="1929"/>
                    <a:pt x="14775" y="1550"/>
                    <a:pt x="13896" y="1834"/>
                  </a:cubicBezTo>
                  <a:cubicBezTo>
                    <a:pt x="13017" y="2118"/>
                    <a:pt x="12514" y="3066"/>
                    <a:pt x="12012" y="4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7346950" y="42037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7537450" y="4013199"/>
              <a:ext cx="63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221"/>
                    <a:pt x="14400" y="8441"/>
                    <a:pt x="18000" y="12041"/>
                  </a:cubicBezTo>
                  <a:cubicBezTo>
                    <a:pt x="21600" y="15641"/>
                    <a:pt x="21600" y="186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5502427" y="4871398"/>
              <a:ext cx="241665" cy="53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87" fill="norm" stroke="1" extrusionOk="0">
                  <a:moveTo>
                    <a:pt x="1383" y="8670"/>
                  </a:moveTo>
                  <a:cubicBezTo>
                    <a:pt x="1196" y="11573"/>
                    <a:pt x="1010" y="14476"/>
                    <a:pt x="917" y="16397"/>
                  </a:cubicBezTo>
                  <a:cubicBezTo>
                    <a:pt x="824" y="18318"/>
                    <a:pt x="824" y="19257"/>
                    <a:pt x="731" y="20025"/>
                  </a:cubicBezTo>
                  <a:cubicBezTo>
                    <a:pt x="638" y="20794"/>
                    <a:pt x="452" y="21391"/>
                    <a:pt x="359" y="21477"/>
                  </a:cubicBezTo>
                  <a:cubicBezTo>
                    <a:pt x="265" y="21562"/>
                    <a:pt x="265" y="21135"/>
                    <a:pt x="172" y="19257"/>
                  </a:cubicBezTo>
                  <a:cubicBezTo>
                    <a:pt x="79" y="17379"/>
                    <a:pt x="-107" y="14049"/>
                    <a:pt x="79" y="11146"/>
                  </a:cubicBezTo>
                  <a:cubicBezTo>
                    <a:pt x="265" y="8243"/>
                    <a:pt x="824" y="5768"/>
                    <a:pt x="1755" y="4103"/>
                  </a:cubicBezTo>
                  <a:cubicBezTo>
                    <a:pt x="2686" y="2438"/>
                    <a:pt x="3990" y="1584"/>
                    <a:pt x="5014" y="987"/>
                  </a:cubicBezTo>
                  <a:cubicBezTo>
                    <a:pt x="6038" y="389"/>
                    <a:pt x="6783" y="47"/>
                    <a:pt x="8272" y="5"/>
                  </a:cubicBezTo>
                  <a:cubicBezTo>
                    <a:pt x="9762" y="-38"/>
                    <a:pt x="11996" y="218"/>
                    <a:pt x="14324" y="1200"/>
                  </a:cubicBezTo>
                  <a:cubicBezTo>
                    <a:pt x="16652" y="2182"/>
                    <a:pt x="19072" y="3889"/>
                    <a:pt x="20283" y="5127"/>
                  </a:cubicBezTo>
                  <a:cubicBezTo>
                    <a:pt x="21493" y="6365"/>
                    <a:pt x="21493" y="7134"/>
                    <a:pt x="20748" y="7817"/>
                  </a:cubicBezTo>
                  <a:cubicBezTo>
                    <a:pt x="20003" y="8500"/>
                    <a:pt x="18514" y="9097"/>
                    <a:pt x="15348" y="9524"/>
                  </a:cubicBezTo>
                  <a:cubicBezTo>
                    <a:pt x="12183" y="9951"/>
                    <a:pt x="7341" y="10207"/>
                    <a:pt x="2500" y="1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5729878" y="5328972"/>
              <a:ext cx="177885" cy="20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59" fill="norm" stroke="1" extrusionOk="0">
                  <a:moveTo>
                    <a:pt x="20839" y="3234"/>
                  </a:moveTo>
                  <a:cubicBezTo>
                    <a:pt x="21090" y="2109"/>
                    <a:pt x="21341" y="984"/>
                    <a:pt x="20713" y="422"/>
                  </a:cubicBezTo>
                  <a:cubicBezTo>
                    <a:pt x="20085" y="-141"/>
                    <a:pt x="18578" y="-141"/>
                    <a:pt x="15690" y="422"/>
                  </a:cubicBezTo>
                  <a:cubicBezTo>
                    <a:pt x="12801" y="984"/>
                    <a:pt x="8532" y="2109"/>
                    <a:pt x="5643" y="4584"/>
                  </a:cubicBezTo>
                  <a:cubicBezTo>
                    <a:pt x="2755" y="7059"/>
                    <a:pt x="1248" y="10884"/>
                    <a:pt x="494" y="13472"/>
                  </a:cubicBezTo>
                  <a:cubicBezTo>
                    <a:pt x="-259" y="16059"/>
                    <a:pt x="-259" y="17409"/>
                    <a:pt x="1248" y="18534"/>
                  </a:cubicBezTo>
                  <a:cubicBezTo>
                    <a:pt x="2755" y="19659"/>
                    <a:pt x="5769" y="20559"/>
                    <a:pt x="7904" y="21009"/>
                  </a:cubicBezTo>
                  <a:cubicBezTo>
                    <a:pt x="10039" y="21459"/>
                    <a:pt x="11294" y="21459"/>
                    <a:pt x="1255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6011473" y="5367766"/>
              <a:ext cx="179777" cy="19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79" fill="norm" stroke="1" extrusionOk="0">
                  <a:moveTo>
                    <a:pt x="13639" y="3960"/>
                  </a:moveTo>
                  <a:cubicBezTo>
                    <a:pt x="14384" y="2566"/>
                    <a:pt x="15128" y="1173"/>
                    <a:pt x="14756" y="476"/>
                  </a:cubicBezTo>
                  <a:cubicBezTo>
                    <a:pt x="14384" y="-221"/>
                    <a:pt x="12894" y="-221"/>
                    <a:pt x="10411" y="940"/>
                  </a:cubicBezTo>
                  <a:cubicBezTo>
                    <a:pt x="7928" y="2102"/>
                    <a:pt x="4453" y="4424"/>
                    <a:pt x="2342" y="7560"/>
                  </a:cubicBezTo>
                  <a:cubicBezTo>
                    <a:pt x="232" y="10695"/>
                    <a:pt x="-513" y="14644"/>
                    <a:pt x="356" y="17082"/>
                  </a:cubicBezTo>
                  <a:cubicBezTo>
                    <a:pt x="1225" y="19521"/>
                    <a:pt x="3708" y="20450"/>
                    <a:pt x="7432" y="20914"/>
                  </a:cubicBezTo>
                  <a:cubicBezTo>
                    <a:pt x="11156" y="21379"/>
                    <a:pt x="16121" y="21379"/>
                    <a:pt x="21087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6616700" y="5235293"/>
              <a:ext cx="1460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635" y="2735"/>
                    <a:pt x="11270" y="-1585"/>
                    <a:pt x="14870" y="575"/>
                  </a:cubicBezTo>
                  <a:cubicBezTo>
                    <a:pt x="18470" y="2735"/>
                    <a:pt x="20035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6623049" y="5334000"/>
              <a:ext cx="133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1029" y="13371"/>
                  </a:cubicBezTo>
                  <a:cubicBezTo>
                    <a:pt x="2057" y="16457"/>
                    <a:pt x="4114" y="17486"/>
                    <a:pt x="7714" y="18514"/>
                  </a:cubicBezTo>
                  <a:cubicBezTo>
                    <a:pt x="11314" y="19543"/>
                    <a:pt x="16457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7253800" y="5145616"/>
              <a:ext cx="146633" cy="220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194" fill="norm" stroke="1" extrusionOk="0">
                  <a:moveTo>
                    <a:pt x="15002" y="1630"/>
                  </a:moveTo>
                  <a:cubicBezTo>
                    <a:pt x="14102" y="815"/>
                    <a:pt x="13202" y="0"/>
                    <a:pt x="12302" y="0"/>
                  </a:cubicBezTo>
                  <a:cubicBezTo>
                    <a:pt x="11402" y="0"/>
                    <a:pt x="10502" y="815"/>
                    <a:pt x="8402" y="3260"/>
                  </a:cubicBezTo>
                  <a:cubicBezTo>
                    <a:pt x="6302" y="5706"/>
                    <a:pt x="3002" y="9781"/>
                    <a:pt x="1352" y="12838"/>
                  </a:cubicBezTo>
                  <a:cubicBezTo>
                    <a:pt x="-298" y="15894"/>
                    <a:pt x="-298" y="17932"/>
                    <a:pt x="602" y="19358"/>
                  </a:cubicBezTo>
                  <a:cubicBezTo>
                    <a:pt x="1502" y="20785"/>
                    <a:pt x="3302" y="21600"/>
                    <a:pt x="6902" y="20989"/>
                  </a:cubicBezTo>
                  <a:cubicBezTo>
                    <a:pt x="10502" y="20377"/>
                    <a:pt x="15902" y="18340"/>
                    <a:pt x="18602" y="15996"/>
                  </a:cubicBezTo>
                  <a:cubicBezTo>
                    <a:pt x="21302" y="13653"/>
                    <a:pt x="21302" y="11004"/>
                    <a:pt x="19652" y="8966"/>
                  </a:cubicBezTo>
                  <a:cubicBezTo>
                    <a:pt x="18002" y="6928"/>
                    <a:pt x="14702" y="5502"/>
                    <a:pt x="12302" y="4992"/>
                  </a:cubicBezTo>
                  <a:cubicBezTo>
                    <a:pt x="9902" y="4483"/>
                    <a:pt x="8402" y="4891"/>
                    <a:pt x="6902" y="5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7505700" y="5283200"/>
              <a:ext cx="381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7648778" y="5150866"/>
              <a:ext cx="187123" cy="43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550" fill="norm" stroke="1" extrusionOk="0">
                  <a:moveTo>
                    <a:pt x="21217" y="4646"/>
                  </a:moveTo>
                  <a:cubicBezTo>
                    <a:pt x="20257" y="3707"/>
                    <a:pt x="19297" y="2767"/>
                    <a:pt x="17497" y="1828"/>
                  </a:cubicBezTo>
                  <a:cubicBezTo>
                    <a:pt x="15697" y="889"/>
                    <a:pt x="13057" y="-50"/>
                    <a:pt x="9937" y="2"/>
                  </a:cubicBezTo>
                  <a:cubicBezTo>
                    <a:pt x="6817" y="54"/>
                    <a:pt x="3217" y="1098"/>
                    <a:pt x="1417" y="1933"/>
                  </a:cubicBezTo>
                  <a:cubicBezTo>
                    <a:pt x="-383" y="2767"/>
                    <a:pt x="-383" y="3393"/>
                    <a:pt x="937" y="3967"/>
                  </a:cubicBezTo>
                  <a:cubicBezTo>
                    <a:pt x="2257" y="4541"/>
                    <a:pt x="4897" y="5063"/>
                    <a:pt x="7417" y="5167"/>
                  </a:cubicBezTo>
                  <a:cubicBezTo>
                    <a:pt x="9937" y="5272"/>
                    <a:pt x="12337" y="4959"/>
                    <a:pt x="14017" y="4646"/>
                  </a:cubicBezTo>
                  <a:cubicBezTo>
                    <a:pt x="15697" y="4333"/>
                    <a:pt x="16657" y="4020"/>
                    <a:pt x="17497" y="4333"/>
                  </a:cubicBezTo>
                  <a:cubicBezTo>
                    <a:pt x="18337" y="4646"/>
                    <a:pt x="19057" y="5585"/>
                    <a:pt x="19537" y="7620"/>
                  </a:cubicBezTo>
                  <a:cubicBezTo>
                    <a:pt x="20017" y="9654"/>
                    <a:pt x="20257" y="12785"/>
                    <a:pt x="20017" y="15289"/>
                  </a:cubicBezTo>
                  <a:cubicBezTo>
                    <a:pt x="19777" y="17793"/>
                    <a:pt x="19057" y="19672"/>
                    <a:pt x="18337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5410200" y="5799287"/>
              <a:ext cx="191316" cy="439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47" fill="norm" stroke="1" extrusionOk="0">
                  <a:moveTo>
                    <a:pt x="3522" y="7013"/>
                  </a:moveTo>
                  <a:cubicBezTo>
                    <a:pt x="3757" y="10510"/>
                    <a:pt x="3991" y="14007"/>
                    <a:pt x="4109" y="16013"/>
                  </a:cubicBezTo>
                  <a:cubicBezTo>
                    <a:pt x="4226" y="18019"/>
                    <a:pt x="4226" y="18533"/>
                    <a:pt x="4226" y="19305"/>
                  </a:cubicBezTo>
                  <a:cubicBezTo>
                    <a:pt x="4226" y="20076"/>
                    <a:pt x="4226" y="21105"/>
                    <a:pt x="4109" y="21310"/>
                  </a:cubicBezTo>
                  <a:cubicBezTo>
                    <a:pt x="3991" y="21516"/>
                    <a:pt x="3757" y="20899"/>
                    <a:pt x="3639" y="18893"/>
                  </a:cubicBezTo>
                  <a:cubicBezTo>
                    <a:pt x="3522" y="16887"/>
                    <a:pt x="3522" y="13493"/>
                    <a:pt x="4109" y="10356"/>
                  </a:cubicBezTo>
                  <a:cubicBezTo>
                    <a:pt x="4696" y="7219"/>
                    <a:pt x="5870" y="4339"/>
                    <a:pt x="6926" y="2642"/>
                  </a:cubicBezTo>
                  <a:cubicBezTo>
                    <a:pt x="7983" y="945"/>
                    <a:pt x="8922" y="430"/>
                    <a:pt x="10448" y="173"/>
                  </a:cubicBezTo>
                  <a:cubicBezTo>
                    <a:pt x="11974" y="-84"/>
                    <a:pt x="14087" y="-84"/>
                    <a:pt x="15965" y="379"/>
                  </a:cubicBezTo>
                  <a:cubicBezTo>
                    <a:pt x="17843" y="842"/>
                    <a:pt x="19487" y="1767"/>
                    <a:pt x="20426" y="2847"/>
                  </a:cubicBezTo>
                  <a:cubicBezTo>
                    <a:pt x="21365" y="3927"/>
                    <a:pt x="21600" y="5162"/>
                    <a:pt x="20426" y="6396"/>
                  </a:cubicBezTo>
                  <a:cubicBezTo>
                    <a:pt x="19252" y="7630"/>
                    <a:pt x="16670" y="8865"/>
                    <a:pt x="13030" y="9893"/>
                  </a:cubicBezTo>
                  <a:cubicBezTo>
                    <a:pt x="9391" y="10922"/>
                    <a:pt x="4696" y="11745"/>
                    <a:pt x="0" y="12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5632450" y="6083877"/>
              <a:ext cx="127000" cy="20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5230"/>
                  </a:moveTo>
                  <a:cubicBezTo>
                    <a:pt x="19440" y="3467"/>
                    <a:pt x="17280" y="1703"/>
                    <a:pt x="14940" y="822"/>
                  </a:cubicBezTo>
                  <a:cubicBezTo>
                    <a:pt x="12600" y="-60"/>
                    <a:pt x="10080" y="-60"/>
                    <a:pt x="7920" y="50"/>
                  </a:cubicBezTo>
                  <a:cubicBezTo>
                    <a:pt x="5760" y="160"/>
                    <a:pt x="3960" y="381"/>
                    <a:pt x="3060" y="1593"/>
                  </a:cubicBezTo>
                  <a:cubicBezTo>
                    <a:pt x="2160" y="2805"/>
                    <a:pt x="2160" y="5009"/>
                    <a:pt x="4860" y="7213"/>
                  </a:cubicBezTo>
                  <a:cubicBezTo>
                    <a:pt x="7560" y="9418"/>
                    <a:pt x="12960" y="11622"/>
                    <a:pt x="16200" y="13275"/>
                  </a:cubicBezTo>
                  <a:cubicBezTo>
                    <a:pt x="19440" y="14928"/>
                    <a:pt x="20520" y="16030"/>
                    <a:pt x="20520" y="17022"/>
                  </a:cubicBezTo>
                  <a:cubicBezTo>
                    <a:pt x="20520" y="18013"/>
                    <a:pt x="19440" y="18895"/>
                    <a:pt x="16740" y="19777"/>
                  </a:cubicBezTo>
                  <a:cubicBezTo>
                    <a:pt x="14040" y="20658"/>
                    <a:pt x="9720" y="21540"/>
                    <a:pt x="6660" y="21540"/>
                  </a:cubicBezTo>
                  <a:cubicBezTo>
                    <a:pt x="3600" y="21540"/>
                    <a:pt x="1800" y="20658"/>
                    <a:pt x="0" y="19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5825895" y="6112590"/>
              <a:ext cx="103304" cy="221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310" fill="norm" stroke="1" extrusionOk="0">
                  <a:moveTo>
                    <a:pt x="18470" y="2071"/>
                  </a:moveTo>
                  <a:cubicBezTo>
                    <a:pt x="19740" y="1255"/>
                    <a:pt x="21011" y="440"/>
                    <a:pt x="20587" y="135"/>
                  </a:cubicBezTo>
                  <a:cubicBezTo>
                    <a:pt x="20164" y="-171"/>
                    <a:pt x="18046" y="33"/>
                    <a:pt x="14658" y="848"/>
                  </a:cubicBezTo>
                  <a:cubicBezTo>
                    <a:pt x="11270" y="1663"/>
                    <a:pt x="6611" y="3089"/>
                    <a:pt x="3646" y="4312"/>
                  </a:cubicBezTo>
                  <a:cubicBezTo>
                    <a:pt x="682" y="5535"/>
                    <a:pt x="-589" y="6554"/>
                    <a:pt x="258" y="7776"/>
                  </a:cubicBezTo>
                  <a:cubicBezTo>
                    <a:pt x="1105" y="8999"/>
                    <a:pt x="4070" y="10425"/>
                    <a:pt x="7670" y="11954"/>
                  </a:cubicBezTo>
                  <a:cubicBezTo>
                    <a:pt x="11270" y="13482"/>
                    <a:pt x="15505" y="15112"/>
                    <a:pt x="17835" y="16437"/>
                  </a:cubicBezTo>
                  <a:cubicBezTo>
                    <a:pt x="20164" y="17761"/>
                    <a:pt x="20587" y="18780"/>
                    <a:pt x="19740" y="19595"/>
                  </a:cubicBezTo>
                  <a:cubicBezTo>
                    <a:pt x="18893" y="20410"/>
                    <a:pt x="16776" y="21021"/>
                    <a:pt x="14446" y="21225"/>
                  </a:cubicBezTo>
                  <a:cubicBezTo>
                    <a:pt x="12117" y="21429"/>
                    <a:pt x="9576" y="21225"/>
                    <a:pt x="7035" y="21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6229350" y="6089650"/>
              <a:ext cx="571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6165850" y="6191250"/>
              <a:ext cx="2032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21600"/>
                    <a:pt x="11250" y="21600"/>
                    <a:pt x="14850" y="18000"/>
                  </a:cubicBezTo>
                  <a:cubicBezTo>
                    <a:pt x="18450" y="14400"/>
                    <a:pt x="20025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6763760" y="6039798"/>
              <a:ext cx="157740" cy="205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965" fill="norm" stroke="1" extrusionOk="0">
                  <a:moveTo>
                    <a:pt x="21462" y="1847"/>
                  </a:moveTo>
                  <a:cubicBezTo>
                    <a:pt x="20598" y="983"/>
                    <a:pt x="19734" y="119"/>
                    <a:pt x="18582" y="11"/>
                  </a:cubicBezTo>
                  <a:cubicBezTo>
                    <a:pt x="17430" y="-97"/>
                    <a:pt x="15990" y="551"/>
                    <a:pt x="13110" y="3035"/>
                  </a:cubicBezTo>
                  <a:cubicBezTo>
                    <a:pt x="10230" y="5519"/>
                    <a:pt x="5910" y="9839"/>
                    <a:pt x="3462" y="12539"/>
                  </a:cubicBezTo>
                  <a:cubicBezTo>
                    <a:pt x="1014" y="15239"/>
                    <a:pt x="438" y="16319"/>
                    <a:pt x="150" y="17399"/>
                  </a:cubicBezTo>
                  <a:cubicBezTo>
                    <a:pt x="-138" y="18479"/>
                    <a:pt x="-138" y="19559"/>
                    <a:pt x="1302" y="20315"/>
                  </a:cubicBezTo>
                  <a:cubicBezTo>
                    <a:pt x="2742" y="21071"/>
                    <a:pt x="5622" y="21503"/>
                    <a:pt x="9078" y="19667"/>
                  </a:cubicBezTo>
                  <a:cubicBezTo>
                    <a:pt x="12534" y="17831"/>
                    <a:pt x="16566" y="13727"/>
                    <a:pt x="18582" y="10919"/>
                  </a:cubicBezTo>
                  <a:cubicBezTo>
                    <a:pt x="20598" y="8111"/>
                    <a:pt x="20598" y="6599"/>
                    <a:pt x="20598" y="5195"/>
                  </a:cubicBezTo>
                  <a:cubicBezTo>
                    <a:pt x="20598" y="3791"/>
                    <a:pt x="20598" y="2495"/>
                    <a:pt x="19878" y="1847"/>
                  </a:cubicBezTo>
                  <a:cubicBezTo>
                    <a:pt x="19158" y="1199"/>
                    <a:pt x="17718" y="1199"/>
                    <a:pt x="16278" y="1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7010400" y="615950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7143699" y="6026150"/>
              <a:ext cx="101652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1600" fill="norm" stroke="1" extrusionOk="0">
                  <a:moveTo>
                    <a:pt x="20340" y="0"/>
                  </a:moveTo>
                  <a:cubicBezTo>
                    <a:pt x="14834" y="164"/>
                    <a:pt x="9328" y="327"/>
                    <a:pt x="5305" y="1309"/>
                  </a:cubicBezTo>
                  <a:cubicBezTo>
                    <a:pt x="1281" y="2291"/>
                    <a:pt x="-1260" y="4091"/>
                    <a:pt x="646" y="6382"/>
                  </a:cubicBezTo>
                  <a:cubicBezTo>
                    <a:pt x="2552" y="8673"/>
                    <a:pt x="8905" y="11455"/>
                    <a:pt x="12928" y="13336"/>
                  </a:cubicBezTo>
                  <a:cubicBezTo>
                    <a:pt x="16952" y="15218"/>
                    <a:pt x="18646" y="16200"/>
                    <a:pt x="19493" y="17100"/>
                  </a:cubicBezTo>
                  <a:cubicBezTo>
                    <a:pt x="20340" y="18000"/>
                    <a:pt x="20340" y="18818"/>
                    <a:pt x="17375" y="19555"/>
                  </a:cubicBezTo>
                  <a:cubicBezTo>
                    <a:pt x="14411" y="20291"/>
                    <a:pt x="8481" y="20945"/>
                    <a:pt x="25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7175499" y="6031936"/>
              <a:ext cx="2857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320" y="2735"/>
                    <a:pt x="8640" y="-1585"/>
                    <a:pt x="12240" y="575"/>
                  </a:cubicBezTo>
                  <a:cubicBezTo>
                    <a:pt x="15840" y="2735"/>
                    <a:pt x="1872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6191250" y="6102350"/>
              <a:ext cx="152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5251449" y="6511836"/>
              <a:ext cx="134608" cy="471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403" fill="norm" stroke="1" extrusionOk="0">
                  <a:moveTo>
                    <a:pt x="5891" y="7060"/>
                  </a:moveTo>
                  <a:cubicBezTo>
                    <a:pt x="4909" y="10228"/>
                    <a:pt x="3927" y="13396"/>
                    <a:pt x="3273" y="15460"/>
                  </a:cubicBezTo>
                  <a:cubicBezTo>
                    <a:pt x="2618" y="17524"/>
                    <a:pt x="2291" y="18484"/>
                    <a:pt x="1800" y="19396"/>
                  </a:cubicBezTo>
                  <a:cubicBezTo>
                    <a:pt x="1309" y="20308"/>
                    <a:pt x="655" y="21172"/>
                    <a:pt x="327" y="21364"/>
                  </a:cubicBezTo>
                  <a:cubicBezTo>
                    <a:pt x="0" y="21556"/>
                    <a:pt x="0" y="21076"/>
                    <a:pt x="0" y="19252"/>
                  </a:cubicBezTo>
                  <a:cubicBezTo>
                    <a:pt x="0" y="17428"/>
                    <a:pt x="0" y="14260"/>
                    <a:pt x="1145" y="11332"/>
                  </a:cubicBezTo>
                  <a:cubicBezTo>
                    <a:pt x="2291" y="8404"/>
                    <a:pt x="4582" y="5716"/>
                    <a:pt x="6055" y="4036"/>
                  </a:cubicBezTo>
                  <a:cubicBezTo>
                    <a:pt x="7527" y="2356"/>
                    <a:pt x="8182" y="1684"/>
                    <a:pt x="9327" y="1108"/>
                  </a:cubicBezTo>
                  <a:cubicBezTo>
                    <a:pt x="10473" y="532"/>
                    <a:pt x="12109" y="52"/>
                    <a:pt x="13909" y="4"/>
                  </a:cubicBezTo>
                  <a:cubicBezTo>
                    <a:pt x="15709" y="-44"/>
                    <a:pt x="17673" y="340"/>
                    <a:pt x="19145" y="1156"/>
                  </a:cubicBezTo>
                  <a:cubicBezTo>
                    <a:pt x="20618" y="1972"/>
                    <a:pt x="21600" y="3220"/>
                    <a:pt x="19964" y="4468"/>
                  </a:cubicBezTo>
                  <a:cubicBezTo>
                    <a:pt x="18327" y="5716"/>
                    <a:pt x="14073" y="6964"/>
                    <a:pt x="11291" y="7732"/>
                  </a:cubicBezTo>
                  <a:cubicBezTo>
                    <a:pt x="8509" y="8500"/>
                    <a:pt x="7200" y="8788"/>
                    <a:pt x="5727" y="9124"/>
                  </a:cubicBezTo>
                  <a:cubicBezTo>
                    <a:pt x="4255" y="9460"/>
                    <a:pt x="2618" y="9844"/>
                    <a:pt x="1800" y="10084"/>
                  </a:cubicBezTo>
                  <a:cubicBezTo>
                    <a:pt x="982" y="10324"/>
                    <a:pt x="982" y="10420"/>
                    <a:pt x="982" y="10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5289549" y="6821222"/>
              <a:ext cx="98850" cy="206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462" fill="norm" stroke="1" extrusionOk="0">
                  <a:moveTo>
                    <a:pt x="19837" y="3168"/>
                  </a:moveTo>
                  <a:cubicBezTo>
                    <a:pt x="19837" y="2066"/>
                    <a:pt x="19837" y="964"/>
                    <a:pt x="18735" y="413"/>
                  </a:cubicBezTo>
                  <a:cubicBezTo>
                    <a:pt x="17633" y="-138"/>
                    <a:pt x="15429" y="-138"/>
                    <a:pt x="12784" y="413"/>
                  </a:cubicBezTo>
                  <a:cubicBezTo>
                    <a:pt x="10139" y="964"/>
                    <a:pt x="7053" y="2066"/>
                    <a:pt x="6392" y="3719"/>
                  </a:cubicBezTo>
                  <a:cubicBezTo>
                    <a:pt x="5731" y="5372"/>
                    <a:pt x="7494" y="7576"/>
                    <a:pt x="10139" y="9450"/>
                  </a:cubicBezTo>
                  <a:cubicBezTo>
                    <a:pt x="12784" y="11323"/>
                    <a:pt x="16310" y="12866"/>
                    <a:pt x="18514" y="14519"/>
                  </a:cubicBezTo>
                  <a:cubicBezTo>
                    <a:pt x="20718" y="16172"/>
                    <a:pt x="21600" y="17935"/>
                    <a:pt x="18955" y="19258"/>
                  </a:cubicBezTo>
                  <a:cubicBezTo>
                    <a:pt x="16310" y="20580"/>
                    <a:pt x="10139" y="21462"/>
                    <a:pt x="6392" y="21462"/>
                  </a:cubicBezTo>
                  <a:cubicBezTo>
                    <a:pt x="2645" y="21462"/>
                    <a:pt x="1322" y="20580"/>
                    <a:pt x="0" y="196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5494884" y="6834154"/>
              <a:ext cx="232817" cy="17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11" fill="norm" stroke="1" extrusionOk="0">
                  <a:moveTo>
                    <a:pt x="10312" y="3668"/>
                  </a:moveTo>
                  <a:cubicBezTo>
                    <a:pt x="10118" y="2382"/>
                    <a:pt x="9923" y="1097"/>
                    <a:pt x="9339" y="454"/>
                  </a:cubicBezTo>
                  <a:cubicBezTo>
                    <a:pt x="8755" y="-189"/>
                    <a:pt x="7782" y="-189"/>
                    <a:pt x="6518" y="711"/>
                  </a:cubicBezTo>
                  <a:cubicBezTo>
                    <a:pt x="5253" y="1611"/>
                    <a:pt x="3696" y="3411"/>
                    <a:pt x="2528" y="5854"/>
                  </a:cubicBezTo>
                  <a:cubicBezTo>
                    <a:pt x="1361" y="8297"/>
                    <a:pt x="582" y="11382"/>
                    <a:pt x="193" y="13568"/>
                  </a:cubicBezTo>
                  <a:cubicBezTo>
                    <a:pt x="-196" y="15754"/>
                    <a:pt x="-196" y="17040"/>
                    <a:pt x="2139" y="18068"/>
                  </a:cubicBezTo>
                  <a:cubicBezTo>
                    <a:pt x="4474" y="19097"/>
                    <a:pt x="9145" y="19868"/>
                    <a:pt x="12745" y="20382"/>
                  </a:cubicBezTo>
                  <a:cubicBezTo>
                    <a:pt x="16345" y="20897"/>
                    <a:pt x="18874" y="21154"/>
                    <a:pt x="21404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6064250" y="6867435"/>
              <a:ext cx="17145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1067" y="10884"/>
                    <a:pt x="2133" y="1066"/>
                    <a:pt x="5733" y="84"/>
                  </a:cubicBezTo>
                  <a:cubicBezTo>
                    <a:pt x="9333" y="-898"/>
                    <a:pt x="15467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6057900" y="6991350"/>
              <a:ext cx="1778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6458872" y="6792961"/>
              <a:ext cx="172012" cy="176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0997" fill="norm" stroke="1" extrusionOk="0">
                  <a:moveTo>
                    <a:pt x="11460" y="7717"/>
                  </a:moveTo>
                  <a:cubicBezTo>
                    <a:pt x="11717" y="6461"/>
                    <a:pt x="11974" y="5206"/>
                    <a:pt x="12102" y="3950"/>
                  </a:cubicBezTo>
                  <a:cubicBezTo>
                    <a:pt x="12231" y="2694"/>
                    <a:pt x="12231" y="1438"/>
                    <a:pt x="11460" y="936"/>
                  </a:cubicBezTo>
                  <a:cubicBezTo>
                    <a:pt x="10688" y="433"/>
                    <a:pt x="9145" y="685"/>
                    <a:pt x="7217" y="2317"/>
                  </a:cubicBezTo>
                  <a:cubicBezTo>
                    <a:pt x="5288" y="3950"/>
                    <a:pt x="2974" y="6964"/>
                    <a:pt x="1560" y="10103"/>
                  </a:cubicBezTo>
                  <a:cubicBezTo>
                    <a:pt x="145" y="13243"/>
                    <a:pt x="-369" y="16508"/>
                    <a:pt x="274" y="18517"/>
                  </a:cubicBezTo>
                  <a:cubicBezTo>
                    <a:pt x="917" y="20527"/>
                    <a:pt x="2717" y="21280"/>
                    <a:pt x="5802" y="20903"/>
                  </a:cubicBezTo>
                  <a:cubicBezTo>
                    <a:pt x="8888" y="20527"/>
                    <a:pt x="13260" y="19020"/>
                    <a:pt x="16345" y="17136"/>
                  </a:cubicBezTo>
                  <a:cubicBezTo>
                    <a:pt x="19431" y="15252"/>
                    <a:pt x="21231" y="12992"/>
                    <a:pt x="20845" y="10103"/>
                  </a:cubicBezTo>
                  <a:cubicBezTo>
                    <a:pt x="20460" y="7215"/>
                    <a:pt x="17888" y="3699"/>
                    <a:pt x="15831" y="1815"/>
                  </a:cubicBezTo>
                  <a:cubicBezTo>
                    <a:pt x="13774" y="-69"/>
                    <a:pt x="12231" y="-320"/>
                    <a:pt x="11588" y="308"/>
                  </a:cubicBezTo>
                  <a:cubicBezTo>
                    <a:pt x="10945" y="936"/>
                    <a:pt x="11202" y="2443"/>
                    <a:pt x="11460" y="3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6699250" y="68961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6814045" y="6757846"/>
              <a:ext cx="88405" cy="25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80" fill="norm" stroke="1" extrusionOk="0">
                  <a:moveTo>
                    <a:pt x="20980" y="2514"/>
                  </a:moveTo>
                  <a:cubicBezTo>
                    <a:pt x="19473" y="1636"/>
                    <a:pt x="17966" y="758"/>
                    <a:pt x="15957" y="319"/>
                  </a:cubicBezTo>
                  <a:cubicBezTo>
                    <a:pt x="13947" y="-120"/>
                    <a:pt x="11436" y="-120"/>
                    <a:pt x="8171" y="407"/>
                  </a:cubicBezTo>
                  <a:cubicBezTo>
                    <a:pt x="4906" y="934"/>
                    <a:pt x="887" y="1987"/>
                    <a:pt x="133" y="3568"/>
                  </a:cubicBezTo>
                  <a:cubicBezTo>
                    <a:pt x="-620" y="5148"/>
                    <a:pt x="1892" y="7256"/>
                    <a:pt x="5659" y="9626"/>
                  </a:cubicBezTo>
                  <a:cubicBezTo>
                    <a:pt x="9427" y="11997"/>
                    <a:pt x="14450" y="14631"/>
                    <a:pt x="16961" y="16387"/>
                  </a:cubicBezTo>
                  <a:cubicBezTo>
                    <a:pt x="19473" y="18143"/>
                    <a:pt x="19473" y="19021"/>
                    <a:pt x="16459" y="19724"/>
                  </a:cubicBezTo>
                  <a:cubicBezTo>
                    <a:pt x="13445" y="20426"/>
                    <a:pt x="7417" y="20953"/>
                    <a:pt x="1389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6807200" y="6759262"/>
              <a:ext cx="266700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3943" y="11577"/>
                    <a:pt x="7886" y="3177"/>
                    <a:pt x="11486" y="777"/>
                  </a:cubicBezTo>
                  <a:cubicBezTo>
                    <a:pt x="15086" y="-1623"/>
                    <a:pt x="18343" y="1977"/>
                    <a:pt x="21600" y="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8909997" y="5016500"/>
              <a:ext cx="551503" cy="42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63" fill="norm" stroke="1" extrusionOk="0">
                  <a:moveTo>
                    <a:pt x="17342" y="0"/>
                  </a:moveTo>
                  <a:cubicBezTo>
                    <a:pt x="15935" y="107"/>
                    <a:pt x="14529" y="215"/>
                    <a:pt x="12915" y="860"/>
                  </a:cubicBezTo>
                  <a:cubicBezTo>
                    <a:pt x="11301" y="1504"/>
                    <a:pt x="9480" y="2687"/>
                    <a:pt x="7908" y="3761"/>
                  </a:cubicBezTo>
                  <a:cubicBezTo>
                    <a:pt x="6335" y="4836"/>
                    <a:pt x="5011" y="5803"/>
                    <a:pt x="4184" y="6501"/>
                  </a:cubicBezTo>
                  <a:cubicBezTo>
                    <a:pt x="3356" y="7200"/>
                    <a:pt x="3025" y="7630"/>
                    <a:pt x="2984" y="8060"/>
                  </a:cubicBezTo>
                  <a:cubicBezTo>
                    <a:pt x="2942" y="8490"/>
                    <a:pt x="3191" y="8919"/>
                    <a:pt x="4018" y="9242"/>
                  </a:cubicBezTo>
                  <a:cubicBezTo>
                    <a:pt x="4846" y="9564"/>
                    <a:pt x="6253" y="9779"/>
                    <a:pt x="7370" y="9887"/>
                  </a:cubicBezTo>
                  <a:cubicBezTo>
                    <a:pt x="8487" y="9994"/>
                    <a:pt x="9315" y="9994"/>
                    <a:pt x="10101" y="10048"/>
                  </a:cubicBezTo>
                  <a:cubicBezTo>
                    <a:pt x="10887" y="10101"/>
                    <a:pt x="11632" y="10209"/>
                    <a:pt x="11880" y="10531"/>
                  </a:cubicBezTo>
                  <a:cubicBezTo>
                    <a:pt x="12129" y="10854"/>
                    <a:pt x="11880" y="11391"/>
                    <a:pt x="10970" y="12197"/>
                  </a:cubicBezTo>
                  <a:cubicBezTo>
                    <a:pt x="10060" y="13003"/>
                    <a:pt x="8487" y="14078"/>
                    <a:pt x="6666" y="15260"/>
                  </a:cubicBezTo>
                  <a:cubicBezTo>
                    <a:pt x="4846" y="16442"/>
                    <a:pt x="2777" y="17731"/>
                    <a:pt x="1577" y="18591"/>
                  </a:cubicBezTo>
                  <a:cubicBezTo>
                    <a:pt x="377" y="19451"/>
                    <a:pt x="46" y="19881"/>
                    <a:pt x="4" y="20310"/>
                  </a:cubicBezTo>
                  <a:cubicBezTo>
                    <a:pt x="-37" y="20740"/>
                    <a:pt x="211" y="21170"/>
                    <a:pt x="1080" y="21385"/>
                  </a:cubicBezTo>
                  <a:cubicBezTo>
                    <a:pt x="1949" y="21600"/>
                    <a:pt x="3439" y="21600"/>
                    <a:pt x="5715" y="21493"/>
                  </a:cubicBezTo>
                  <a:cubicBezTo>
                    <a:pt x="7991" y="21385"/>
                    <a:pt x="11053" y="21170"/>
                    <a:pt x="13825" y="21009"/>
                  </a:cubicBezTo>
                  <a:cubicBezTo>
                    <a:pt x="16597" y="20848"/>
                    <a:pt x="19080" y="20740"/>
                    <a:pt x="21563" y="20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9728200" y="4956906"/>
              <a:ext cx="226881" cy="47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32" fill="norm" stroke="1" extrusionOk="0">
                  <a:moveTo>
                    <a:pt x="4800" y="9947"/>
                  </a:moveTo>
                  <a:cubicBezTo>
                    <a:pt x="4400" y="12647"/>
                    <a:pt x="4000" y="15347"/>
                    <a:pt x="3700" y="16986"/>
                  </a:cubicBezTo>
                  <a:cubicBezTo>
                    <a:pt x="3400" y="18625"/>
                    <a:pt x="3200" y="19204"/>
                    <a:pt x="3000" y="19879"/>
                  </a:cubicBezTo>
                  <a:cubicBezTo>
                    <a:pt x="2800" y="20554"/>
                    <a:pt x="2600" y="21325"/>
                    <a:pt x="2600" y="21422"/>
                  </a:cubicBezTo>
                  <a:cubicBezTo>
                    <a:pt x="2600" y="21518"/>
                    <a:pt x="2800" y="20939"/>
                    <a:pt x="3000" y="18722"/>
                  </a:cubicBezTo>
                  <a:cubicBezTo>
                    <a:pt x="3200" y="16504"/>
                    <a:pt x="3400" y="12647"/>
                    <a:pt x="3900" y="9657"/>
                  </a:cubicBezTo>
                  <a:cubicBezTo>
                    <a:pt x="4400" y="6668"/>
                    <a:pt x="5200" y="4547"/>
                    <a:pt x="5900" y="3197"/>
                  </a:cubicBezTo>
                  <a:cubicBezTo>
                    <a:pt x="6600" y="1847"/>
                    <a:pt x="7200" y="1268"/>
                    <a:pt x="8400" y="786"/>
                  </a:cubicBezTo>
                  <a:cubicBezTo>
                    <a:pt x="9600" y="304"/>
                    <a:pt x="11400" y="-82"/>
                    <a:pt x="13300" y="14"/>
                  </a:cubicBezTo>
                  <a:cubicBezTo>
                    <a:pt x="15200" y="111"/>
                    <a:pt x="17200" y="689"/>
                    <a:pt x="18700" y="1509"/>
                  </a:cubicBezTo>
                  <a:cubicBezTo>
                    <a:pt x="20200" y="2329"/>
                    <a:pt x="21200" y="3389"/>
                    <a:pt x="21400" y="4595"/>
                  </a:cubicBezTo>
                  <a:cubicBezTo>
                    <a:pt x="21600" y="5800"/>
                    <a:pt x="21000" y="7150"/>
                    <a:pt x="19600" y="8018"/>
                  </a:cubicBezTo>
                  <a:cubicBezTo>
                    <a:pt x="18200" y="8886"/>
                    <a:pt x="16000" y="9272"/>
                    <a:pt x="13200" y="9464"/>
                  </a:cubicBezTo>
                  <a:cubicBezTo>
                    <a:pt x="10400" y="9657"/>
                    <a:pt x="7000" y="9657"/>
                    <a:pt x="4800" y="9754"/>
                  </a:cubicBezTo>
                  <a:cubicBezTo>
                    <a:pt x="2600" y="9850"/>
                    <a:pt x="1600" y="10043"/>
                    <a:pt x="1000" y="10381"/>
                  </a:cubicBezTo>
                  <a:cubicBezTo>
                    <a:pt x="400" y="10718"/>
                    <a:pt x="200" y="11200"/>
                    <a:pt x="0" y="11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9963150" y="5346700"/>
              <a:ext cx="127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9937749" y="5238750"/>
              <a:ext cx="62179" cy="4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193" fill="norm" stroke="1" extrusionOk="0">
                  <a:moveTo>
                    <a:pt x="2160" y="0"/>
                  </a:moveTo>
                  <a:cubicBezTo>
                    <a:pt x="1440" y="5400"/>
                    <a:pt x="720" y="10800"/>
                    <a:pt x="2160" y="14580"/>
                  </a:cubicBezTo>
                  <a:cubicBezTo>
                    <a:pt x="3600" y="18360"/>
                    <a:pt x="7200" y="20520"/>
                    <a:pt x="10800" y="21060"/>
                  </a:cubicBezTo>
                  <a:cubicBezTo>
                    <a:pt x="14400" y="21600"/>
                    <a:pt x="18000" y="20520"/>
                    <a:pt x="19800" y="17280"/>
                  </a:cubicBezTo>
                  <a:cubicBezTo>
                    <a:pt x="21600" y="14040"/>
                    <a:pt x="21600" y="8640"/>
                    <a:pt x="19800" y="5940"/>
                  </a:cubicBezTo>
                  <a:cubicBezTo>
                    <a:pt x="18000" y="3240"/>
                    <a:pt x="14400" y="3240"/>
                    <a:pt x="10800" y="3780"/>
                  </a:cubicBezTo>
                  <a:cubicBezTo>
                    <a:pt x="7200" y="4320"/>
                    <a:pt x="3600" y="5400"/>
                    <a:pt x="1800" y="6480"/>
                  </a:cubicBezTo>
                  <a:cubicBezTo>
                    <a:pt x="0" y="7560"/>
                    <a:pt x="0" y="8640"/>
                    <a:pt x="0" y="9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10058400" y="5340350"/>
              <a:ext cx="151975" cy="440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88" fill="norm" stroke="1" extrusionOk="0">
                  <a:moveTo>
                    <a:pt x="12600" y="0"/>
                  </a:moveTo>
                  <a:cubicBezTo>
                    <a:pt x="15300" y="2997"/>
                    <a:pt x="18000" y="5994"/>
                    <a:pt x="19500" y="9043"/>
                  </a:cubicBezTo>
                  <a:cubicBezTo>
                    <a:pt x="21000" y="12092"/>
                    <a:pt x="21300" y="15192"/>
                    <a:pt x="21450" y="17001"/>
                  </a:cubicBezTo>
                  <a:cubicBezTo>
                    <a:pt x="21600" y="18810"/>
                    <a:pt x="21600" y="19326"/>
                    <a:pt x="21150" y="19843"/>
                  </a:cubicBezTo>
                  <a:cubicBezTo>
                    <a:pt x="20700" y="20360"/>
                    <a:pt x="19800" y="20877"/>
                    <a:pt x="18600" y="21187"/>
                  </a:cubicBezTo>
                  <a:cubicBezTo>
                    <a:pt x="17400" y="21497"/>
                    <a:pt x="15900" y="21600"/>
                    <a:pt x="13650" y="21342"/>
                  </a:cubicBezTo>
                  <a:cubicBezTo>
                    <a:pt x="11400" y="21083"/>
                    <a:pt x="8400" y="20463"/>
                    <a:pt x="6000" y="19378"/>
                  </a:cubicBezTo>
                  <a:cubicBezTo>
                    <a:pt x="3600" y="18293"/>
                    <a:pt x="1800" y="16743"/>
                    <a:pt x="0" y="15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10152427" y="5181600"/>
              <a:ext cx="52032" cy="63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2" h="20910" fill="norm" stroke="1" extrusionOk="0">
                  <a:moveTo>
                    <a:pt x="2972" y="0"/>
                  </a:moveTo>
                  <a:cubicBezTo>
                    <a:pt x="1311" y="3484"/>
                    <a:pt x="-351" y="6968"/>
                    <a:pt x="64" y="10103"/>
                  </a:cubicBezTo>
                  <a:cubicBezTo>
                    <a:pt x="480" y="13239"/>
                    <a:pt x="2972" y="16026"/>
                    <a:pt x="6295" y="18116"/>
                  </a:cubicBezTo>
                  <a:cubicBezTo>
                    <a:pt x="9618" y="20206"/>
                    <a:pt x="13772" y="21600"/>
                    <a:pt x="16680" y="20555"/>
                  </a:cubicBezTo>
                  <a:cubicBezTo>
                    <a:pt x="19587" y="19510"/>
                    <a:pt x="21249" y="16026"/>
                    <a:pt x="20003" y="14284"/>
                  </a:cubicBezTo>
                  <a:cubicBezTo>
                    <a:pt x="18757" y="12542"/>
                    <a:pt x="14603" y="12542"/>
                    <a:pt x="10864" y="13587"/>
                  </a:cubicBezTo>
                  <a:cubicBezTo>
                    <a:pt x="7126" y="14632"/>
                    <a:pt x="3803" y="16723"/>
                    <a:pt x="2141" y="18116"/>
                  </a:cubicBezTo>
                  <a:cubicBezTo>
                    <a:pt x="480" y="19510"/>
                    <a:pt x="480" y="20206"/>
                    <a:pt x="480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9188449" y="5753100"/>
              <a:ext cx="93135" cy="322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10309" y="0"/>
                  </a:moveTo>
                  <a:cubicBezTo>
                    <a:pt x="13745" y="3927"/>
                    <a:pt x="17182" y="7855"/>
                    <a:pt x="19145" y="11010"/>
                  </a:cubicBezTo>
                  <a:cubicBezTo>
                    <a:pt x="21109" y="14166"/>
                    <a:pt x="21600" y="16551"/>
                    <a:pt x="21600" y="18234"/>
                  </a:cubicBezTo>
                  <a:cubicBezTo>
                    <a:pt x="21600" y="19917"/>
                    <a:pt x="21109" y="20899"/>
                    <a:pt x="19391" y="21249"/>
                  </a:cubicBezTo>
                  <a:cubicBezTo>
                    <a:pt x="17673" y="21600"/>
                    <a:pt x="14727" y="21319"/>
                    <a:pt x="11291" y="20057"/>
                  </a:cubicBezTo>
                  <a:cubicBezTo>
                    <a:pt x="7855" y="18795"/>
                    <a:pt x="3927" y="16551"/>
                    <a:pt x="0" y="14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9175750" y="5650936"/>
              <a:ext cx="55439" cy="26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19326" fill="norm" stroke="1" extrusionOk="0">
                  <a:moveTo>
                    <a:pt x="14400" y="5039"/>
                  </a:moveTo>
                  <a:cubicBezTo>
                    <a:pt x="10400" y="5039"/>
                    <a:pt x="6400" y="5039"/>
                    <a:pt x="6000" y="8125"/>
                  </a:cubicBezTo>
                  <a:cubicBezTo>
                    <a:pt x="5600" y="11211"/>
                    <a:pt x="8800" y="17382"/>
                    <a:pt x="12400" y="18925"/>
                  </a:cubicBezTo>
                  <a:cubicBezTo>
                    <a:pt x="16000" y="20468"/>
                    <a:pt x="20000" y="17382"/>
                    <a:pt x="20800" y="12754"/>
                  </a:cubicBezTo>
                  <a:cubicBezTo>
                    <a:pt x="21600" y="8125"/>
                    <a:pt x="19200" y="1954"/>
                    <a:pt x="15200" y="411"/>
                  </a:cubicBezTo>
                  <a:cubicBezTo>
                    <a:pt x="11200" y="-1132"/>
                    <a:pt x="5600" y="1954"/>
                    <a:pt x="0" y="5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0572749" y="5330543"/>
              <a:ext cx="1841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10" y="2735"/>
                    <a:pt x="11421" y="-1585"/>
                    <a:pt x="15021" y="575"/>
                  </a:cubicBezTo>
                  <a:cubicBezTo>
                    <a:pt x="18621" y="2735"/>
                    <a:pt x="2011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10579099" y="5429250"/>
              <a:ext cx="152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1372850" y="5200650"/>
              <a:ext cx="22315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5891" y="0"/>
                  </a:moveTo>
                  <a:cubicBezTo>
                    <a:pt x="13745" y="2400"/>
                    <a:pt x="21600" y="4800"/>
                    <a:pt x="20618" y="7714"/>
                  </a:cubicBezTo>
                  <a:cubicBezTo>
                    <a:pt x="19636" y="10629"/>
                    <a:pt x="9818" y="14057"/>
                    <a:pt x="4909" y="16457"/>
                  </a:cubicBezTo>
                  <a:cubicBezTo>
                    <a:pt x="0" y="18857"/>
                    <a:pt x="0" y="202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8365066" y="6286500"/>
              <a:ext cx="3255435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7" y="21600"/>
                  </a:moveTo>
                  <a:cubicBezTo>
                    <a:pt x="98" y="20035"/>
                    <a:pt x="0" y="18470"/>
                    <a:pt x="0" y="17217"/>
                  </a:cubicBezTo>
                  <a:cubicBezTo>
                    <a:pt x="0" y="15965"/>
                    <a:pt x="98" y="15026"/>
                    <a:pt x="407" y="14557"/>
                  </a:cubicBezTo>
                  <a:cubicBezTo>
                    <a:pt x="716" y="14087"/>
                    <a:pt x="1236" y="14087"/>
                    <a:pt x="1720" y="13774"/>
                  </a:cubicBezTo>
                  <a:cubicBezTo>
                    <a:pt x="2205" y="13461"/>
                    <a:pt x="2654" y="12835"/>
                    <a:pt x="3181" y="12209"/>
                  </a:cubicBezTo>
                  <a:cubicBezTo>
                    <a:pt x="3708" y="11583"/>
                    <a:pt x="4312" y="10957"/>
                    <a:pt x="4887" y="10330"/>
                  </a:cubicBezTo>
                  <a:cubicBezTo>
                    <a:pt x="5463" y="9704"/>
                    <a:pt x="6011" y="9078"/>
                    <a:pt x="6495" y="8452"/>
                  </a:cubicBezTo>
                  <a:cubicBezTo>
                    <a:pt x="6980" y="7826"/>
                    <a:pt x="7401" y="7200"/>
                    <a:pt x="7858" y="6730"/>
                  </a:cubicBezTo>
                  <a:cubicBezTo>
                    <a:pt x="8314" y="6261"/>
                    <a:pt x="8806" y="5948"/>
                    <a:pt x="9290" y="5478"/>
                  </a:cubicBezTo>
                  <a:cubicBezTo>
                    <a:pt x="9775" y="5009"/>
                    <a:pt x="10252" y="4383"/>
                    <a:pt x="10737" y="3913"/>
                  </a:cubicBezTo>
                  <a:cubicBezTo>
                    <a:pt x="11221" y="3443"/>
                    <a:pt x="11713" y="3130"/>
                    <a:pt x="12218" y="2817"/>
                  </a:cubicBezTo>
                  <a:cubicBezTo>
                    <a:pt x="12724" y="2504"/>
                    <a:pt x="13244" y="2191"/>
                    <a:pt x="13777" y="1878"/>
                  </a:cubicBezTo>
                  <a:cubicBezTo>
                    <a:pt x="14311" y="1565"/>
                    <a:pt x="14859" y="1252"/>
                    <a:pt x="15350" y="939"/>
                  </a:cubicBezTo>
                  <a:cubicBezTo>
                    <a:pt x="15842" y="626"/>
                    <a:pt x="16277" y="313"/>
                    <a:pt x="16783" y="157"/>
                  </a:cubicBezTo>
                  <a:cubicBezTo>
                    <a:pt x="17288" y="0"/>
                    <a:pt x="17864" y="0"/>
                    <a:pt x="18447" y="0"/>
                  </a:cubicBezTo>
                  <a:cubicBezTo>
                    <a:pt x="19030" y="0"/>
                    <a:pt x="19620" y="0"/>
                    <a:pt x="20146" y="1096"/>
                  </a:cubicBezTo>
                  <a:cubicBezTo>
                    <a:pt x="20673" y="2191"/>
                    <a:pt x="21137" y="4383"/>
                    <a:pt x="21600" y="6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8661399" y="6413863"/>
              <a:ext cx="2660651" cy="12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21538"/>
                  </a:moveTo>
                  <a:cubicBezTo>
                    <a:pt x="619" y="19378"/>
                    <a:pt x="1237" y="17218"/>
                    <a:pt x="1916" y="15418"/>
                  </a:cubicBezTo>
                  <a:cubicBezTo>
                    <a:pt x="2595" y="13618"/>
                    <a:pt x="3334" y="12178"/>
                    <a:pt x="4012" y="10918"/>
                  </a:cubicBezTo>
                  <a:cubicBezTo>
                    <a:pt x="4691" y="9658"/>
                    <a:pt x="5310" y="8578"/>
                    <a:pt x="6006" y="7678"/>
                  </a:cubicBezTo>
                  <a:cubicBezTo>
                    <a:pt x="6702" y="6778"/>
                    <a:pt x="7475" y="6058"/>
                    <a:pt x="8137" y="5518"/>
                  </a:cubicBezTo>
                  <a:cubicBezTo>
                    <a:pt x="8798" y="4978"/>
                    <a:pt x="9348" y="4618"/>
                    <a:pt x="9889" y="4258"/>
                  </a:cubicBezTo>
                  <a:cubicBezTo>
                    <a:pt x="10431" y="3898"/>
                    <a:pt x="10963" y="3538"/>
                    <a:pt x="11513" y="2998"/>
                  </a:cubicBezTo>
                  <a:cubicBezTo>
                    <a:pt x="12063" y="2458"/>
                    <a:pt x="12630" y="1738"/>
                    <a:pt x="13369" y="1198"/>
                  </a:cubicBezTo>
                  <a:cubicBezTo>
                    <a:pt x="14108" y="658"/>
                    <a:pt x="15019" y="298"/>
                    <a:pt x="15775" y="118"/>
                  </a:cubicBezTo>
                  <a:cubicBezTo>
                    <a:pt x="16531" y="-62"/>
                    <a:pt x="17132" y="-62"/>
                    <a:pt x="17845" y="298"/>
                  </a:cubicBezTo>
                  <a:cubicBezTo>
                    <a:pt x="18558" y="658"/>
                    <a:pt x="19383" y="1378"/>
                    <a:pt x="20028" y="2098"/>
                  </a:cubicBezTo>
                  <a:cubicBezTo>
                    <a:pt x="20672" y="2818"/>
                    <a:pt x="21136" y="3538"/>
                    <a:pt x="21600" y="4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09" name="Drawing"/>
          <p:cNvGrpSpPr/>
          <p:nvPr/>
        </p:nvGrpSpPr>
        <p:grpSpPr>
          <a:xfrm>
            <a:off x="716128" y="5267746"/>
            <a:ext cx="3889044" cy="1755355"/>
            <a:chOff x="0" y="0"/>
            <a:chExt cx="3889042" cy="1755353"/>
          </a:xfrm>
        </p:grpSpPr>
        <p:sp>
          <p:nvSpPr>
            <p:cNvPr id="1278" name="Line"/>
            <p:cNvSpPr/>
            <p:nvPr/>
          </p:nvSpPr>
          <p:spPr>
            <a:xfrm>
              <a:off x="278009" y="913863"/>
              <a:ext cx="213784" cy="32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2561"/>
                  </a:moveTo>
                  <a:cubicBezTo>
                    <a:pt x="21600" y="1860"/>
                    <a:pt x="21600" y="1158"/>
                    <a:pt x="21065" y="667"/>
                  </a:cubicBezTo>
                  <a:cubicBezTo>
                    <a:pt x="20531" y="177"/>
                    <a:pt x="19461" y="-104"/>
                    <a:pt x="17323" y="36"/>
                  </a:cubicBezTo>
                  <a:cubicBezTo>
                    <a:pt x="15184" y="177"/>
                    <a:pt x="11976" y="738"/>
                    <a:pt x="8982" y="2421"/>
                  </a:cubicBezTo>
                  <a:cubicBezTo>
                    <a:pt x="5988" y="4104"/>
                    <a:pt x="3208" y="6909"/>
                    <a:pt x="1711" y="9434"/>
                  </a:cubicBezTo>
                  <a:cubicBezTo>
                    <a:pt x="214" y="11958"/>
                    <a:pt x="0" y="14202"/>
                    <a:pt x="0" y="15675"/>
                  </a:cubicBezTo>
                  <a:cubicBezTo>
                    <a:pt x="0" y="17148"/>
                    <a:pt x="214" y="17849"/>
                    <a:pt x="749" y="18410"/>
                  </a:cubicBezTo>
                  <a:cubicBezTo>
                    <a:pt x="1283" y="18971"/>
                    <a:pt x="2139" y="19392"/>
                    <a:pt x="4491" y="19743"/>
                  </a:cubicBezTo>
                  <a:cubicBezTo>
                    <a:pt x="6844" y="20093"/>
                    <a:pt x="10693" y="20374"/>
                    <a:pt x="13794" y="20654"/>
                  </a:cubicBezTo>
                  <a:cubicBezTo>
                    <a:pt x="16895" y="20935"/>
                    <a:pt x="19248" y="21215"/>
                    <a:pt x="2160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83916" y="780533"/>
              <a:ext cx="596771" cy="544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49" fill="norm" stroke="1" extrusionOk="0">
                  <a:moveTo>
                    <a:pt x="17560" y="3023"/>
                  </a:moveTo>
                  <a:cubicBezTo>
                    <a:pt x="17560" y="2606"/>
                    <a:pt x="17560" y="2189"/>
                    <a:pt x="17446" y="1813"/>
                  </a:cubicBezTo>
                  <a:cubicBezTo>
                    <a:pt x="17333" y="1438"/>
                    <a:pt x="17105" y="1105"/>
                    <a:pt x="16120" y="771"/>
                  </a:cubicBezTo>
                  <a:cubicBezTo>
                    <a:pt x="15135" y="437"/>
                    <a:pt x="13392" y="104"/>
                    <a:pt x="11914" y="20"/>
                  </a:cubicBezTo>
                  <a:cubicBezTo>
                    <a:pt x="10436" y="-63"/>
                    <a:pt x="9223" y="104"/>
                    <a:pt x="7973" y="562"/>
                  </a:cubicBezTo>
                  <a:cubicBezTo>
                    <a:pt x="6722" y="1021"/>
                    <a:pt x="5434" y="1772"/>
                    <a:pt x="4297" y="2773"/>
                  </a:cubicBezTo>
                  <a:cubicBezTo>
                    <a:pt x="3160" y="3773"/>
                    <a:pt x="2175" y="5024"/>
                    <a:pt x="1455" y="6275"/>
                  </a:cubicBezTo>
                  <a:cubicBezTo>
                    <a:pt x="735" y="7526"/>
                    <a:pt x="280" y="8777"/>
                    <a:pt x="90" y="10028"/>
                  </a:cubicBezTo>
                  <a:cubicBezTo>
                    <a:pt x="-99" y="11279"/>
                    <a:pt x="-23" y="12530"/>
                    <a:pt x="621" y="14198"/>
                  </a:cubicBezTo>
                  <a:cubicBezTo>
                    <a:pt x="1265" y="15866"/>
                    <a:pt x="2478" y="17951"/>
                    <a:pt x="3425" y="19244"/>
                  </a:cubicBezTo>
                  <a:cubicBezTo>
                    <a:pt x="4373" y="20536"/>
                    <a:pt x="5055" y="21037"/>
                    <a:pt x="6267" y="21287"/>
                  </a:cubicBezTo>
                  <a:cubicBezTo>
                    <a:pt x="7480" y="21537"/>
                    <a:pt x="9223" y="21537"/>
                    <a:pt x="10966" y="20995"/>
                  </a:cubicBezTo>
                  <a:cubicBezTo>
                    <a:pt x="12709" y="20453"/>
                    <a:pt x="14453" y="19369"/>
                    <a:pt x="15893" y="18159"/>
                  </a:cubicBezTo>
                  <a:cubicBezTo>
                    <a:pt x="17333" y="16950"/>
                    <a:pt x="18469" y="15616"/>
                    <a:pt x="19379" y="14115"/>
                  </a:cubicBezTo>
                  <a:cubicBezTo>
                    <a:pt x="20288" y="12613"/>
                    <a:pt x="20970" y="10945"/>
                    <a:pt x="21236" y="9444"/>
                  </a:cubicBezTo>
                  <a:cubicBezTo>
                    <a:pt x="21501" y="7943"/>
                    <a:pt x="21349" y="6609"/>
                    <a:pt x="20933" y="5358"/>
                  </a:cubicBezTo>
                  <a:cubicBezTo>
                    <a:pt x="20516" y="4107"/>
                    <a:pt x="19834" y="2939"/>
                    <a:pt x="18886" y="2147"/>
                  </a:cubicBezTo>
                  <a:cubicBezTo>
                    <a:pt x="17939" y="1355"/>
                    <a:pt x="16726" y="938"/>
                    <a:pt x="15930" y="688"/>
                  </a:cubicBezTo>
                  <a:cubicBezTo>
                    <a:pt x="15135" y="437"/>
                    <a:pt x="14756" y="354"/>
                    <a:pt x="14490" y="521"/>
                  </a:cubicBezTo>
                  <a:cubicBezTo>
                    <a:pt x="14225" y="688"/>
                    <a:pt x="14074" y="1105"/>
                    <a:pt x="13922" y="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2441242" y="967324"/>
              <a:ext cx="146051" cy="320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0661" y="1137"/>
                  </a:moveTo>
                  <a:cubicBezTo>
                    <a:pt x="17843" y="568"/>
                    <a:pt x="15026" y="0"/>
                    <a:pt x="12209" y="0"/>
                  </a:cubicBezTo>
                  <a:cubicBezTo>
                    <a:pt x="9391" y="0"/>
                    <a:pt x="6574" y="568"/>
                    <a:pt x="4696" y="1137"/>
                  </a:cubicBezTo>
                  <a:cubicBezTo>
                    <a:pt x="2817" y="1705"/>
                    <a:pt x="1878" y="2274"/>
                    <a:pt x="1722" y="2913"/>
                  </a:cubicBezTo>
                  <a:cubicBezTo>
                    <a:pt x="1565" y="3553"/>
                    <a:pt x="2191" y="4263"/>
                    <a:pt x="4226" y="5400"/>
                  </a:cubicBezTo>
                  <a:cubicBezTo>
                    <a:pt x="6261" y="6537"/>
                    <a:pt x="9704" y="8100"/>
                    <a:pt x="12835" y="9521"/>
                  </a:cubicBezTo>
                  <a:cubicBezTo>
                    <a:pt x="15965" y="10942"/>
                    <a:pt x="18783" y="12221"/>
                    <a:pt x="20191" y="13571"/>
                  </a:cubicBezTo>
                  <a:cubicBezTo>
                    <a:pt x="21600" y="14921"/>
                    <a:pt x="21600" y="16342"/>
                    <a:pt x="21600" y="17408"/>
                  </a:cubicBezTo>
                  <a:cubicBezTo>
                    <a:pt x="21600" y="18474"/>
                    <a:pt x="21600" y="19184"/>
                    <a:pt x="20348" y="19966"/>
                  </a:cubicBezTo>
                  <a:cubicBezTo>
                    <a:pt x="19096" y="20747"/>
                    <a:pt x="16591" y="21600"/>
                    <a:pt x="12991" y="21529"/>
                  </a:cubicBezTo>
                  <a:cubicBezTo>
                    <a:pt x="9391" y="21458"/>
                    <a:pt x="4696" y="20463"/>
                    <a:pt x="0" y="19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2223940" y="803146"/>
              <a:ext cx="515242" cy="53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26" fill="norm" stroke="1" extrusionOk="0">
                  <a:moveTo>
                    <a:pt x="17111" y="5406"/>
                  </a:moveTo>
                  <a:cubicBezTo>
                    <a:pt x="16936" y="4568"/>
                    <a:pt x="16761" y="3731"/>
                    <a:pt x="15930" y="2810"/>
                  </a:cubicBezTo>
                  <a:cubicBezTo>
                    <a:pt x="15099" y="1889"/>
                    <a:pt x="13613" y="885"/>
                    <a:pt x="11689" y="382"/>
                  </a:cubicBezTo>
                  <a:cubicBezTo>
                    <a:pt x="9765" y="-120"/>
                    <a:pt x="7404" y="-120"/>
                    <a:pt x="5655" y="340"/>
                  </a:cubicBezTo>
                  <a:cubicBezTo>
                    <a:pt x="3906" y="801"/>
                    <a:pt x="2769" y="1722"/>
                    <a:pt x="1894" y="3020"/>
                  </a:cubicBezTo>
                  <a:cubicBezTo>
                    <a:pt x="1020" y="4317"/>
                    <a:pt x="408" y="5992"/>
                    <a:pt x="145" y="7792"/>
                  </a:cubicBezTo>
                  <a:cubicBezTo>
                    <a:pt x="-117" y="9592"/>
                    <a:pt x="-30" y="11517"/>
                    <a:pt x="451" y="13275"/>
                  </a:cubicBezTo>
                  <a:cubicBezTo>
                    <a:pt x="932" y="15033"/>
                    <a:pt x="1807" y="16624"/>
                    <a:pt x="3031" y="17880"/>
                  </a:cubicBezTo>
                  <a:cubicBezTo>
                    <a:pt x="4255" y="19136"/>
                    <a:pt x="5830" y="20057"/>
                    <a:pt x="7316" y="20643"/>
                  </a:cubicBezTo>
                  <a:cubicBezTo>
                    <a:pt x="8803" y="21229"/>
                    <a:pt x="10202" y="21480"/>
                    <a:pt x="11820" y="21229"/>
                  </a:cubicBezTo>
                  <a:cubicBezTo>
                    <a:pt x="13438" y="20978"/>
                    <a:pt x="15274" y="20224"/>
                    <a:pt x="16804" y="19136"/>
                  </a:cubicBezTo>
                  <a:cubicBezTo>
                    <a:pt x="18335" y="18047"/>
                    <a:pt x="19559" y="16624"/>
                    <a:pt x="20346" y="14908"/>
                  </a:cubicBezTo>
                  <a:cubicBezTo>
                    <a:pt x="21133" y="13192"/>
                    <a:pt x="21483" y="11182"/>
                    <a:pt x="21177" y="9340"/>
                  </a:cubicBezTo>
                  <a:cubicBezTo>
                    <a:pt x="20871" y="7499"/>
                    <a:pt x="19909" y="5824"/>
                    <a:pt x="18772" y="4568"/>
                  </a:cubicBezTo>
                  <a:cubicBezTo>
                    <a:pt x="17635" y="3313"/>
                    <a:pt x="16323" y="2475"/>
                    <a:pt x="15012" y="2057"/>
                  </a:cubicBezTo>
                  <a:cubicBezTo>
                    <a:pt x="13700" y="1638"/>
                    <a:pt x="12388" y="1638"/>
                    <a:pt x="11077" y="1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599742" y="612507"/>
              <a:ext cx="1606551" cy="308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7550"/>
                  </a:moveTo>
                  <a:cubicBezTo>
                    <a:pt x="427" y="15627"/>
                    <a:pt x="854" y="13704"/>
                    <a:pt x="1281" y="12150"/>
                  </a:cubicBezTo>
                  <a:cubicBezTo>
                    <a:pt x="1708" y="10597"/>
                    <a:pt x="2134" y="9413"/>
                    <a:pt x="2689" y="8008"/>
                  </a:cubicBezTo>
                  <a:cubicBezTo>
                    <a:pt x="3244" y="6603"/>
                    <a:pt x="3927" y="4975"/>
                    <a:pt x="4568" y="3792"/>
                  </a:cubicBezTo>
                  <a:cubicBezTo>
                    <a:pt x="5208" y="2608"/>
                    <a:pt x="5806" y="1868"/>
                    <a:pt x="6417" y="1350"/>
                  </a:cubicBezTo>
                  <a:cubicBezTo>
                    <a:pt x="7029" y="833"/>
                    <a:pt x="7655" y="537"/>
                    <a:pt x="8253" y="315"/>
                  </a:cubicBezTo>
                  <a:cubicBezTo>
                    <a:pt x="8851" y="93"/>
                    <a:pt x="9420" y="-55"/>
                    <a:pt x="9932" y="19"/>
                  </a:cubicBezTo>
                  <a:cubicBezTo>
                    <a:pt x="10444" y="93"/>
                    <a:pt x="10900" y="389"/>
                    <a:pt x="11355" y="759"/>
                  </a:cubicBezTo>
                  <a:cubicBezTo>
                    <a:pt x="11810" y="1129"/>
                    <a:pt x="12266" y="1572"/>
                    <a:pt x="12934" y="2312"/>
                  </a:cubicBezTo>
                  <a:cubicBezTo>
                    <a:pt x="13603" y="3052"/>
                    <a:pt x="14485" y="4087"/>
                    <a:pt x="15282" y="5197"/>
                  </a:cubicBezTo>
                  <a:cubicBezTo>
                    <a:pt x="16079" y="6307"/>
                    <a:pt x="16791" y="7490"/>
                    <a:pt x="17445" y="8822"/>
                  </a:cubicBezTo>
                  <a:cubicBezTo>
                    <a:pt x="18100" y="10153"/>
                    <a:pt x="18697" y="11633"/>
                    <a:pt x="19195" y="13038"/>
                  </a:cubicBezTo>
                  <a:cubicBezTo>
                    <a:pt x="19693" y="14444"/>
                    <a:pt x="20092" y="15775"/>
                    <a:pt x="20348" y="16811"/>
                  </a:cubicBezTo>
                  <a:cubicBezTo>
                    <a:pt x="20604" y="17846"/>
                    <a:pt x="20718" y="18586"/>
                    <a:pt x="20903" y="19326"/>
                  </a:cubicBezTo>
                  <a:cubicBezTo>
                    <a:pt x="21088" y="20066"/>
                    <a:pt x="21344" y="20805"/>
                    <a:pt x="2160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1945942" y="660408"/>
              <a:ext cx="24133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15214" y="0"/>
                  </a:moveTo>
                  <a:cubicBezTo>
                    <a:pt x="15590" y="2717"/>
                    <a:pt x="15965" y="5434"/>
                    <a:pt x="16623" y="7472"/>
                  </a:cubicBezTo>
                  <a:cubicBezTo>
                    <a:pt x="17280" y="9509"/>
                    <a:pt x="18219" y="10868"/>
                    <a:pt x="18970" y="11819"/>
                  </a:cubicBezTo>
                  <a:cubicBezTo>
                    <a:pt x="19722" y="12770"/>
                    <a:pt x="20285" y="13313"/>
                    <a:pt x="20755" y="13925"/>
                  </a:cubicBezTo>
                  <a:cubicBezTo>
                    <a:pt x="21224" y="14536"/>
                    <a:pt x="21600" y="15215"/>
                    <a:pt x="21318" y="15623"/>
                  </a:cubicBezTo>
                  <a:cubicBezTo>
                    <a:pt x="21037" y="16030"/>
                    <a:pt x="20097" y="16166"/>
                    <a:pt x="17562" y="16574"/>
                  </a:cubicBezTo>
                  <a:cubicBezTo>
                    <a:pt x="15026" y="16981"/>
                    <a:pt x="10894" y="17660"/>
                    <a:pt x="7701" y="18543"/>
                  </a:cubicBezTo>
                  <a:cubicBezTo>
                    <a:pt x="4508" y="19426"/>
                    <a:pt x="2254" y="205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1418264" y="357735"/>
              <a:ext cx="130040" cy="187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246" fill="norm" stroke="1" extrusionOk="0">
                  <a:moveTo>
                    <a:pt x="19337" y="6959"/>
                  </a:moveTo>
                  <a:cubicBezTo>
                    <a:pt x="19337" y="5759"/>
                    <a:pt x="19337" y="4559"/>
                    <a:pt x="19337" y="3359"/>
                  </a:cubicBezTo>
                  <a:cubicBezTo>
                    <a:pt x="19337" y="2159"/>
                    <a:pt x="19337" y="959"/>
                    <a:pt x="17988" y="359"/>
                  </a:cubicBezTo>
                  <a:cubicBezTo>
                    <a:pt x="16637" y="-241"/>
                    <a:pt x="13937" y="-241"/>
                    <a:pt x="10731" y="1559"/>
                  </a:cubicBezTo>
                  <a:cubicBezTo>
                    <a:pt x="7525" y="3359"/>
                    <a:pt x="3812" y="6959"/>
                    <a:pt x="1787" y="9959"/>
                  </a:cubicBezTo>
                  <a:cubicBezTo>
                    <a:pt x="-238" y="12959"/>
                    <a:pt x="-575" y="15359"/>
                    <a:pt x="944" y="17399"/>
                  </a:cubicBezTo>
                  <a:cubicBezTo>
                    <a:pt x="2462" y="19439"/>
                    <a:pt x="5837" y="21119"/>
                    <a:pt x="8875" y="21239"/>
                  </a:cubicBezTo>
                  <a:cubicBezTo>
                    <a:pt x="11912" y="21359"/>
                    <a:pt x="14612" y="19919"/>
                    <a:pt x="16637" y="17279"/>
                  </a:cubicBezTo>
                  <a:cubicBezTo>
                    <a:pt x="18662" y="14639"/>
                    <a:pt x="20013" y="10799"/>
                    <a:pt x="20519" y="8279"/>
                  </a:cubicBezTo>
                  <a:cubicBezTo>
                    <a:pt x="21025" y="5759"/>
                    <a:pt x="20687" y="4559"/>
                    <a:pt x="19000" y="3599"/>
                  </a:cubicBezTo>
                  <a:cubicBezTo>
                    <a:pt x="17312" y="2639"/>
                    <a:pt x="14275" y="1919"/>
                    <a:pt x="12419" y="2279"/>
                  </a:cubicBezTo>
                  <a:cubicBezTo>
                    <a:pt x="10562" y="2639"/>
                    <a:pt x="9887" y="4079"/>
                    <a:pt x="9212" y="5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1564942" y="488958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1660192" y="374658"/>
              <a:ext cx="31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161"/>
                    <a:pt x="18720" y="6322"/>
                    <a:pt x="15120" y="9922"/>
                  </a:cubicBezTo>
                  <a:cubicBezTo>
                    <a:pt x="11520" y="13522"/>
                    <a:pt x="5760" y="175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0" y="102553"/>
              <a:ext cx="506222" cy="73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72" fill="norm" stroke="1" extrusionOk="0">
                  <a:moveTo>
                    <a:pt x="7380" y="21572"/>
                  </a:moveTo>
                  <a:cubicBezTo>
                    <a:pt x="7380" y="21262"/>
                    <a:pt x="7380" y="20951"/>
                    <a:pt x="7021" y="20579"/>
                  </a:cubicBezTo>
                  <a:cubicBezTo>
                    <a:pt x="6663" y="20206"/>
                    <a:pt x="5946" y="19772"/>
                    <a:pt x="5184" y="18996"/>
                  </a:cubicBezTo>
                  <a:cubicBezTo>
                    <a:pt x="4422" y="18220"/>
                    <a:pt x="3616" y="17103"/>
                    <a:pt x="2854" y="15862"/>
                  </a:cubicBezTo>
                  <a:cubicBezTo>
                    <a:pt x="2092" y="14620"/>
                    <a:pt x="1375" y="13255"/>
                    <a:pt x="882" y="12075"/>
                  </a:cubicBezTo>
                  <a:cubicBezTo>
                    <a:pt x="389" y="10896"/>
                    <a:pt x="120" y="9903"/>
                    <a:pt x="31" y="8786"/>
                  </a:cubicBezTo>
                  <a:cubicBezTo>
                    <a:pt x="-59" y="7669"/>
                    <a:pt x="31" y="6427"/>
                    <a:pt x="524" y="5310"/>
                  </a:cubicBezTo>
                  <a:cubicBezTo>
                    <a:pt x="1017" y="4193"/>
                    <a:pt x="1913" y="3200"/>
                    <a:pt x="2943" y="2393"/>
                  </a:cubicBezTo>
                  <a:cubicBezTo>
                    <a:pt x="3974" y="1586"/>
                    <a:pt x="5139" y="965"/>
                    <a:pt x="6842" y="562"/>
                  </a:cubicBezTo>
                  <a:cubicBezTo>
                    <a:pt x="8545" y="158"/>
                    <a:pt x="10786" y="-28"/>
                    <a:pt x="12802" y="3"/>
                  </a:cubicBezTo>
                  <a:cubicBezTo>
                    <a:pt x="14819" y="34"/>
                    <a:pt x="16612" y="282"/>
                    <a:pt x="17866" y="624"/>
                  </a:cubicBezTo>
                  <a:cubicBezTo>
                    <a:pt x="19121" y="965"/>
                    <a:pt x="19838" y="1400"/>
                    <a:pt x="20331" y="2113"/>
                  </a:cubicBezTo>
                  <a:cubicBezTo>
                    <a:pt x="20824" y="2827"/>
                    <a:pt x="21093" y="3820"/>
                    <a:pt x="21272" y="4938"/>
                  </a:cubicBezTo>
                  <a:cubicBezTo>
                    <a:pt x="21451" y="6055"/>
                    <a:pt x="21541" y="7296"/>
                    <a:pt x="21227" y="8600"/>
                  </a:cubicBezTo>
                  <a:cubicBezTo>
                    <a:pt x="20914" y="9903"/>
                    <a:pt x="20197" y="11269"/>
                    <a:pt x="19345" y="12541"/>
                  </a:cubicBezTo>
                  <a:cubicBezTo>
                    <a:pt x="18494" y="13813"/>
                    <a:pt x="17508" y="14993"/>
                    <a:pt x="16612" y="15893"/>
                  </a:cubicBezTo>
                  <a:cubicBezTo>
                    <a:pt x="15715" y="16793"/>
                    <a:pt x="14909" y="17413"/>
                    <a:pt x="14102" y="18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288592" y="554175"/>
              <a:ext cx="234951" cy="17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2912"/>
                  </a:moveTo>
                  <a:cubicBezTo>
                    <a:pt x="0" y="1611"/>
                    <a:pt x="0" y="309"/>
                    <a:pt x="486" y="49"/>
                  </a:cubicBezTo>
                  <a:cubicBezTo>
                    <a:pt x="973" y="-211"/>
                    <a:pt x="1946" y="570"/>
                    <a:pt x="2432" y="2261"/>
                  </a:cubicBezTo>
                  <a:cubicBezTo>
                    <a:pt x="2919" y="3953"/>
                    <a:pt x="2919" y="6555"/>
                    <a:pt x="2919" y="9158"/>
                  </a:cubicBezTo>
                  <a:cubicBezTo>
                    <a:pt x="2919" y="11760"/>
                    <a:pt x="2919" y="14362"/>
                    <a:pt x="2919" y="16314"/>
                  </a:cubicBezTo>
                  <a:cubicBezTo>
                    <a:pt x="2919" y="18266"/>
                    <a:pt x="2919" y="19567"/>
                    <a:pt x="3405" y="20348"/>
                  </a:cubicBezTo>
                  <a:cubicBezTo>
                    <a:pt x="3892" y="21129"/>
                    <a:pt x="4865" y="21389"/>
                    <a:pt x="7492" y="20999"/>
                  </a:cubicBezTo>
                  <a:cubicBezTo>
                    <a:pt x="10119" y="20608"/>
                    <a:pt x="14400" y="19567"/>
                    <a:pt x="17027" y="18787"/>
                  </a:cubicBezTo>
                  <a:cubicBezTo>
                    <a:pt x="19654" y="18006"/>
                    <a:pt x="20627" y="17485"/>
                    <a:pt x="21114" y="17616"/>
                  </a:cubicBezTo>
                  <a:cubicBezTo>
                    <a:pt x="21600" y="17746"/>
                    <a:pt x="21600" y="18526"/>
                    <a:pt x="21600" y="19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592170" y="61064"/>
              <a:ext cx="97007" cy="15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044" fill="norm" stroke="1" extrusionOk="0">
                  <a:moveTo>
                    <a:pt x="12674" y="337"/>
                  </a:moveTo>
                  <a:cubicBezTo>
                    <a:pt x="10376" y="45"/>
                    <a:pt x="8078" y="-247"/>
                    <a:pt x="6240" y="337"/>
                  </a:cubicBezTo>
                  <a:cubicBezTo>
                    <a:pt x="4402" y="921"/>
                    <a:pt x="3023" y="2380"/>
                    <a:pt x="1874" y="4715"/>
                  </a:cubicBezTo>
                  <a:cubicBezTo>
                    <a:pt x="725" y="7050"/>
                    <a:pt x="-194" y="10261"/>
                    <a:pt x="36" y="13180"/>
                  </a:cubicBezTo>
                  <a:cubicBezTo>
                    <a:pt x="266" y="16099"/>
                    <a:pt x="1644" y="18726"/>
                    <a:pt x="3483" y="20039"/>
                  </a:cubicBezTo>
                  <a:cubicBezTo>
                    <a:pt x="5321" y="21353"/>
                    <a:pt x="7619" y="21353"/>
                    <a:pt x="10376" y="20185"/>
                  </a:cubicBezTo>
                  <a:cubicBezTo>
                    <a:pt x="13134" y="19018"/>
                    <a:pt x="16351" y="16683"/>
                    <a:pt x="18419" y="13764"/>
                  </a:cubicBezTo>
                  <a:cubicBezTo>
                    <a:pt x="20487" y="10845"/>
                    <a:pt x="21406" y="7342"/>
                    <a:pt x="20946" y="5153"/>
                  </a:cubicBezTo>
                  <a:cubicBezTo>
                    <a:pt x="20487" y="2964"/>
                    <a:pt x="18649" y="2088"/>
                    <a:pt x="16580" y="1504"/>
                  </a:cubicBezTo>
                  <a:cubicBezTo>
                    <a:pt x="14512" y="921"/>
                    <a:pt x="12215" y="629"/>
                    <a:pt x="9917" y="629"/>
                  </a:cubicBezTo>
                  <a:cubicBezTo>
                    <a:pt x="7619" y="629"/>
                    <a:pt x="5321" y="921"/>
                    <a:pt x="4172" y="2526"/>
                  </a:cubicBezTo>
                  <a:cubicBezTo>
                    <a:pt x="3023" y="4131"/>
                    <a:pt x="3023" y="7050"/>
                    <a:pt x="3023" y="9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752142" y="15875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829350" y="0"/>
              <a:ext cx="81543" cy="26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26" fill="norm" stroke="1" extrusionOk="0">
                  <a:moveTo>
                    <a:pt x="19674" y="4703"/>
                  </a:moveTo>
                  <a:cubicBezTo>
                    <a:pt x="19121" y="3832"/>
                    <a:pt x="18567" y="2961"/>
                    <a:pt x="17459" y="2091"/>
                  </a:cubicBezTo>
                  <a:cubicBezTo>
                    <a:pt x="16351" y="1220"/>
                    <a:pt x="14690" y="349"/>
                    <a:pt x="12474" y="87"/>
                  </a:cubicBezTo>
                  <a:cubicBezTo>
                    <a:pt x="10259" y="-174"/>
                    <a:pt x="7490" y="174"/>
                    <a:pt x="5274" y="784"/>
                  </a:cubicBezTo>
                  <a:cubicBezTo>
                    <a:pt x="3059" y="1394"/>
                    <a:pt x="1398" y="2265"/>
                    <a:pt x="567" y="3223"/>
                  </a:cubicBezTo>
                  <a:cubicBezTo>
                    <a:pt x="-264" y="4181"/>
                    <a:pt x="-264" y="5226"/>
                    <a:pt x="1121" y="5836"/>
                  </a:cubicBezTo>
                  <a:cubicBezTo>
                    <a:pt x="2505" y="6445"/>
                    <a:pt x="5274" y="6620"/>
                    <a:pt x="7767" y="6445"/>
                  </a:cubicBezTo>
                  <a:cubicBezTo>
                    <a:pt x="10259" y="6271"/>
                    <a:pt x="12474" y="5749"/>
                    <a:pt x="14136" y="5923"/>
                  </a:cubicBezTo>
                  <a:cubicBezTo>
                    <a:pt x="15798" y="6097"/>
                    <a:pt x="16905" y="6968"/>
                    <a:pt x="17459" y="9145"/>
                  </a:cubicBezTo>
                  <a:cubicBezTo>
                    <a:pt x="18013" y="11323"/>
                    <a:pt x="18013" y="14807"/>
                    <a:pt x="18290" y="16984"/>
                  </a:cubicBezTo>
                  <a:cubicBezTo>
                    <a:pt x="18567" y="19161"/>
                    <a:pt x="19121" y="20032"/>
                    <a:pt x="19674" y="20555"/>
                  </a:cubicBezTo>
                  <a:cubicBezTo>
                    <a:pt x="20228" y="21078"/>
                    <a:pt x="20782" y="21252"/>
                    <a:pt x="21336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630270" y="1301758"/>
              <a:ext cx="1634396" cy="31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41" fill="norm" stroke="1" extrusionOk="0">
                  <a:moveTo>
                    <a:pt x="21476" y="0"/>
                  </a:moveTo>
                  <a:cubicBezTo>
                    <a:pt x="21532" y="735"/>
                    <a:pt x="21588" y="1469"/>
                    <a:pt x="21574" y="2131"/>
                  </a:cubicBezTo>
                  <a:cubicBezTo>
                    <a:pt x="21560" y="2792"/>
                    <a:pt x="21476" y="3380"/>
                    <a:pt x="21267" y="4702"/>
                  </a:cubicBezTo>
                  <a:cubicBezTo>
                    <a:pt x="21057" y="6024"/>
                    <a:pt x="20722" y="8082"/>
                    <a:pt x="20233" y="9918"/>
                  </a:cubicBezTo>
                  <a:cubicBezTo>
                    <a:pt x="19744" y="11755"/>
                    <a:pt x="19101" y="13371"/>
                    <a:pt x="18500" y="14547"/>
                  </a:cubicBezTo>
                  <a:cubicBezTo>
                    <a:pt x="17900" y="15722"/>
                    <a:pt x="17341" y="16457"/>
                    <a:pt x="16684" y="17118"/>
                  </a:cubicBezTo>
                  <a:cubicBezTo>
                    <a:pt x="16027" y="17780"/>
                    <a:pt x="15273" y="18367"/>
                    <a:pt x="14490" y="18955"/>
                  </a:cubicBezTo>
                  <a:cubicBezTo>
                    <a:pt x="13708" y="19543"/>
                    <a:pt x="12898" y="20131"/>
                    <a:pt x="12073" y="20571"/>
                  </a:cubicBezTo>
                  <a:cubicBezTo>
                    <a:pt x="11249" y="21012"/>
                    <a:pt x="10411" y="21306"/>
                    <a:pt x="9377" y="21453"/>
                  </a:cubicBezTo>
                  <a:cubicBezTo>
                    <a:pt x="8343" y="21600"/>
                    <a:pt x="7113" y="21600"/>
                    <a:pt x="6163" y="21159"/>
                  </a:cubicBezTo>
                  <a:cubicBezTo>
                    <a:pt x="5213" y="20718"/>
                    <a:pt x="4543" y="19837"/>
                    <a:pt x="4012" y="18808"/>
                  </a:cubicBezTo>
                  <a:cubicBezTo>
                    <a:pt x="3481" y="17780"/>
                    <a:pt x="3090" y="16604"/>
                    <a:pt x="2740" y="15208"/>
                  </a:cubicBezTo>
                  <a:cubicBezTo>
                    <a:pt x="2391" y="13812"/>
                    <a:pt x="2084" y="12196"/>
                    <a:pt x="1734" y="10800"/>
                  </a:cubicBezTo>
                  <a:cubicBezTo>
                    <a:pt x="1385" y="9404"/>
                    <a:pt x="994" y="8229"/>
                    <a:pt x="728" y="7494"/>
                  </a:cubicBezTo>
                  <a:cubicBezTo>
                    <a:pt x="463" y="6759"/>
                    <a:pt x="323" y="6465"/>
                    <a:pt x="212" y="5951"/>
                  </a:cubicBezTo>
                  <a:cubicBezTo>
                    <a:pt x="100" y="5437"/>
                    <a:pt x="16" y="4702"/>
                    <a:pt x="2" y="4702"/>
                  </a:cubicBezTo>
                  <a:cubicBezTo>
                    <a:pt x="-12" y="4702"/>
                    <a:pt x="44" y="5437"/>
                    <a:pt x="114" y="6906"/>
                  </a:cubicBezTo>
                  <a:cubicBezTo>
                    <a:pt x="184" y="8376"/>
                    <a:pt x="267" y="10580"/>
                    <a:pt x="309" y="12196"/>
                  </a:cubicBezTo>
                  <a:cubicBezTo>
                    <a:pt x="351" y="13812"/>
                    <a:pt x="351" y="14841"/>
                    <a:pt x="351" y="14988"/>
                  </a:cubicBezTo>
                  <a:cubicBezTo>
                    <a:pt x="351" y="15135"/>
                    <a:pt x="351" y="14400"/>
                    <a:pt x="323" y="13151"/>
                  </a:cubicBezTo>
                  <a:cubicBezTo>
                    <a:pt x="295" y="11902"/>
                    <a:pt x="239" y="10139"/>
                    <a:pt x="198" y="8890"/>
                  </a:cubicBezTo>
                  <a:cubicBezTo>
                    <a:pt x="156" y="7641"/>
                    <a:pt x="128" y="6906"/>
                    <a:pt x="114" y="5878"/>
                  </a:cubicBezTo>
                  <a:cubicBezTo>
                    <a:pt x="100" y="4849"/>
                    <a:pt x="100" y="3527"/>
                    <a:pt x="170" y="2865"/>
                  </a:cubicBezTo>
                  <a:cubicBezTo>
                    <a:pt x="239" y="2204"/>
                    <a:pt x="379" y="2204"/>
                    <a:pt x="742" y="2057"/>
                  </a:cubicBezTo>
                  <a:cubicBezTo>
                    <a:pt x="1106" y="1910"/>
                    <a:pt x="1693" y="1616"/>
                    <a:pt x="2070" y="1543"/>
                  </a:cubicBezTo>
                  <a:cubicBezTo>
                    <a:pt x="2447" y="1469"/>
                    <a:pt x="2615" y="1616"/>
                    <a:pt x="2740" y="2057"/>
                  </a:cubicBezTo>
                  <a:cubicBezTo>
                    <a:pt x="2866" y="2498"/>
                    <a:pt x="2950" y="3233"/>
                    <a:pt x="3034" y="3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276675" y="1266007"/>
              <a:ext cx="121798" cy="15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155" fill="norm" stroke="1" extrusionOk="0">
                  <a:moveTo>
                    <a:pt x="10320" y="10629"/>
                  </a:moveTo>
                  <a:cubicBezTo>
                    <a:pt x="11052" y="9227"/>
                    <a:pt x="11784" y="7824"/>
                    <a:pt x="11967" y="6421"/>
                  </a:cubicBezTo>
                  <a:cubicBezTo>
                    <a:pt x="12150" y="5019"/>
                    <a:pt x="11784" y="3616"/>
                    <a:pt x="10686" y="3055"/>
                  </a:cubicBezTo>
                  <a:cubicBezTo>
                    <a:pt x="9588" y="2494"/>
                    <a:pt x="7757" y="2775"/>
                    <a:pt x="5927" y="4318"/>
                  </a:cubicBezTo>
                  <a:cubicBezTo>
                    <a:pt x="4096" y="5860"/>
                    <a:pt x="2266" y="8666"/>
                    <a:pt x="1167" y="10910"/>
                  </a:cubicBezTo>
                  <a:cubicBezTo>
                    <a:pt x="69" y="13154"/>
                    <a:pt x="-297" y="14837"/>
                    <a:pt x="252" y="16801"/>
                  </a:cubicBezTo>
                  <a:cubicBezTo>
                    <a:pt x="801" y="18764"/>
                    <a:pt x="2266" y="21008"/>
                    <a:pt x="5378" y="21149"/>
                  </a:cubicBezTo>
                  <a:cubicBezTo>
                    <a:pt x="8489" y="21289"/>
                    <a:pt x="13249" y="19325"/>
                    <a:pt x="16178" y="16801"/>
                  </a:cubicBezTo>
                  <a:cubicBezTo>
                    <a:pt x="19106" y="14276"/>
                    <a:pt x="20205" y="11190"/>
                    <a:pt x="20754" y="8946"/>
                  </a:cubicBezTo>
                  <a:cubicBezTo>
                    <a:pt x="21303" y="6702"/>
                    <a:pt x="21303" y="5299"/>
                    <a:pt x="19289" y="3757"/>
                  </a:cubicBezTo>
                  <a:cubicBezTo>
                    <a:pt x="17276" y="2214"/>
                    <a:pt x="13249" y="531"/>
                    <a:pt x="10503" y="110"/>
                  </a:cubicBezTo>
                  <a:cubicBezTo>
                    <a:pt x="7757" y="-311"/>
                    <a:pt x="6293" y="531"/>
                    <a:pt x="5378" y="1793"/>
                  </a:cubicBezTo>
                  <a:cubicBezTo>
                    <a:pt x="4462" y="3055"/>
                    <a:pt x="4096" y="4738"/>
                    <a:pt x="3730" y="6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482392" y="135255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1577642" y="1243395"/>
              <a:ext cx="95251" cy="19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21600" y="1511"/>
                  </a:moveTo>
                  <a:cubicBezTo>
                    <a:pt x="19680" y="821"/>
                    <a:pt x="17760" y="132"/>
                    <a:pt x="14400" y="17"/>
                  </a:cubicBezTo>
                  <a:cubicBezTo>
                    <a:pt x="11040" y="-98"/>
                    <a:pt x="6240" y="362"/>
                    <a:pt x="4560" y="1970"/>
                  </a:cubicBezTo>
                  <a:cubicBezTo>
                    <a:pt x="2880" y="3579"/>
                    <a:pt x="4320" y="6336"/>
                    <a:pt x="6960" y="8634"/>
                  </a:cubicBezTo>
                  <a:cubicBezTo>
                    <a:pt x="9600" y="10932"/>
                    <a:pt x="13440" y="12770"/>
                    <a:pt x="16080" y="14493"/>
                  </a:cubicBezTo>
                  <a:cubicBezTo>
                    <a:pt x="18720" y="16217"/>
                    <a:pt x="20160" y="17825"/>
                    <a:pt x="19440" y="18974"/>
                  </a:cubicBezTo>
                  <a:cubicBezTo>
                    <a:pt x="18720" y="20123"/>
                    <a:pt x="15840" y="20813"/>
                    <a:pt x="12960" y="21157"/>
                  </a:cubicBezTo>
                  <a:cubicBezTo>
                    <a:pt x="10080" y="21502"/>
                    <a:pt x="7200" y="21502"/>
                    <a:pt x="5040" y="20928"/>
                  </a:cubicBezTo>
                  <a:cubicBezTo>
                    <a:pt x="2880" y="20353"/>
                    <a:pt x="1440" y="19204"/>
                    <a:pt x="0" y="18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1564942" y="1231908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2561892" y="251571"/>
              <a:ext cx="689743" cy="628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12" fill="norm" stroke="1" extrusionOk="0">
                  <a:moveTo>
                    <a:pt x="0" y="19653"/>
                  </a:moveTo>
                  <a:cubicBezTo>
                    <a:pt x="66" y="18131"/>
                    <a:pt x="132" y="16609"/>
                    <a:pt x="198" y="14906"/>
                  </a:cubicBezTo>
                  <a:cubicBezTo>
                    <a:pt x="264" y="13202"/>
                    <a:pt x="330" y="11318"/>
                    <a:pt x="694" y="9542"/>
                  </a:cubicBezTo>
                  <a:cubicBezTo>
                    <a:pt x="1057" y="7766"/>
                    <a:pt x="1717" y="6099"/>
                    <a:pt x="2675" y="4686"/>
                  </a:cubicBezTo>
                  <a:cubicBezTo>
                    <a:pt x="3633" y="3272"/>
                    <a:pt x="4888" y="2112"/>
                    <a:pt x="6044" y="1315"/>
                  </a:cubicBezTo>
                  <a:cubicBezTo>
                    <a:pt x="7200" y="518"/>
                    <a:pt x="8257" y="83"/>
                    <a:pt x="9545" y="10"/>
                  </a:cubicBezTo>
                  <a:cubicBezTo>
                    <a:pt x="10833" y="-62"/>
                    <a:pt x="12352" y="228"/>
                    <a:pt x="13872" y="808"/>
                  </a:cubicBezTo>
                  <a:cubicBezTo>
                    <a:pt x="15391" y="1388"/>
                    <a:pt x="16910" y="2257"/>
                    <a:pt x="18033" y="3127"/>
                  </a:cubicBezTo>
                  <a:cubicBezTo>
                    <a:pt x="19156" y="3997"/>
                    <a:pt x="19883" y="4867"/>
                    <a:pt x="20444" y="5918"/>
                  </a:cubicBezTo>
                  <a:cubicBezTo>
                    <a:pt x="21006" y="6969"/>
                    <a:pt x="21402" y="8201"/>
                    <a:pt x="21501" y="9397"/>
                  </a:cubicBezTo>
                  <a:cubicBezTo>
                    <a:pt x="21600" y="10593"/>
                    <a:pt x="21402" y="11753"/>
                    <a:pt x="20708" y="12876"/>
                  </a:cubicBezTo>
                  <a:cubicBezTo>
                    <a:pt x="20015" y="14000"/>
                    <a:pt x="18826" y="15087"/>
                    <a:pt x="17306" y="16210"/>
                  </a:cubicBezTo>
                  <a:cubicBezTo>
                    <a:pt x="15787" y="17334"/>
                    <a:pt x="13938" y="18494"/>
                    <a:pt x="12319" y="19327"/>
                  </a:cubicBezTo>
                  <a:cubicBezTo>
                    <a:pt x="10701" y="20161"/>
                    <a:pt x="9314" y="20668"/>
                    <a:pt x="8455" y="20922"/>
                  </a:cubicBezTo>
                  <a:cubicBezTo>
                    <a:pt x="7596" y="21176"/>
                    <a:pt x="7266" y="21176"/>
                    <a:pt x="6870" y="21248"/>
                  </a:cubicBezTo>
                  <a:cubicBezTo>
                    <a:pt x="6473" y="21321"/>
                    <a:pt x="6011" y="21466"/>
                    <a:pt x="5813" y="21502"/>
                  </a:cubicBezTo>
                  <a:cubicBezTo>
                    <a:pt x="5615" y="21538"/>
                    <a:pt x="5681" y="21466"/>
                    <a:pt x="5747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2709513" y="742958"/>
              <a:ext cx="17623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18108" y="0"/>
                  </a:moveTo>
                  <a:cubicBezTo>
                    <a:pt x="16837" y="195"/>
                    <a:pt x="15566" y="389"/>
                    <a:pt x="13406" y="1557"/>
                  </a:cubicBezTo>
                  <a:cubicBezTo>
                    <a:pt x="11246" y="2724"/>
                    <a:pt x="8197" y="4865"/>
                    <a:pt x="5656" y="7103"/>
                  </a:cubicBezTo>
                  <a:cubicBezTo>
                    <a:pt x="3115" y="9341"/>
                    <a:pt x="1082" y="11676"/>
                    <a:pt x="319" y="13330"/>
                  </a:cubicBezTo>
                  <a:cubicBezTo>
                    <a:pt x="-443" y="14984"/>
                    <a:pt x="65" y="15957"/>
                    <a:pt x="2861" y="16638"/>
                  </a:cubicBezTo>
                  <a:cubicBezTo>
                    <a:pt x="5656" y="17319"/>
                    <a:pt x="10738" y="17708"/>
                    <a:pt x="13915" y="18000"/>
                  </a:cubicBezTo>
                  <a:cubicBezTo>
                    <a:pt x="17091" y="18292"/>
                    <a:pt x="18362" y="18486"/>
                    <a:pt x="19251" y="19070"/>
                  </a:cubicBezTo>
                  <a:cubicBezTo>
                    <a:pt x="20141" y="19654"/>
                    <a:pt x="20649" y="20627"/>
                    <a:pt x="21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3354136" y="403513"/>
              <a:ext cx="130967" cy="16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100" fill="norm" stroke="1" extrusionOk="0">
                  <a:moveTo>
                    <a:pt x="20490" y="1194"/>
                  </a:moveTo>
                  <a:cubicBezTo>
                    <a:pt x="18802" y="647"/>
                    <a:pt x="17115" y="100"/>
                    <a:pt x="13740" y="1741"/>
                  </a:cubicBezTo>
                  <a:cubicBezTo>
                    <a:pt x="10365" y="3381"/>
                    <a:pt x="5302" y="7209"/>
                    <a:pt x="2602" y="10080"/>
                  </a:cubicBezTo>
                  <a:cubicBezTo>
                    <a:pt x="-98" y="12951"/>
                    <a:pt x="-435" y="14865"/>
                    <a:pt x="409" y="16779"/>
                  </a:cubicBezTo>
                  <a:cubicBezTo>
                    <a:pt x="1252" y="18693"/>
                    <a:pt x="3277" y="20607"/>
                    <a:pt x="6315" y="21017"/>
                  </a:cubicBezTo>
                  <a:cubicBezTo>
                    <a:pt x="9352" y="21427"/>
                    <a:pt x="13402" y="20333"/>
                    <a:pt x="16103" y="17599"/>
                  </a:cubicBezTo>
                  <a:cubicBezTo>
                    <a:pt x="18802" y="14865"/>
                    <a:pt x="20153" y="10490"/>
                    <a:pt x="20659" y="7619"/>
                  </a:cubicBezTo>
                  <a:cubicBezTo>
                    <a:pt x="21165" y="4749"/>
                    <a:pt x="20827" y="3381"/>
                    <a:pt x="19478" y="2288"/>
                  </a:cubicBezTo>
                  <a:cubicBezTo>
                    <a:pt x="18128" y="1194"/>
                    <a:pt x="15765" y="374"/>
                    <a:pt x="13571" y="100"/>
                  </a:cubicBezTo>
                  <a:cubicBezTo>
                    <a:pt x="11377" y="-173"/>
                    <a:pt x="9352" y="100"/>
                    <a:pt x="8171" y="1057"/>
                  </a:cubicBezTo>
                  <a:cubicBezTo>
                    <a:pt x="6990" y="2014"/>
                    <a:pt x="6652" y="3655"/>
                    <a:pt x="6315" y="5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3558842" y="52705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3688468" y="394887"/>
              <a:ext cx="118025" cy="21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94" fill="norm" stroke="1" extrusionOk="0">
                  <a:moveTo>
                    <a:pt x="21130" y="3029"/>
                  </a:moveTo>
                  <a:cubicBezTo>
                    <a:pt x="20751" y="1980"/>
                    <a:pt x="20372" y="932"/>
                    <a:pt x="18477" y="407"/>
                  </a:cubicBezTo>
                  <a:cubicBezTo>
                    <a:pt x="16583" y="-117"/>
                    <a:pt x="13172" y="-117"/>
                    <a:pt x="9762" y="302"/>
                  </a:cubicBezTo>
                  <a:cubicBezTo>
                    <a:pt x="6351" y="722"/>
                    <a:pt x="2941" y="1561"/>
                    <a:pt x="1235" y="2504"/>
                  </a:cubicBezTo>
                  <a:cubicBezTo>
                    <a:pt x="-470" y="3448"/>
                    <a:pt x="-470" y="4497"/>
                    <a:pt x="1614" y="6279"/>
                  </a:cubicBezTo>
                  <a:cubicBezTo>
                    <a:pt x="3698" y="8062"/>
                    <a:pt x="7867" y="10578"/>
                    <a:pt x="10709" y="12256"/>
                  </a:cubicBezTo>
                  <a:cubicBezTo>
                    <a:pt x="13551" y="13933"/>
                    <a:pt x="15067" y="14772"/>
                    <a:pt x="16204" y="15926"/>
                  </a:cubicBezTo>
                  <a:cubicBezTo>
                    <a:pt x="17341" y="17079"/>
                    <a:pt x="18098" y="18547"/>
                    <a:pt x="16204" y="19596"/>
                  </a:cubicBezTo>
                  <a:cubicBezTo>
                    <a:pt x="14309" y="20644"/>
                    <a:pt x="9762" y="21273"/>
                    <a:pt x="6541" y="21378"/>
                  </a:cubicBezTo>
                  <a:cubicBezTo>
                    <a:pt x="3319" y="21483"/>
                    <a:pt x="1425" y="21064"/>
                    <a:pt x="667" y="20539"/>
                  </a:cubicBezTo>
                  <a:cubicBezTo>
                    <a:pt x="-91" y="20015"/>
                    <a:pt x="288" y="19386"/>
                    <a:pt x="667" y="18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3673142" y="429691"/>
              <a:ext cx="215901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46"/>
                  </a:moveTo>
                  <a:cubicBezTo>
                    <a:pt x="4659" y="3323"/>
                    <a:pt x="9318" y="0"/>
                    <a:pt x="12706" y="0"/>
                  </a:cubicBezTo>
                  <a:cubicBezTo>
                    <a:pt x="16094" y="0"/>
                    <a:pt x="18212" y="3323"/>
                    <a:pt x="19482" y="7477"/>
                  </a:cubicBezTo>
                  <a:cubicBezTo>
                    <a:pt x="20753" y="11631"/>
                    <a:pt x="21176" y="166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03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69248" y="782777"/>
              <a:ext cx="567422" cy="522950"/>
            </a:xfrm>
            <a:prstGeom prst="rect">
              <a:avLst/>
            </a:prstGeom>
            <a:effectLst/>
          </p:spPr>
        </p:pic>
        <p:pic>
          <p:nvPicPr>
            <p:cNvPr id="1305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630071" y="1256825"/>
              <a:ext cx="1661992" cy="377516"/>
            </a:xfrm>
            <a:prstGeom prst="rect">
              <a:avLst/>
            </a:prstGeom>
            <a:effectLst/>
          </p:spPr>
        </p:pic>
        <p:pic>
          <p:nvPicPr>
            <p:cNvPr id="1307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572921" y="1324495"/>
              <a:ext cx="361951" cy="430859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9" name="Drawing"/>
          <p:cNvGrpSpPr/>
          <p:nvPr/>
        </p:nvGrpSpPr>
        <p:grpSpPr>
          <a:xfrm>
            <a:off x="755650" y="1938505"/>
            <a:ext cx="12172950" cy="7087363"/>
            <a:chOff x="0" y="0"/>
            <a:chExt cx="12172950" cy="7087361"/>
          </a:xfrm>
        </p:grpSpPr>
        <p:sp>
          <p:nvSpPr>
            <p:cNvPr id="1311" name="Line"/>
            <p:cNvSpPr/>
            <p:nvPr/>
          </p:nvSpPr>
          <p:spPr>
            <a:xfrm>
              <a:off x="5791860" y="445179"/>
              <a:ext cx="188424" cy="53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22" fill="norm" stroke="1" extrusionOk="0">
                  <a:moveTo>
                    <a:pt x="2142" y="7172"/>
                  </a:moveTo>
                  <a:cubicBezTo>
                    <a:pt x="1904" y="9989"/>
                    <a:pt x="1667" y="12806"/>
                    <a:pt x="1548" y="14898"/>
                  </a:cubicBezTo>
                  <a:cubicBezTo>
                    <a:pt x="1430" y="16990"/>
                    <a:pt x="1430" y="18356"/>
                    <a:pt x="1548" y="19466"/>
                  </a:cubicBezTo>
                  <a:cubicBezTo>
                    <a:pt x="1667" y="20575"/>
                    <a:pt x="1904" y="21429"/>
                    <a:pt x="2023" y="21515"/>
                  </a:cubicBezTo>
                  <a:cubicBezTo>
                    <a:pt x="2142" y="21600"/>
                    <a:pt x="2142" y="20917"/>
                    <a:pt x="1904" y="19338"/>
                  </a:cubicBezTo>
                  <a:cubicBezTo>
                    <a:pt x="1667" y="17758"/>
                    <a:pt x="1192" y="15282"/>
                    <a:pt x="717" y="12806"/>
                  </a:cubicBezTo>
                  <a:cubicBezTo>
                    <a:pt x="243" y="10330"/>
                    <a:pt x="-232" y="7855"/>
                    <a:pt x="124" y="5891"/>
                  </a:cubicBezTo>
                  <a:cubicBezTo>
                    <a:pt x="480" y="3927"/>
                    <a:pt x="1667" y="2476"/>
                    <a:pt x="3684" y="1494"/>
                  </a:cubicBezTo>
                  <a:cubicBezTo>
                    <a:pt x="5702" y="512"/>
                    <a:pt x="8550" y="0"/>
                    <a:pt x="11043" y="0"/>
                  </a:cubicBezTo>
                  <a:cubicBezTo>
                    <a:pt x="13535" y="0"/>
                    <a:pt x="15671" y="512"/>
                    <a:pt x="17333" y="1451"/>
                  </a:cubicBezTo>
                  <a:cubicBezTo>
                    <a:pt x="18994" y="2391"/>
                    <a:pt x="20181" y="3757"/>
                    <a:pt x="20775" y="4952"/>
                  </a:cubicBezTo>
                  <a:cubicBezTo>
                    <a:pt x="21368" y="6147"/>
                    <a:pt x="21368" y="7172"/>
                    <a:pt x="19588" y="8068"/>
                  </a:cubicBezTo>
                  <a:cubicBezTo>
                    <a:pt x="17808" y="8964"/>
                    <a:pt x="14247" y="9733"/>
                    <a:pt x="11873" y="10117"/>
                  </a:cubicBezTo>
                  <a:cubicBezTo>
                    <a:pt x="9500" y="10501"/>
                    <a:pt x="8313" y="10501"/>
                    <a:pt x="6770" y="10501"/>
                  </a:cubicBezTo>
                  <a:cubicBezTo>
                    <a:pt x="5227" y="10501"/>
                    <a:pt x="3328" y="10501"/>
                    <a:pt x="2379" y="10757"/>
                  </a:cubicBezTo>
                  <a:cubicBezTo>
                    <a:pt x="1430" y="11013"/>
                    <a:pt x="1430" y="11526"/>
                    <a:pt x="1430" y="12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5917932" y="915172"/>
              <a:ext cx="153379" cy="212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056" fill="norm" stroke="1" extrusionOk="0">
                  <a:moveTo>
                    <a:pt x="21151" y="2507"/>
                  </a:moveTo>
                  <a:cubicBezTo>
                    <a:pt x="20567" y="1459"/>
                    <a:pt x="19983" y="410"/>
                    <a:pt x="17794" y="96"/>
                  </a:cubicBezTo>
                  <a:cubicBezTo>
                    <a:pt x="15605" y="-219"/>
                    <a:pt x="11810" y="200"/>
                    <a:pt x="8454" y="1983"/>
                  </a:cubicBezTo>
                  <a:cubicBezTo>
                    <a:pt x="5097" y="3765"/>
                    <a:pt x="2178" y="6911"/>
                    <a:pt x="865" y="9637"/>
                  </a:cubicBezTo>
                  <a:cubicBezTo>
                    <a:pt x="-449" y="12364"/>
                    <a:pt x="-157" y="14670"/>
                    <a:pt x="1010" y="16663"/>
                  </a:cubicBezTo>
                  <a:cubicBezTo>
                    <a:pt x="2178" y="18655"/>
                    <a:pt x="4221" y="20332"/>
                    <a:pt x="7432" y="20857"/>
                  </a:cubicBezTo>
                  <a:cubicBezTo>
                    <a:pt x="10643" y="21381"/>
                    <a:pt x="15021" y="20752"/>
                    <a:pt x="17502" y="20332"/>
                  </a:cubicBezTo>
                  <a:cubicBezTo>
                    <a:pt x="19983" y="19913"/>
                    <a:pt x="20567" y="19703"/>
                    <a:pt x="21151" y="19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6187771" y="929333"/>
              <a:ext cx="93090" cy="243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463" fill="norm" stroke="1" extrusionOk="0">
                  <a:moveTo>
                    <a:pt x="20651" y="2656"/>
                  </a:moveTo>
                  <a:cubicBezTo>
                    <a:pt x="20651" y="1725"/>
                    <a:pt x="20651" y="794"/>
                    <a:pt x="19477" y="329"/>
                  </a:cubicBezTo>
                  <a:cubicBezTo>
                    <a:pt x="18303" y="-137"/>
                    <a:pt x="15955" y="-137"/>
                    <a:pt x="12668" y="515"/>
                  </a:cubicBezTo>
                  <a:cubicBezTo>
                    <a:pt x="9381" y="1166"/>
                    <a:pt x="5155" y="2470"/>
                    <a:pt x="2573" y="3773"/>
                  </a:cubicBezTo>
                  <a:cubicBezTo>
                    <a:pt x="-10" y="5077"/>
                    <a:pt x="-949" y="6380"/>
                    <a:pt x="1164" y="7963"/>
                  </a:cubicBezTo>
                  <a:cubicBezTo>
                    <a:pt x="3277" y="9546"/>
                    <a:pt x="8442" y="11408"/>
                    <a:pt x="12434" y="13270"/>
                  </a:cubicBezTo>
                  <a:cubicBezTo>
                    <a:pt x="16425" y="15132"/>
                    <a:pt x="19242" y="16994"/>
                    <a:pt x="19947" y="18297"/>
                  </a:cubicBezTo>
                  <a:cubicBezTo>
                    <a:pt x="20651" y="19601"/>
                    <a:pt x="19242" y="20346"/>
                    <a:pt x="17364" y="20811"/>
                  </a:cubicBezTo>
                  <a:cubicBezTo>
                    <a:pt x="15486" y="21277"/>
                    <a:pt x="13138" y="21463"/>
                    <a:pt x="10790" y="21463"/>
                  </a:cubicBezTo>
                  <a:cubicBezTo>
                    <a:pt x="8442" y="21463"/>
                    <a:pt x="6094" y="21277"/>
                    <a:pt x="4686" y="20997"/>
                  </a:cubicBezTo>
                  <a:cubicBezTo>
                    <a:pt x="3277" y="20718"/>
                    <a:pt x="2808" y="20346"/>
                    <a:pt x="2338" y="19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6611060" y="744571"/>
              <a:ext cx="3238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824" y="20532"/>
                    <a:pt x="5647" y="20532"/>
                    <a:pt x="8682" y="15732"/>
                  </a:cubicBezTo>
                  <a:cubicBezTo>
                    <a:pt x="11718" y="10932"/>
                    <a:pt x="14965" y="1332"/>
                    <a:pt x="17153" y="132"/>
                  </a:cubicBezTo>
                  <a:cubicBezTo>
                    <a:pt x="19341" y="-1068"/>
                    <a:pt x="20471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6650861" y="889679"/>
              <a:ext cx="328500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021" fill="norm" stroke="1" extrusionOk="0">
                  <a:moveTo>
                    <a:pt x="720" y="0"/>
                  </a:moveTo>
                  <a:cubicBezTo>
                    <a:pt x="304" y="6171"/>
                    <a:pt x="-111" y="12343"/>
                    <a:pt x="27" y="16200"/>
                  </a:cubicBezTo>
                  <a:cubicBezTo>
                    <a:pt x="166" y="20057"/>
                    <a:pt x="858" y="21600"/>
                    <a:pt x="3143" y="20829"/>
                  </a:cubicBezTo>
                  <a:cubicBezTo>
                    <a:pt x="5427" y="20057"/>
                    <a:pt x="9304" y="16971"/>
                    <a:pt x="12627" y="14657"/>
                  </a:cubicBezTo>
                  <a:cubicBezTo>
                    <a:pt x="15951" y="12343"/>
                    <a:pt x="18720" y="10800"/>
                    <a:pt x="21489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7373424" y="692450"/>
              <a:ext cx="175056" cy="236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164" fill="norm" stroke="1" extrusionOk="0">
                  <a:moveTo>
                    <a:pt x="15780" y="2308"/>
                  </a:moveTo>
                  <a:cubicBezTo>
                    <a:pt x="14775" y="1550"/>
                    <a:pt x="13770" y="792"/>
                    <a:pt x="12640" y="318"/>
                  </a:cubicBezTo>
                  <a:cubicBezTo>
                    <a:pt x="11510" y="-156"/>
                    <a:pt x="10254" y="-345"/>
                    <a:pt x="8119" y="1550"/>
                  </a:cubicBezTo>
                  <a:cubicBezTo>
                    <a:pt x="5984" y="3444"/>
                    <a:pt x="2970" y="7423"/>
                    <a:pt x="1338" y="10550"/>
                  </a:cubicBezTo>
                  <a:cubicBezTo>
                    <a:pt x="-295" y="13676"/>
                    <a:pt x="-546" y="15950"/>
                    <a:pt x="1212" y="17844"/>
                  </a:cubicBezTo>
                  <a:cubicBezTo>
                    <a:pt x="2970" y="19739"/>
                    <a:pt x="6738" y="21255"/>
                    <a:pt x="10128" y="21160"/>
                  </a:cubicBezTo>
                  <a:cubicBezTo>
                    <a:pt x="13519" y="21066"/>
                    <a:pt x="16533" y="19360"/>
                    <a:pt x="18417" y="16708"/>
                  </a:cubicBezTo>
                  <a:cubicBezTo>
                    <a:pt x="20301" y="14055"/>
                    <a:pt x="21054" y="10455"/>
                    <a:pt x="20677" y="7897"/>
                  </a:cubicBezTo>
                  <a:cubicBezTo>
                    <a:pt x="20301" y="5339"/>
                    <a:pt x="18794" y="3823"/>
                    <a:pt x="17412" y="2876"/>
                  </a:cubicBezTo>
                  <a:cubicBezTo>
                    <a:pt x="16031" y="1929"/>
                    <a:pt x="14775" y="1550"/>
                    <a:pt x="13896" y="1834"/>
                  </a:cubicBezTo>
                  <a:cubicBezTo>
                    <a:pt x="13017" y="2118"/>
                    <a:pt x="12514" y="3066"/>
                    <a:pt x="12012" y="4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7652460" y="85792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7842960" y="667429"/>
              <a:ext cx="63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221"/>
                    <a:pt x="14400" y="8441"/>
                    <a:pt x="18000" y="12041"/>
                  </a:cubicBezTo>
                  <a:cubicBezTo>
                    <a:pt x="21600" y="15641"/>
                    <a:pt x="21600" y="186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5807938" y="1525627"/>
              <a:ext cx="241664" cy="53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87" fill="norm" stroke="1" extrusionOk="0">
                  <a:moveTo>
                    <a:pt x="1383" y="8670"/>
                  </a:moveTo>
                  <a:cubicBezTo>
                    <a:pt x="1196" y="11573"/>
                    <a:pt x="1010" y="14476"/>
                    <a:pt x="917" y="16397"/>
                  </a:cubicBezTo>
                  <a:cubicBezTo>
                    <a:pt x="824" y="18318"/>
                    <a:pt x="824" y="19257"/>
                    <a:pt x="731" y="20025"/>
                  </a:cubicBezTo>
                  <a:cubicBezTo>
                    <a:pt x="638" y="20794"/>
                    <a:pt x="452" y="21391"/>
                    <a:pt x="359" y="21477"/>
                  </a:cubicBezTo>
                  <a:cubicBezTo>
                    <a:pt x="265" y="21562"/>
                    <a:pt x="265" y="21135"/>
                    <a:pt x="172" y="19257"/>
                  </a:cubicBezTo>
                  <a:cubicBezTo>
                    <a:pt x="79" y="17379"/>
                    <a:pt x="-107" y="14049"/>
                    <a:pt x="79" y="11146"/>
                  </a:cubicBezTo>
                  <a:cubicBezTo>
                    <a:pt x="265" y="8243"/>
                    <a:pt x="824" y="5768"/>
                    <a:pt x="1755" y="4103"/>
                  </a:cubicBezTo>
                  <a:cubicBezTo>
                    <a:pt x="2686" y="2438"/>
                    <a:pt x="3990" y="1584"/>
                    <a:pt x="5014" y="987"/>
                  </a:cubicBezTo>
                  <a:cubicBezTo>
                    <a:pt x="6038" y="389"/>
                    <a:pt x="6783" y="47"/>
                    <a:pt x="8272" y="5"/>
                  </a:cubicBezTo>
                  <a:cubicBezTo>
                    <a:pt x="9762" y="-38"/>
                    <a:pt x="11996" y="218"/>
                    <a:pt x="14324" y="1200"/>
                  </a:cubicBezTo>
                  <a:cubicBezTo>
                    <a:pt x="16652" y="2182"/>
                    <a:pt x="19072" y="3889"/>
                    <a:pt x="20283" y="5127"/>
                  </a:cubicBezTo>
                  <a:cubicBezTo>
                    <a:pt x="21493" y="6365"/>
                    <a:pt x="21493" y="7134"/>
                    <a:pt x="20748" y="7817"/>
                  </a:cubicBezTo>
                  <a:cubicBezTo>
                    <a:pt x="20003" y="8500"/>
                    <a:pt x="18514" y="9097"/>
                    <a:pt x="15348" y="9524"/>
                  </a:cubicBezTo>
                  <a:cubicBezTo>
                    <a:pt x="12183" y="9951"/>
                    <a:pt x="7341" y="10207"/>
                    <a:pt x="2500" y="1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6035389" y="1983202"/>
              <a:ext cx="177885" cy="20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59" fill="norm" stroke="1" extrusionOk="0">
                  <a:moveTo>
                    <a:pt x="20839" y="3234"/>
                  </a:moveTo>
                  <a:cubicBezTo>
                    <a:pt x="21090" y="2109"/>
                    <a:pt x="21341" y="984"/>
                    <a:pt x="20713" y="422"/>
                  </a:cubicBezTo>
                  <a:cubicBezTo>
                    <a:pt x="20085" y="-141"/>
                    <a:pt x="18578" y="-141"/>
                    <a:pt x="15690" y="422"/>
                  </a:cubicBezTo>
                  <a:cubicBezTo>
                    <a:pt x="12801" y="984"/>
                    <a:pt x="8532" y="2109"/>
                    <a:pt x="5643" y="4584"/>
                  </a:cubicBezTo>
                  <a:cubicBezTo>
                    <a:pt x="2755" y="7059"/>
                    <a:pt x="1248" y="10884"/>
                    <a:pt x="494" y="13472"/>
                  </a:cubicBezTo>
                  <a:cubicBezTo>
                    <a:pt x="-259" y="16059"/>
                    <a:pt x="-259" y="17409"/>
                    <a:pt x="1248" y="18534"/>
                  </a:cubicBezTo>
                  <a:cubicBezTo>
                    <a:pt x="2755" y="19659"/>
                    <a:pt x="5769" y="20559"/>
                    <a:pt x="7904" y="21009"/>
                  </a:cubicBezTo>
                  <a:cubicBezTo>
                    <a:pt x="10039" y="21459"/>
                    <a:pt x="11294" y="21459"/>
                    <a:pt x="1255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6316984" y="2021995"/>
              <a:ext cx="179777" cy="19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79" fill="norm" stroke="1" extrusionOk="0">
                  <a:moveTo>
                    <a:pt x="13639" y="3960"/>
                  </a:moveTo>
                  <a:cubicBezTo>
                    <a:pt x="14384" y="2566"/>
                    <a:pt x="15128" y="1173"/>
                    <a:pt x="14756" y="476"/>
                  </a:cubicBezTo>
                  <a:cubicBezTo>
                    <a:pt x="14384" y="-221"/>
                    <a:pt x="12894" y="-221"/>
                    <a:pt x="10411" y="940"/>
                  </a:cubicBezTo>
                  <a:cubicBezTo>
                    <a:pt x="7928" y="2102"/>
                    <a:pt x="4453" y="4424"/>
                    <a:pt x="2342" y="7560"/>
                  </a:cubicBezTo>
                  <a:cubicBezTo>
                    <a:pt x="232" y="10695"/>
                    <a:pt x="-513" y="14644"/>
                    <a:pt x="356" y="17082"/>
                  </a:cubicBezTo>
                  <a:cubicBezTo>
                    <a:pt x="1225" y="19521"/>
                    <a:pt x="3708" y="20450"/>
                    <a:pt x="7432" y="20914"/>
                  </a:cubicBezTo>
                  <a:cubicBezTo>
                    <a:pt x="11156" y="21379"/>
                    <a:pt x="16121" y="21379"/>
                    <a:pt x="21087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6922210" y="1889523"/>
              <a:ext cx="1460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635" y="2735"/>
                    <a:pt x="11270" y="-1585"/>
                    <a:pt x="14870" y="575"/>
                  </a:cubicBezTo>
                  <a:cubicBezTo>
                    <a:pt x="18470" y="2735"/>
                    <a:pt x="20035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6928560" y="1988229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1029" y="13371"/>
                  </a:cubicBezTo>
                  <a:cubicBezTo>
                    <a:pt x="2057" y="16457"/>
                    <a:pt x="4114" y="17486"/>
                    <a:pt x="7714" y="18514"/>
                  </a:cubicBezTo>
                  <a:cubicBezTo>
                    <a:pt x="11314" y="19543"/>
                    <a:pt x="16457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7559310" y="1799845"/>
              <a:ext cx="146633" cy="220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194" fill="norm" stroke="1" extrusionOk="0">
                  <a:moveTo>
                    <a:pt x="15002" y="1630"/>
                  </a:moveTo>
                  <a:cubicBezTo>
                    <a:pt x="14102" y="815"/>
                    <a:pt x="13202" y="0"/>
                    <a:pt x="12302" y="0"/>
                  </a:cubicBezTo>
                  <a:cubicBezTo>
                    <a:pt x="11402" y="0"/>
                    <a:pt x="10502" y="815"/>
                    <a:pt x="8402" y="3260"/>
                  </a:cubicBezTo>
                  <a:cubicBezTo>
                    <a:pt x="6302" y="5706"/>
                    <a:pt x="3002" y="9781"/>
                    <a:pt x="1352" y="12838"/>
                  </a:cubicBezTo>
                  <a:cubicBezTo>
                    <a:pt x="-298" y="15894"/>
                    <a:pt x="-298" y="17932"/>
                    <a:pt x="602" y="19358"/>
                  </a:cubicBezTo>
                  <a:cubicBezTo>
                    <a:pt x="1502" y="20785"/>
                    <a:pt x="3302" y="21600"/>
                    <a:pt x="6902" y="20989"/>
                  </a:cubicBezTo>
                  <a:cubicBezTo>
                    <a:pt x="10502" y="20377"/>
                    <a:pt x="15902" y="18340"/>
                    <a:pt x="18602" y="15996"/>
                  </a:cubicBezTo>
                  <a:cubicBezTo>
                    <a:pt x="21302" y="13653"/>
                    <a:pt x="21302" y="11004"/>
                    <a:pt x="19652" y="8966"/>
                  </a:cubicBezTo>
                  <a:cubicBezTo>
                    <a:pt x="18002" y="6928"/>
                    <a:pt x="14702" y="5502"/>
                    <a:pt x="12302" y="4992"/>
                  </a:cubicBezTo>
                  <a:cubicBezTo>
                    <a:pt x="9902" y="4483"/>
                    <a:pt x="8402" y="4891"/>
                    <a:pt x="6902" y="5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7811210" y="1937429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7954288" y="1805095"/>
              <a:ext cx="187123" cy="43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550" fill="norm" stroke="1" extrusionOk="0">
                  <a:moveTo>
                    <a:pt x="21217" y="4646"/>
                  </a:moveTo>
                  <a:cubicBezTo>
                    <a:pt x="20257" y="3707"/>
                    <a:pt x="19297" y="2767"/>
                    <a:pt x="17497" y="1828"/>
                  </a:cubicBezTo>
                  <a:cubicBezTo>
                    <a:pt x="15697" y="889"/>
                    <a:pt x="13057" y="-50"/>
                    <a:pt x="9937" y="2"/>
                  </a:cubicBezTo>
                  <a:cubicBezTo>
                    <a:pt x="6817" y="54"/>
                    <a:pt x="3217" y="1098"/>
                    <a:pt x="1417" y="1933"/>
                  </a:cubicBezTo>
                  <a:cubicBezTo>
                    <a:pt x="-383" y="2767"/>
                    <a:pt x="-383" y="3393"/>
                    <a:pt x="937" y="3967"/>
                  </a:cubicBezTo>
                  <a:cubicBezTo>
                    <a:pt x="2257" y="4541"/>
                    <a:pt x="4897" y="5063"/>
                    <a:pt x="7417" y="5167"/>
                  </a:cubicBezTo>
                  <a:cubicBezTo>
                    <a:pt x="9937" y="5272"/>
                    <a:pt x="12337" y="4959"/>
                    <a:pt x="14017" y="4646"/>
                  </a:cubicBezTo>
                  <a:cubicBezTo>
                    <a:pt x="15697" y="4333"/>
                    <a:pt x="16657" y="4020"/>
                    <a:pt x="17497" y="4333"/>
                  </a:cubicBezTo>
                  <a:cubicBezTo>
                    <a:pt x="18337" y="4646"/>
                    <a:pt x="19057" y="5585"/>
                    <a:pt x="19537" y="7620"/>
                  </a:cubicBezTo>
                  <a:cubicBezTo>
                    <a:pt x="20017" y="9654"/>
                    <a:pt x="20257" y="12785"/>
                    <a:pt x="20017" y="15289"/>
                  </a:cubicBezTo>
                  <a:cubicBezTo>
                    <a:pt x="19777" y="17793"/>
                    <a:pt x="19057" y="19672"/>
                    <a:pt x="18337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5715710" y="2453516"/>
              <a:ext cx="191316" cy="439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47" fill="norm" stroke="1" extrusionOk="0">
                  <a:moveTo>
                    <a:pt x="3522" y="7013"/>
                  </a:moveTo>
                  <a:cubicBezTo>
                    <a:pt x="3757" y="10510"/>
                    <a:pt x="3991" y="14007"/>
                    <a:pt x="4109" y="16013"/>
                  </a:cubicBezTo>
                  <a:cubicBezTo>
                    <a:pt x="4226" y="18019"/>
                    <a:pt x="4226" y="18533"/>
                    <a:pt x="4226" y="19305"/>
                  </a:cubicBezTo>
                  <a:cubicBezTo>
                    <a:pt x="4226" y="20076"/>
                    <a:pt x="4226" y="21105"/>
                    <a:pt x="4109" y="21310"/>
                  </a:cubicBezTo>
                  <a:cubicBezTo>
                    <a:pt x="3991" y="21516"/>
                    <a:pt x="3757" y="20899"/>
                    <a:pt x="3639" y="18893"/>
                  </a:cubicBezTo>
                  <a:cubicBezTo>
                    <a:pt x="3522" y="16887"/>
                    <a:pt x="3522" y="13493"/>
                    <a:pt x="4109" y="10356"/>
                  </a:cubicBezTo>
                  <a:cubicBezTo>
                    <a:pt x="4696" y="7219"/>
                    <a:pt x="5870" y="4339"/>
                    <a:pt x="6926" y="2642"/>
                  </a:cubicBezTo>
                  <a:cubicBezTo>
                    <a:pt x="7983" y="945"/>
                    <a:pt x="8922" y="430"/>
                    <a:pt x="10448" y="173"/>
                  </a:cubicBezTo>
                  <a:cubicBezTo>
                    <a:pt x="11974" y="-84"/>
                    <a:pt x="14087" y="-84"/>
                    <a:pt x="15965" y="379"/>
                  </a:cubicBezTo>
                  <a:cubicBezTo>
                    <a:pt x="17843" y="842"/>
                    <a:pt x="19487" y="1767"/>
                    <a:pt x="20426" y="2847"/>
                  </a:cubicBezTo>
                  <a:cubicBezTo>
                    <a:pt x="21365" y="3927"/>
                    <a:pt x="21600" y="5162"/>
                    <a:pt x="20426" y="6396"/>
                  </a:cubicBezTo>
                  <a:cubicBezTo>
                    <a:pt x="19252" y="7630"/>
                    <a:pt x="16670" y="8865"/>
                    <a:pt x="13030" y="9893"/>
                  </a:cubicBezTo>
                  <a:cubicBezTo>
                    <a:pt x="9391" y="10922"/>
                    <a:pt x="4696" y="11745"/>
                    <a:pt x="0" y="12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5937960" y="2738106"/>
              <a:ext cx="127001" cy="20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5230"/>
                  </a:moveTo>
                  <a:cubicBezTo>
                    <a:pt x="19440" y="3467"/>
                    <a:pt x="17280" y="1703"/>
                    <a:pt x="14940" y="822"/>
                  </a:cubicBezTo>
                  <a:cubicBezTo>
                    <a:pt x="12600" y="-60"/>
                    <a:pt x="10080" y="-60"/>
                    <a:pt x="7920" y="50"/>
                  </a:cubicBezTo>
                  <a:cubicBezTo>
                    <a:pt x="5760" y="160"/>
                    <a:pt x="3960" y="381"/>
                    <a:pt x="3060" y="1593"/>
                  </a:cubicBezTo>
                  <a:cubicBezTo>
                    <a:pt x="2160" y="2805"/>
                    <a:pt x="2160" y="5009"/>
                    <a:pt x="4860" y="7213"/>
                  </a:cubicBezTo>
                  <a:cubicBezTo>
                    <a:pt x="7560" y="9418"/>
                    <a:pt x="12960" y="11622"/>
                    <a:pt x="16200" y="13275"/>
                  </a:cubicBezTo>
                  <a:cubicBezTo>
                    <a:pt x="19440" y="14928"/>
                    <a:pt x="20520" y="16030"/>
                    <a:pt x="20520" y="17022"/>
                  </a:cubicBezTo>
                  <a:cubicBezTo>
                    <a:pt x="20520" y="18013"/>
                    <a:pt x="19440" y="18895"/>
                    <a:pt x="16740" y="19777"/>
                  </a:cubicBezTo>
                  <a:cubicBezTo>
                    <a:pt x="14040" y="20658"/>
                    <a:pt x="9720" y="21540"/>
                    <a:pt x="6660" y="21540"/>
                  </a:cubicBezTo>
                  <a:cubicBezTo>
                    <a:pt x="3600" y="21540"/>
                    <a:pt x="1800" y="20658"/>
                    <a:pt x="0" y="19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6131406" y="2766819"/>
              <a:ext cx="103303" cy="221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310" fill="norm" stroke="1" extrusionOk="0">
                  <a:moveTo>
                    <a:pt x="18470" y="2071"/>
                  </a:moveTo>
                  <a:cubicBezTo>
                    <a:pt x="19740" y="1255"/>
                    <a:pt x="21011" y="440"/>
                    <a:pt x="20587" y="135"/>
                  </a:cubicBezTo>
                  <a:cubicBezTo>
                    <a:pt x="20164" y="-171"/>
                    <a:pt x="18046" y="33"/>
                    <a:pt x="14658" y="848"/>
                  </a:cubicBezTo>
                  <a:cubicBezTo>
                    <a:pt x="11270" y="1663"/>
                    <a:pt x="6611" y="3089"/>
                    <a:pt x="3646" y="4312"/>
                  </a:cubicBezTo>
                  <a:cubicBezTo>
                    <a:pt x="682" y="5535"/>
                    <a:pt x="-589" y="6554"/>
                    <a:pt x="258" y="7776"/>
                  </a:cubicBezTo>
                  <a:cubicBezTo>
                    <a:pt x="1105" y="8999"/>
                    <a:pt x="4070" y="10425"/>
                    <a:pt x="7670" y="11954"/>
                  </a:cubicBezTo>
                  <a:cubicBezTo>
                    <a:pt x="11270" y="13482"/>
                    <a:pt x="15505" y="15112"/>
                    <a:pt x="17835" y="16437"/>
                  </a:cubicBezTo>
                  <a:cubicBezTo>
                    <a:pt x="20164" y="17761"/>
                    <a:pt x="20587" y="18780"/>
                    <a:pt x="19740" y="19595"/>
                  </a:cubicBezTo>
                  <a:cubicBezTo>
                    <a:pt x="18893" y="20410"/>
                    <a:pt x="16776" y="21021"/>
                    <a:pt x="14446" y="21225"/>
                  </a:cubicBezTo>
                  <a:cubicBezTo>
                    <a:pt x="12117" y="21429"/>
                    <a:pt x="9576" y="21225"/>
                    <a:pt x="7035" y="21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6534860" y="2743879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6471360" y="2845479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21600"/>
                    <a:pt x="11250" y="21600"/>
                    <a:pt x="14850" y="18000"/>
                  </a:cubicBezTo>
                  <a:cubicBezTo>
                    <a:pt x="18450" y="14400"/>
                    <a:pt x="20025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7069271" y="2694027"/>
              <a:ext cx="157740" cy="205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965" fill="norm" stroke="1" extrusionOk="0">
                  <a:moveTo>
                    <a:pt x="21462" y="1847"/>
                  </a:moveTo>
                  <a:cubicBezTo>
                    <a:pt x="20598" y="983"/>
                    <a:pt x="19734" y="119"/>
                    <a:pt x="18582" y="11"/>
                  </a:cubicBezTo>
                  <a:cubicBezTo>
                    <a:pt x="17430" y="-97"/>
                    <a:pt x="15990" y="551"/>
                    <a:pt x="13110" y="3035"/>
                  </a:cubicBezTo>
                  <a:cubicBezTo>
                    <a:pt x="10230" y="5519"/>
                    <a:pt x="5910" y="9839"/>
                    <a:pt x="3462" y="12539"/>
                  </a:cubicBezTo>
                  <a:cubicBezTo>
                    <a:pt x="1014" y="15239"/>
                    <a:pt x="438" y="16319"/>
                    <a:pt x="150" y="17399"/>
                  </a:cubicBezTo>
                  <a:cubicBezTo>
                    <a:pt x="-138" y="18479"/>
                    <a:pt x="-138" y="19559"/>
                    <a:pt x="1302" y="20315"/>
                  </a:cubicBezTo>
                  <a:cubicBezTo>
                    <a:pt x="2742" y="21071"/>
                    <a:pt x="5622" y="21503"/>
                    <a:pt x="9078" y="19667"/>
                  </a:cubicBezTo>
                  <a:cubicBezTo>
                    <a:pt x="12534" y="17831"/>
                    <a:pt x="16566" y="13727"/>
                    <a:pt x="18582" y="10919"/>
                  </a:cubicBezTo>
                  <a:cubicBezTo>
                    <a:pt x="20598" y="8111"/>
                    <a:pt x="20598" y="6599"/>
                    <a:pt x="20598" y="5195"/>
                  </a:cubicBezTo>
                  <a:cubicBezTo>
                    <a:pt x="20598" y="3791"/>
                    <a:pt x="20598" y="2495"/>
                    <a:pt x="19878" y="1847"/>
                  </a:cubicBezTo>
                  <a:cubicBezTo>
                    <a:pt x="19158" y="1199"/>
                    <a:pt x="17718" y="1199"/>
                    <a:pt x="16278" y="1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7315910" y="2813729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7449209" y="2680379"/>
              <a:ext cx="101652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1600" fill="norm" stroke="1" extrusionOk="0">
                  <a:moveTo>
                    <a:pt x="20340" y="0"/>
                  </a:moveTo>
                  <a:cubicBezTo>
                    <a:pt x="14834" y="164"/>
                    <a:pt x="9328" y="327"/>
                    <a:pt x="5305" y="1309"/>
                  </a:cubicBezTo>
                  <a:cubicBezTo>
                    <a:pt x="1281" y="2291"/>
                    <a:pt x="-1260" y="4091"/>
                    <a:pt x="646" y="6382"/>
                  </a:cubicBezTo>
                  <a:cubicBezTo>
                    <a:pt x="2552" y="8673"/>
                    <a:pt x="8905" y="11455"/>
                    <a:pt x="12928" y="13336"/>
                  </a:cubicBezTo>
                  <a:cubicBezTo>
                    <a:pt x="16952" y="15218"/>
                    <a:pt x="18646" y="16200"/>
                    <a:pt x="19493" y="17100"/>
                  </a:cubicBezTo>
                  <a:cubicBezTo>
                    <a:pt x="20340" y="18000"/>
                    <a:pt x="20340" y="18818"/>
                    <a:pt x="17375" y="19555"/>
                  </a:cubicBezTo>
                  <a:cubicBezTo>
                    <a:pt x="14411" y="20291"/>
                    <a:pt x="8481" y="20945"/>
                    <a:pt x="25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7481010" y="2686166"/>
              <a:ext cx="2857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320" y="2735"/>
                    <a:pt x="8640" y="-1585"/>
                    <a:pt x="12240" y="575"/>
                  </a:cubicBezTo>
                  <a:cubicBezTo>
                    <a:pt x="15840" y="2735"/>
                    <a:pt x="1872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6496760" y="2756579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5556960" y="3166066"/>
              <a:ext cx="134608" cy="47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403" fill="norm" stroke="1" extrusionOk="0">
                  <a:moveTo>
                    <a:pt x="5891" y="7060"/>
                  </a:moveTo>
                  <a:cubicBezTo>
                    <a:pt x="4909" y="10228"/>
                    <a:pt x="3927" y="13396"/>
                    <a:pt x="3273" y="15460"/>
                  </a:cubicBezTo>
                  <a:cubicBezTo>
                    <a:pt x="2618" y="17524"/>
                    <a:pt x="2291" y="18484"/>
                    <a:pt x="1800" y="19396"/>
                  </a:cubicBezTo>
                  <a:cubicBezTo>
                    <a:pt x="1309" y="20308"/>
                    <a:pt x="655" y="21172"/>
                    <a:pt x="327" y="21364"/>
                  </a:cubicBezTo>
                  <a:cubicBezTo>
                    <a:pt x="0" y="21556"/>
                    <a:pt x="0" y="21076"/>
                    <a:pt x="0" y="19252"/>
                  </a:cubicBezTo>
                  <a:cubicBezTo>
                    <a:pt x="0" y="17428"/>
                    <a:pt x="0" y="14260"/>
                    <a:pt x="1145" y="11332"/>
                  </a:cubicBezTo>
                  <a:cubicBezTo>
                    <a:pt x="2291" y="8404"/>
                    <a:pt x="4582" y="5716"/>
                    <a:pt x="6055" y="4036"/>
                  </a:cubicBezTo>
                  <a:cubicBezTo>
                    <a:pt x="7527" y="2356"/>
                    <a:pt x="8182" y="1684"/>
                    <a:pt x="9327" y="1108"/>
                  </a:cubicBezTo>
                  <a:cubicBezTo>
                    <a:pt x="10473" y="532"/>
                    <a:pt x="12109" y="52"/>
                    <a:pt x="13909" y="4"/>
                  </a:cubicBezTo>
                  <a:cubicBezTo>
                    <a:pt x="15709" y="-44"/>
                    <a:pt x="17673" y="340"/>
                    <a:pt x="19145" y="1156"/>
                  </a:cubicBezTo>
                  <a:cubicBezTo>
                    <a:pt x="20618" y="1972"/>
                    <a:pt x="21600" y="3220"/>
                    <a:pt x="19964" y="4468"/>
                  </a:cubicBezTo>
                  <a:cubicBezTo>
                    <a:pt x="18327" y="5716"/>
                    <a:pt x="14073" y="6964"/>
                    <a:pt x="11291" y="7732"/>
                  </a:cubicBezTo>
                  <a:cubicBezTo>
                    <a:pt x="8509" y="8500"/>
                    <a:pt x="7200" y="8788"/>
                    <a:pt x="5727" y="9124"/>
                  </a:cubicBezTo>
                  <a:cubicBezTo>
                    <a:pt x="4255" y="9460"/>
                    <a:pt x="2618" y="9844"/>
                    <a:pt x="1800" y="10084"/>
                  </a:cubicBezTo>
                  <a:cubicBezTo>
                    <a:pt x="982" y="10324"/>
                    <a:pt x="982" y="10420"/>
                    <a:pt x="982" y="10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5595060" y="3475452"/>
              <a:ext cx="98850" cy="20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462" fill="norm" stroke="1" extrusionOk="0">
                  <a:moveTo>
                    <a:pt x="19837" y="3168"/>
                  </a:moveTo>
                  <a:cubicBezTo>
                    <a:pt x="19837" y="2066"/>
                    <a:pt x="19837" y="964"/>
                    <a:pt x="18735" y="413"/>
                  </a:cubicBezTo>
                  <a:cubicBezTo>
                    <a:pt x="17633" y="-138"/>
                    <a:pt x="15429" y="-138"/>
                    <a:pt x="12784" y="413"/>
                  </a:cubicBezTo>
                  <a:cubicBezTo>
                    <a:pt x="10139" y="964"/>
                    <a:pt x="7053" y="2066"/>
                    <a:pt x="6392" y="3719"/>
                  </a:cubicBezTo>
                  <a:cubicBezTo>
                    <a:pt x="5731" y="5372"/>
                    <a:pt x="7494" y="7576"/>
                    <a:pt x="10139" y="9450"/>
                  </a:cubicBezTo>
                  <a:cubicBezTo>
                    <a:pt x="12784" y="11323"/>
                    <a:pt x="16310" y="12866"/>
                    <a:pt x="18514" y="14519"/>
                  </a:cubicBezTo>
                  <a:cubicBezTo>
                    <a:pt x="20718" y="16172"/>
                    <a:pt x="21600" y="17935"/>
                    <a:pt x="18955" y="19258"/>
                  </a:cubicBezTo>
                  <a:cubicBezTo>
                    <a:pt x="16310" y="20580"/>
                    <a:pt x="10139" y="21462"/>
                    <a:pt x="6392" y="21462"/>
                  </a:cubicBezTo>
                  <a:cubicBezTo>
                    <a:pt x="2645" y="21462"/>
                    <a:pt x="1322" y="20580"/>
                    <a:pt x="0" y="196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5800395" y="3488383"/>
              <a:ext cx="232816" cy="17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11" fill="norm" stroke="1" extrusionOk="0">
                  <a:moveTo>
                    <a:pt x="10312" y="3668"/>
                  </a:moveTo>
                  <a:cubicBezTo>
                    <a:pt x="10118" y="2382"/>
                    <a:pt x="9923" y="1097"/>
                    <a:pt x="9339" y="454"/>
                  </a:cubicBezTo>
                  <a:cubicBezTo>
                    <a:pt x="8755" y="-189"/>
                    <a:pt x="7782" y="-189"/>
                    <a:pt x="6518" y="711"/>
                  </a:cubicBezTo>
                  <a:cubicBezTo>
                    <a:pt x="5253" y="1611"/>
                    <a:pt x="3696" y="3411"/>
                    <a:pt x="2528" y="5854"/>
                  </a:cubicBezTo>
                  <a:cubicBezTo>
                    <a:pt x="1361" y="8297"/>
                    <a:pt x="582" y="11382"/>
                    <a:pt x="193" y="13568"/>
                  </a:cubicBezTo>
                  <a:cubicBezTo>
                    <a:pt x="-196" y="15754"/>
                    <a:pt x="-196" y="17040"/>
                    <a:pt x="2139" y="18068"/>
                  </a:cubicBezTo>
                  <a:cubicBezTo>
                    <a:pt x="4474" y="19097"/>
                    <a:pt x="9145" y="19868"/>
                    <a:pt x="12745" y="20382"/>
                  </a:cubicBezTo>
                  <a:cubicBezTo>
                    <a:pt x="16345" y="20897"/>
                    <a:pt x="18874" y="21154"/>
                    <a:pt x="21404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6369760" y="3521664"/>
              <a:ext cx="1714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1067" y="10884"/>
                    <a:pt x="2133" y="1066"/>
                    <a:pt x="5733" y="84"/>
                  </a:cubicBezTo>
                  <a:cubicBezTo>
                    <a:pt x="9333" y="-898"/>
                    <a:pt x="15467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6363410" y="3645579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6764383" y="3447190"/>
              <a:ext cx="172012" cy="176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0997" fill="norm" stroke="1" extrusionOk="0">
                  <a:moveTo>
                    <a:pt x="11460" y="7717"/>
                  </a:moveTo>
                  <a:cubicBezTo>
                    <a:pt x="11717" y="6461"/>
                    <a:pt x="11974" y="5206"/>
                    <a:pt x="12102" y="3950"/>
                  </a:cubicBezTo>
                  <a:cubicBezTo>
                    <a:pt x="12231" y="2694"/>
                    <a:pt x="12231" y="1438"/>
                    <a:pt x="11460" y="936"/>
                  </a:cubicBezTo>
                  <a:cubicBezTo>
                    <a:pt x="10688" y="433"/>
                    <a:pt x="9145" y="685"/>
                    <a:pt x="7217" y="2317"/>
                  </a:cubicBezTo>
                  <a:cubicBezTo>
                    <a:pt x="5288" y="3950"/>
                    <a:pt x="2974" y="6964"/>
                    <a:pt x="1560" y="10103"/>
                  </a:cubicBezTo>
                  <a:cubicBezTo>
                    <a:pt x="145" y="13243"/>
                    <a:pt x="-369" y="16508"/>
                    <a:pt x="274" y="18517"/>
                  </a:cubicBezTo>
                  <a:cubicBezTo>
                    <a:pt x="917" y="20527"/>
                    <a:pt x="2717" y="21280"/>
                    <a:pt x="5802" y="20903"/>
                  </a:cubicBezTo>
                  <a:cubicBezTo>
                    <a:pt x="8888" y="20527"/>
                    <a:pt x="13260" y="19020"/>
                    <a:pt x="16345" y="17136"/>
                  </a:cubicBezTo>
                  <a:cubicBezTo>
                    <a:pt x="19431" y="15252"/>
                    <a:pt x="21231" y="12992"/>
                    <a:pt x="20845" y="10103"/>
                  </a:cubicBezTo>
                  <a:cubicBezTo>
                    <a:pt x="20460" y="7215"/>
                    <a:pt x="17888" y="3699"/>
                    <a:pt x="15831" y="1815"/>
                  </a:cubicBezTo>
                  <a:cubicBezTo>
                    <a:pt x="13774" y="-69"/>
                    <a:pt x="12231" y="-320"/>
                    <a:pt x="11588" y="308"/>
                  </a:cubicBezTo>
                  <a:cubicBezTo>
                    <a:pt x="10945" y="936"/>
                    <a:pt x="11202" y="2443"/>
                    <a:pt x="11460" y="3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7004760" y="355032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7119555" y="3412075"/>
              <a:ext cx="88406" cy="25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80" fill="norm" stroke="1" extrusionOk="0">
                  <a:moveTo>
                    <a:pt x="20980" y="2514"/>
                  </a:moveTo>
                  <a:cubicBezTo>
                    <a:pt x="19473" y="1636"/>
                    <a:pt x="17966" y="758"/>
                    <a:pt x="15957" y="319"/>
                  </a:cubicBezTo>
                  <a:cubicBezTo>
                    <a:pt x="13947" y="-120"/>
                    <a:pt x="11436" y="-120"/>
                    <a:pt x="8171" y="407"/>
                  </a:cubicBezTo>
                  <a:cubicBezTo>
                    <a:pt x="4906" y="934"/>
                    <a:pt x="887" y="1987"/>
                    <a:pt x="133" y="3568"/>
                  </a:cubicBezTo>
                  <a:cubicBezTo>
                    <a:pt x="-620" y="5148"/>
                    <a:pt x="1892" y="7256"/>
                    <a:pt x="5659" y="9626"/>
                  </a:cubicBezTo>
                  <a:cubicBezTo>
                    <a:pt x="9427" y="11997"/>
                    <a:pt x="14450" y="14631"/>
                    <a:pt x="16961" y="16387"/>
                  </a:cubicBezTo>
                  <a:cubicBezTo>
                    <a:pt x="19473" y="18143"/>
                    <a:pt x="19473" y="19021"/>
                    <a:pt x="16459" y="19724"/>
                  </a:cubicBezTo>
                  <a:cubicBezTo>
                    <a:pt x="13445" y="20426"/>
                    <a:pt x="7417" y="20953"/>
                    <a:pt x="1389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7112710" y="3413492"/>
              <a:ext cx="26670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3943" y="11577"/>
                    <a:pt x="7886" y="3177"/>
                    <a:pt x="11486" y="777"/>
                  </a:cubicBezTo>
                  <a:cubicBezTo>
                    <a:pt x="15086" y="-1623"/>
                    <a:pt x="18343" y="1977"/>
                    <a:pt x="21600" y="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9215508" y="1670729"/>
              <a:ext cx="551503" cy="42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63" fill="norm" stroke="1" extrusionOk="0">
                  <a:moveTo>
                    <a:pt x="17342" y="0"/>
                  </a:moveTo>
                  <a:cubicBezTo>
                    <a:pt x="15935" y="107"/>
                    <a:pt x="14529" y="215"/>
                    <a:pt x="12915" y="860"/>
                  </a:cubicBezTo>
                  <a:cubicBezTo>
                    <a:pt x="11301" y="1504"/>
                    <a:pt x="9480" y="2687"/>
                    <a:pt x="7908" y="3761"/>
                  </a:cubicBezTo>
                  <a:cubicBezTo>
                    <a:pt x="6335" y="4836"/>
                    <a:pt x="5011" y="5803"/>
                    <a:pt x="4184" y="6501"/>
                  </a:cubicBezTo>
                  <a:cubicBezTo>
                    <a:pt x="3356" y="7200"/>
                    <a:pt x="3025" y="7630"/>
                    <a:pt x="2984" y="8060"/>
                  </a:cubicBezTo>
                  <a:cubicBezTo>
                    <a:pt x="2942" y="8490"/>
                    <a:pt x="3191" y="8919"/>
                    <a:pt x="4018" y="9242"/>
                  </a:cubicBezTo>
                  <a:cubicBezTo>
                    <a:pt x="4846" y="9564"/>
                    <a:pt x="6253" y="9779"/>
                    <a:pt x="7370" y="9887"/>
                  </a:cubicBezTo>
                  <a:cubicBezTo>
                    <a:pt x="8487" y="9994"/>
                    <a:pt x="9315" y="9994"/>
                    <a:pt x="10101" y="10048"/>
                  </a:cubicBezTo>
                  <a:cubicBezTo>
                    <a:pt x="10887" y="10101"/>
                    <a:pt x="11632" y="10209"/>
                    <a:pt x="11880" y="10531"/>
                  </a:cubicBezTo>
                  <a:cubicBezTo>
                    <a:pt x="12129" y="10854"/>
                    <a:pt x="11880" y="11391"/>
                    <a:pt x="10970" y="12197"/>
                  </a:cubicBezTo>
                  <a:cubicBezTo>
                    <a:pt x="10060" y="13003"/>
                    <a:pt x="8487" y="14078"/>
                    <a:pt x="6666" y="15260"/>
                  </a:cubicBezTo>
                  <a:cubicBezTo>
                    <a:pt x="4846" y="16442"/>
                    <a:pt x="2777" y="17731"/>
                    <a:pt x="1577" y="18591"/>
                  </a:cubicBezTo>
                  <a:cubicBezTo>
                    <a:pt x="377" y="19451"/>
                    <a:pt x="46" y="19881"/>
                    <a:pt x="4" y="20310"/>
                  </a:cubicBezTo>
                  <a:cubicBezTo>
                    <a:pt x="-37" y="20740"/>
                    <a:pt x="211" y="21170"/>
                    <a:pt x="1080" y="21385"/>
                  </a:cubicBezTo>
                  <a:cubicBezTo>
                    <a:pt x="1949" y="21600"/>
                    <a:pt x="3439" y="21600"/>
                    <a:pt x="5715" y="21493"/>
                  </a:cubicBezTo>
                  <a:cubicBezTo>
                    <a:pt x="7991" y="21385"/>
                    <a:pt x="11053" y="21170"/>
                    <a:pt x="13825" y="21009"/>
                  </a:cubicBezTo>
                  <a:cubicBezTo>
                    <a:pt x="16597" y="20848"/>
                    <a:pt x="19080" y="20740"/>
                    <a:pt x="21563" y="20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0033710" y="1611136"/>
              <a:ext cx="226881" cy="47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32" fill="norm" stroke="1" extrusionOk="0">
                  <a:moveTo>
                    <a:pt x="4800" y="9947"/>
                  </a:moveTo>
                  <a:cubicBezTo>
                    <a:pt x="4400" y="12647"/>
                    <a:pt x="4000" y="15347"/>
                    <a:pt x="3700" y="16986"/>
                  </a:cubicBezTo>
                  <a:cubicBezTo>
                    <a:pt x="3400" y="18625"/>
                    <a:pt x="3200" y="19204"/>
                    <a:pt x="3000" y="19879"/>
                  </a:cubicBezTo>
                  <a:cubicBezTo>
                    <a:pt x="2800" y="20554"/>
                    <a:pt x="2600" y="21325"/>
                    <a:pt x="2600" y="21422"/>
                  </a:cubicBezTo>
                  <a:cubicBezTo>
                    <a:pt x="2600" y="21518"/>
                    <a:pt x="2800" y="20939"/>
                    <a:pt x="3000" y="18722"/>
                  </a:cubicBezTo>
                  <a:cubicBezTo>
                    <a:pt x="3200" y="16504"/>
                    <a:pt x="3400" y="12647"/>
                    <a:pt x="3900" y="9657"/>
                  </a:cubicBezTo>
                  <a:cubicBezTo>
                    <a:pt x="4400" y="6668"/>
                    <a:pt x="5200" y="4547"/>
                    <a:pt x="5900" y="3197"/>
                  </a:cubicBezTo>
                  <a:cubicBezTo>
                    <a:pt x="6600" y="1847"/>
                    <a:pt x="7200" y="1268"/>
                    <a:pt x="8400" y="786"/>
                  </a:cubicBezTo>
                  <a:cubicBezTo>
                    <a:pt x="9600" y="304"/>
                    <a:pt x="11400" y="-82"/>
                    <a:pt x="13300" y="14"/>
                  </a:cubicBezTo>
                  <a:cubicBezTo>
                    <a:pt x="15200" y="111"/>
                    <a:pt x="17200" y="689"/>
                    <a:pt x="18700" y="1509"/>
                  </a:cubicBezTo>
                  <a:cubicBezTo>
                    <a:pt x="20200" y="2329"/>
                    <a:pt x="21200" y="3389"/>
                    <a:pt x="21400" y="4595"/>
                  </a:cubicBezTo>
                  <a:cubicBezTo>
                    <a:pt x="21600" y="5800"/>
                    <a:pt x="21000" y="7150"/>
                    <a:pt x="19600" y="8018"/>
                  </a:cubicBezTo>
                  <a:cubicBezTo>
                    <a:pt x="18200" y="8886"/>
                    <a:pt x="16000" y="9272"/>
                    <a:pt x="13200" y="9464"/>
                  </a:cubicBezTo>
                  <a:cubicBezTo>
                    <a:pt x="10400" y="9657"/>
                    <a:pt x="7000" y="9657"/>
                    <a:pt x="4800" y="9754"/>
                  </a:cubicBezTo>
                  <a:cubicBezTo>
                    <a:pt x="2600" y="9850"/>
                    <a:pt x="1600" y="10043"/>
                    <a:pt x="1000" y="10381"/>
                  </a:cubicBezTo>
                  <a:cubicBezTo>
                    <a:pt x="400" y="10718"/>
                    <a:pt x="200" y="11200"/>
                    <a:pt x="0" y="11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0268660" y="2000929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0243260" y="1892979"/>
              <a:ext cx="62178" cy="4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193" fill="norm" stroke="1" extrusionOk="0">
                  <a:moveTo>
                    <a:pt x="2160" y="0"/>
                  </a:moveTo>
                  <a:cubicBezTo>
                    <a:pt x="1440" y="5400"/>
                    <a:pt x="720" y="10800"/>
                    <a:pt x="2160" y="14580"/>
                  </a:cubicBezTo>
                  <a:cubicBezTo>
                    <a:pt x="3600" y="18360"/>
                    <a:pt x="7200" y="20520"/>
                    <a:pt x="10800" y="21060"/>
                  </a:cubicBezTo>
                  <a:cubicBezTo>
                    <a:pt x="14400" y="21600"/>
                    <a:pt x="18000" y="20520"/>
                    <a:pt x="19800" y="17280"/>
                  </a:cubicBezTo>
                  <a:cubicBezTo>
                    <a:pt x="21600" y="14040"/>
                    <a:pt x="21600" y="8640"/>
                    <a:pt x="19800" y="5940"/>
                  </a:cubicBezTo>
                  <a:cubicBezTo>
                    <a:pt x="18000" y="3240"/>
                    <a:pt x="14400" y="3240"/>
                    <a:pt x="10800" y="3780"/>
                  </a:cubicBezTo>
                  <a:cubicBezTo>
                    <a:pt x="7200" y="4320"/>
                    <a:pt x="3600" y="5400"/>
                    <a:pt x="1800" y="6480"/>
                  </a:cubicBezTo>
                  <a:cubicBezTo>
                    <a:pt x="0" y="7560"/>
                    <a:pt x="0" y="8640"/>
                    <a:pt x="0" y="9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10363910" y="1994579"/>
              <a:ext cx="151975" cy="440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88" fill="norm" stroke="1" extrusionOk="0">
                  <a:moveTo>
                    <a:pt x="12600" y="0"/>
                  </a:moveTo>
                  <a:cubicBezTo>
                    <a:pt x="15300" y="2997"/>
                    <a:pt x="18000" y="5994"/>
                    <a:pt x="19500" y="9043"/>
                  </a:cubicBezTo>
                  <a:cubicBezTo>
                    <a:pt x="21000" y="12092"/>
                    <a:pt x="21300" y="15192"/>
                    <a:pt x="21450" y="17001"/>
                  </a:cubicBezTo>
                  <a:cubicBezTo>
                    <a:pt x="21600" y="18810"/>
                    <a:pt x="21600" y="19326"/>
                    <a:pt x="21150" y="19843"/>
                  </a:cubicBezTo>
                  <a:cubicBezTo>
                    <a:pt x="20700" y="20360"/>
                    <a:pt x="19800" y="20877"/>
                    <a:pt x="18600" y="21187"/>
                  </a:cubicBezTo>
                  <a:cubicBezTo>
                    <a:pt x="17400" y="21497"/>
                    <a:pt x="15900" y="21600"/>
                    <a:pt x="13650" y="21342"/>
                  </a:cubicBezTo>
                  <a:cubicBezTo>
                    <a:pt x="11400" y="21083"/>
                    <a:pt x="8400" y="20463"/>
                    <a:pt x="6000" y="19378"/>
                  </a:cubicBezTo>
                  <a:cubicBezTo>
                    <a:pt x="3600" y="18293"/>
                    <a:pt x="1800" y="16743"/>
                    <a:pt x="0" y="15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10457937" y="1835829"/>
              <a:ext cx="52032" cy="63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2" h="20910" fill="norm" stroke="1" extrusionOk="0">
                  <a:moveTo>
                    <a:pt x="2972" y="0"/>
                  </a:moveTo>
                  <a:cubicBezTo>
                    <a:pt x="1311" y="3484"/>
                    <a:pt x="-351" y="6968"/>
                    <a:pt x="64" y="10103"/>
                  </a:cubicBezTo>
                  <a:cubicBezTo>
                    <a:pt x="480" y="13239"/>
                    <a:pt x="2972" y="16026"/>
                    <a:pt x="6295" y="18116"/>
                  </a:cubicBezTo>
                  <a:cubicBezTo>
                    <a:pt x="9618" y="20206"/>
                    <a:pt x="13772" y="21600"/>
                    <a:pt x="16680" y="20555"/>
                  </a:cubicBezTo>
                  <a:cubicBezTo>
                    <a:pt x="19587" y="19510"/>
                    <a:pt x="21249" y="16026"/>
                    <a:pt x="20003" y="14284"/>
                  </a:cubicBezTo>
                  <a:cubicBezTo>
                    <a:pt x="18757" y="12542"/>
                    <a:pt x="14603" y="12542"/>
                    <a:pt x="10864" y="13587"/>
                  </a:cubicBezTo>
                  <a:cubicBezTo>
                    <a:pt x="7126" y="14632"/>
                    <a:pt x="3803" y="16723"/>
                    <a:pt x="2141" y="18116"/>
                  </a:cubicBezTo>
                  <a:cubicBezTo>
                    <a:pt x="480" y="19510"/>
                    <a:pt x="480" y="20206"/>
                    <a:pt x="480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9493960" y="2407329"/>
              <a:ext cx="93134" cy="32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10309" y="0"/>
                  </a:moveTo>
                  <a:cubicBezTo>
                    <a:pt x="13745" y="3927"/>
                    <a:pt x="17182" y="7855"/>
                    <a:pt x="19145" y="11010"/>
                  </a:cubicBezTo>
                  <a:cubicBezTo>
                    <a:pt x="21109" y="14166"/>
                    <a:pt x="21600" y="16551"/>
                    <a:pt x="21600" y="18234"/>
                  </a:cubicBezTo>
                  <a:cubicBezTo>
                    <a:pt x="21600" y="19917"/>
                    <a:pt x="21109" y="20899"/>
                    <a:pt x="19391" y="21249"/>
                  </a:cubicBezTo>
                  <a:cubicBezTo>
                    <a:pt x="17673" y="21600"/>
                    <a:pt x="14727" y="21319"/>
                    <a:pt x="11291" y="20057"/>
                  </a:cubicBezTo>
                  <a:cubicBezTo>
                    <a:pt x="7855" y="18795"/>
                    <a:pt x="3927" y="16551"/>
                    <a:pt x="0" y="14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9481260" y="2305166"/>
              <a:ext cx="55440" cy="26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19326" fill="norm" stroke="1" extrusionOk="0">
                  <a:moveTo>
                    <a:pt x="14400" y="5039"/>
                  </a:moveTo>
                  <a:cubicBezTo>
                    <a:pt x="10400" y="5039"/>
                    <a:pt x="6400" y="5039"/>
                    <a:pt x="6000" y="8125"/>
                  </a:cubicBezTo>
                  <a:cubicBezTo>
                    <a:pt x="5600" y="11211"/>
                    <a:pt x="8800" y="17382"/>
                    <a:pt x="12400" y="18925"/>
                  </a:cubicBezTo>
                  <a:cubicBezTo>
                    <a:pt x="16000" y="20468"/>
                    <a:pt x="20000" y="17382"/>
                    <a:pt x="20800" y="12754"/>
                  </a:cubicBezTo>
                  <a:cubicBezTo>
                    <a:pt x="21600" y="8125"/>
                    <a:pt x="19200" y="1954"/>
                    <a:pt x="15200" y="411"/>
                  </a:cubicBezTo>
                  <a:cubicBezTo>
                    <a:pt x="11200" y="-1132"/>
                    <a:pt x="5600" y="1954"/>
                    <a:pt x="0" y="5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10878260" y="1984773"/>
              <a:ext cx="1841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10" y="2735"/>
                    <a:pt x="11421" y="-1585"/>
                    <a:pt x="15021" y="575"/>
                  </a:cubicBezTo>
                  <a:cubicBezTo>
                    <a:pt x="18621" y="2735"/>
                    <a:pt x="2011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10884610" y="2083479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11678360" y="1854879"/>
              <a:ext cx="2231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5891" y="0"/>
                  </a:moveTo>
                  <a:cubicBezTo>
                    <a:pt x="13745" y="2400"/>
                    <a:pt x="21600" y="4800"/>
                    <a:pt x="20618" y="7714"/>
                  </a:cubicBezTo>
                  <a:cubicBezTo>
                    <a:pt x="19636" y="10629"/>
                    <a:pt x="9818" y="14057"/>
                    <a:pt x="4909" y="16457"/>
                  </a:cubicBezTo>
                  <a:cubicBezTo>
                    <a:pt x="0" y="18857"/>
                    <a:pt x="0" y="202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8670577" y="2940729"/>
              <a:ext cx="325543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7" y="21600"/>
                  </a:moveTo>
                  <a:cubicBezTo>
                    <a:pt x="98" y="20035"/>
                    <a:pt x="0" y="18470"/>
                    <a:pt x="0" y="17217"/>
                  </a:cubicBezTo>
                  <a:cubicBezTo>
                    <a:pt x="0" y="15965"/>
                    <a:pt x="98" y="15026"/>
                    <a:pt x="407" y="14557"/>
                  </a:cubicBezTo>
                  <a:cubicBezTo>
                    <a:pt x="716" y="14087"/>
                    <a:pt x="1236" y="14087"/>
                    <a:pt x="1720" y="13774"/>
                  </a:cubicBezTo>
                  <a:cubicBezTo>
                    <a:pt x="2205" y="13461"/>
                    <a:pt x="2654" y="12835"/>
                    <a:pt x="3181" y="12209"/>
                  </a:cubicBezTo>
                  <a:cubicBezTo>
                    <a:pt x="3708" y="11583"/>
                    <a:pt x="4312" y="10957"/>
                    <a:pt x="4887" y="10330"/>
                  </a:cubicBezTo>
                  <a:cubicBezTo>
                    <a:pt x="5463" y="9704"/>
                    <a:pt x="6011" y="9078"/>
                    <a:pt x="6495" y="8452"/>
                  </a:cubicBezTo>
                  <a:cubicBezTo>
                    <a:pt x="6980" y="7826"/>
                    <a:pt x="7401" y="7200"/>
                    <a:pt x="7858" y="6730"/>
                  </a:cubicBezTo>
                  <a:cubicBezTo>
                    <a:pt x="8314" y="6261"/>
                    <a:pt x="8806" y="5948"/>
                    <a:pt x="9290" y="5478"/>
                  </a:cubicBezTo>
                  <a:cubicBezTo>
                    <a:pt x="9775" y="5009"/>
                    <a:pt x="10252" y="4383"/>
                    <a:pt x="10737" y="3913"/>
                  </a:cubicBezTo>
                  <a:cubicBezTo>
                    <a:pt x="11221" y="3443"/>
                    <a:pt x="11713" y="3130"/>
                    <a:pt x="12218" y="2817"/>
                  </a:cubicBezTo>
                  <a:cubicBezTo>
                    <a:pt x="12724" y="2504"/>
                    <a:pt x="13244" y="2191"/>
                    <a:pt x="13777" y="1878"/>
                  </a:cubicBezTo>
                  <a:cubicBezTo>
                    <a:pt x="14311" y="1565"/>
                    <a:pt x="14859" y="1252"/>
                    <a:pt x="15350" y="939"/>
                  </a:cubicBezTo>
                  <a:cubicBezTo>
                    <a:pt x="15842" y="626"/>
                    <a:pt x="16277" y="313"/>
                    <a:pt x="16783" y="157"/>
                  </a:cubicBezTo>
                  <a:cubicBezTo>
                    <a:pt x="17288" y="0"/>
                    <a:pt x="17864" y="0"/>
                    <a:pt x="18447" y="0"/>
                  </a:cubicBezTo>
                  <a:cubicBezTo>
                    <a:pt x="19030" y="0"/>
                    <a:pt x="19620" y="0"/>
                    <a:pt x="20146" y="1096"/>
                  </a:cubicBezTo>
                  <a:cubicBezTo>
                    <a:pt x="20673" y="2191"/>
                    <a:pt x="21137" y="4383"/>
                    <a:pt x="21600" y="6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8966910" y="3068092"/>
              <a:ext cx="2660651" cy="12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21538"/>
                  </a:moveTo>
                  <a:cubicBezTo>
                    <a:pt x="619" y="19378"/>
                    <a:pt x="1237" y="17218"/>
                    <a:pt x="1916" y="15418"/>
                  </a:cubicBezTo>
                  <a:cubicBezTo>
                    <a:pt x="2595" y="13618"/>
                    <a:pt x="3334" y="12178"/>
                    <a:pt x="4012" y="10918"/>
                  </a:cubicBezTo>
                  <a:cubicBezTo>
                    <a:pt x="4691" y="9658"/>
                    <a:pt x="5310" y="8578"/>
                    <a:pt x="6006" y="7678"/>
                  </a:cubicBezTo>
                  <a:cubicBezTo>
                    <a:pt x="6702" y="6778"/>
                    <a:pt x="7475" y="6058"/>
                    <a:pt x="8137" y="5518"/>
                  </a:cubicBezTo>
                  <a:cubicBezTo>
                    <a:pt x="8798" y="4978"/>
                    <a:pt x="9348" y="4618"/>
                    <a:pt x="9889" y="4258"/>
                  </a:cubicBezTo>
                  <a:cubicBezTo>
                    <a:pt x="10431" y="3898"/>
                    <a:pt x="10963" y="3538"/>
                    <a:pt x="11513" y="2998"/>
                  </a:cubicBezTo>
                  <a:cubicBezTo>
                    <a:pt x="12063" y="2458"/>
                    <a:pt x="12630" y="1738"/>
                    <a:pt x="13369" y="1198"/>
                  </a:cubicBezTo>
                  <a:cubicBezTo>
                    <a:pt x="14108" y="658"/>
                    <a:pt x="15019" y="298"/>
                    <a:pt x="15775" y="118"/>
                  </a:cubicBezTo>
                  <a:cubicBezTo>
                    <a:pt x="16531" y="-62"/>
                    <a:pt x="17132" y="-62"/>
                    <a:pt x="17845" y="298"/>
                  </a:cubicBezTo>
                  <a:cubicBezTo>
                    <a:pt x="18558" y="658"/>
                    <a:pt x="19383" y="1378"/>
                    <a:pt x="20028" y="2098"/>
                  </a:cubicBezTo>
                  <a:cubicBezTo>
                    <a:pt x="20672" y="2818"/>
                    <a:pt x="21136" y="3538"/>
                    <a:pt x="21600" y="4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0" y="3941594"/>
              <a:ext cx="121729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172"/>
                  </a:moveTo>
                  <a:cubicBezTo>
                    <a:pt x="143" y="11048"/>
                    <a:pt x="285" y="10924"/>
                    <a:pt x="432" y="10800"/>
                  </a:cubicBezTo>
                  <a:cubicBezTo>
                    <a:pt x="578" y="10676"/>
                    <a:pt x="729" y="10552"/>
                    <a:pt x="883" y="10490"/>
                  </a:cubicBezTo>
                  <a:cubicBezTo>
                    <a:pt x="1037" y="10428"/>
                    <a:pt x="1194" y="10428"/>
                    <a:pt x="1345" y="10303"/>
                  </a:cubicBezTo>
                  <a:cubicBezTo>
                    <a:pt x="1495" y="10179"/>
                    <a:pt x="1638" y="9931"/>
                    <a:pt x="1788" y="9621"/>
                  </a:cubicBezTo>
                  <a:cubicBezTo>
                    <a:pt x="1938" y="9310"/>
                    <a:pt x="2096" y="8938"/>
                    <a:pt x="2240" y="8566"/>
                  </a:cubicBezTo>
                  <a:cubicBezTo>
                    <a:pt x="2385" y="8193"/>
                    <a:pt x="2516" y="7821"/>
                    <a:pt x="2650" y="7448"/>
                  </a:cubicBezTo>
                  <a:cubicBezTo>
                    <a:pt x="2783" y="7076"/>
                    <a:pt x="2918" y="6703"/>
                    <a:pt x="3057" y="6331"/>
                  </a:cubicBezTo>
                  <a:cubicBezTo>
                    <a:pt x="3196" y="5959"/>
                    <a:pt x="3339" y="5586"/>
                    <a:pt x="3482" y="5276"/>
                  </a:cubicBezTo>
                  <a:cubicBezTo>
                    <a:pt x="3624" y="4966"/>
                    <a:pt x="3767" y="4717"/>
                    <a:pt x="3915" y="4531"/>
                  </a:cubicBezTo>
                  <a:cubicBezTo>
                    <a:pt x="4064" y="4345"/>
                    <a:pt x="4218" y="4221"/>
                    <a:pt x="4370" y="4097"/>
                  </a:cubicBezTo>
                  <a:cubicBezTo>
                    <a:pt x="4522" y="3972"/>
                    <a:pt x="4672" y="3848"/>
                    <a:pt x="4826" y="3786"/>
                  </a:cubicBezTo>
                  <a:cubicBezTo>
                    <a:pt x="4980" y="3724"/>
                    <a:pt x="5138" y="3724"/>
                    <a:pt x="5300" y="3662"/>
                  </a:cubicBezTo>
                  <a:cubicBezTo>
                    <a:pt x="5461" y="3600"/>
                    <a:pt x="5626" y="3476"/>
                    <a:pt x="5790" y="3290"/>
                  </a:cubicBezTo>
                  <a:cubicBezTo>
                    <a:pt x="5953" y="3103"/>
                    <a:pt x="6115" y="2855"/>
                    <a:pt x="6252" y="2669"/>
                  </a:cubicBezTo>
                  <a:cubicBezTo>
                    <a:pt x="6389" y="2483"/>
                    <a:pt x="6501" y="2359"/>
                    <a:pt x="6614" y="2234"/>
                  </a:cubicBezTo>
                  <a:cubicBezTo>
                    <a:pt x="6727" y="2110"/>
                    <a:pt x="6839" y="1986"/>
                    <a:pt x="6954" y="1862"/>
                  </a:cubicBezTo>
                  <a:cubicBezTo>
                    <a:pt x="7069" y="1738"/>
                    <a:pt x="7185" y="1614"/>
                    <a:pt x="7298" y="1490"/>
                  </a:cubicBezTo>
                  <a:cubicBezTo>
                    <a:pt x="7410" y="1366"/>
                    <a:pt x="7519" y="1241"/>
                    <a:pt x="7630" y="1117"/>
                  </a:cubicBezTo>
                  <a:cubicBezTo>
                    <a:pt x="7741" y="993"/>
                    <a:pt x="7854" y="869"/>
                    <a:pt x="7968" y="807"/>
                  </a:cubicBezTo>
                  <a:cubicBezTo>
                    <a:pt x="8083" y="745"/>
                    <a:pt x="8199" y="745"/>
                    <a:pt x="8314" y="683"/>
                  </a:cubicBezTo>
                  <a:cubicBezTo>
                    <a:pt x="8428" y="621"/>
                    <a:pt x="8541" y="497"/>
                    <a:pt x="8655" y="434"/>
                  </a:cubicBezTo>
                  <a:cubicBezTo>
                    <a:pt x="8770" y="372"/>
                    <a:pt x="8886" y="372"/>
                    <a:pt x="9007" y="372"/>
                  </a:cubicBezTo>
                  <a:cubicBezTo>
                    <a:pt x="9127" y="372"/>
                    <a:pt x="9251" y="372"/>
                    <a:pt x="9369" y="372"/>
                  </a:cubicBezTo>
                  <a:cubicBezTo>
                    <a:pt x="9487" y="372"/>
                    <a:pt x="9600" y="372"/>
                    <a:pt x="9715" y="372"/>
                  </a:cubicBezTo>
                  <a:cubicBezTo>
                    <a:pt x="9829" y="372"/>
                    <a:pt x="9946" y="372"/>
                    <a:pt x="10068" y="310"/>
                  </a:cubicBezTo>
                  <a:cubicBezTo>
                    <a:pt x="10190" y="248"/>
                    <a:pt x="10317" y="124"/>
                    <a:pt x="10439" y="62"/>
                  </a:cubicBezTo>
                  <a:cubicBezTo>
                    <a:pt x="10562" y="0"/>
                    <a:pt x="10678" y="0"/>
                    <a:pt x="10802" y="0"/>
                  </a:cubicBezTo>
                  <a:cubicBezTo>
                    <a:pt x="10926" y="0"/>
                    <a:pt x="11057" y="0"/>
                    <a:pt x="11187" y="0"/>
                  </a:cubicBezTo>
                  <a:cubicBezTo>
                    <a:pt x="11316" y="0"/>
                    <a:pt x="11444" y="0"/>
                    <a:pt x="11570" y="0"/>
                  </a:cubicBezTo>
                  <a:cubicBezTo>
                    <a:pt x="11696" y="0"/>
                    <a:pt x="11820" y="0"/>
                    <a:pt x="11947" y="62"/>
                  </a:cubicBezTo>
                  <a:cubicBezTo>
                    <a:pt x="12075" y="124"/>
                    <a:pt x="12207" y="248"/>
                    <a:pt x="12342" y="372"/>
                  </a:cubicBezTo>
                  <a:cubicBezTo>
                    <a:pt x="12477" y="497"/>
                    <a:pt x="12616" y="621"/>
                    <a:pt x="12746" y="807"/>
                  </a:cubicBezTo>
                  <a:cubicBezTo>
                    <a:pt x="12875" y="993"/>
                    <a:pt x="12995" y="1241"/>
                    <a:pt x="13121" y="1490"/>
                  </a:cubicBezTo>
                  <a:cubicBezTo>
                    <a:pt x="13247" y="1738"/>
                    <a:pt x="13378" y="1986"/>
                    <a:pt x="13504" y="2297"/>
                  </a:cubicBezTo>
                  <a:cubicBezTo>
                    <a:pt x="13630" y="2607"/>
                    <a:pt x="13750" y="2979"/>
                    <a:pt x="13869" y="3290"/>
                  </a:cubicBezTo>
                  <a:cubicBezTo>
                    <a:pt x="13987" y="3600"/>
                    <a:pt x="14103" y="3848"/>
                    <a:pt x="14220" y="4159"/>
                  </a:cubicBezTo>
                  <a:cubicBezTo>
                    <a:pt x="14336" y="4469"/>
                    <a:pt x="14453" y="4841"/>
                    <a:pt x="14569" y="5152"/>
                  </a:cubicBezTo>
                  <a:cubicBezTo>
                    <a:pt x="14685" y="5462"/>
                    <a:pt x="14802" y="5710"/>
                    <a:pt x="14920" y="5959"/>
                  </a:cubicBezTo>
                  <a:cubicBezTo>
                    <a:pt x="15038" y="6207"/>
                    <a:pt x="15159" y="6455"/>
                    <a:pt x="15283" y="6703"/>
                  </a:cubicBezTo>
                  <a:cubicBezTo>
                    <a:pt x="15407" y="6952"/>
                    <a:pt x="15534" y="7200"/>
                    <a:pt x="15658" y="7386"/>
                  </a:cubicBezTo>
                  <a:cubicBezTo>
                    <a:pt x="15782" y="7572"/>
                    <a:pt x="15902" y="7697"/>
                    <a:pt x="16023" y="7821"/>
                  </a:cubicBezTo>
                  <a:cubicBezTo>
                    <a:pt x="16143" y="7945"/>
                    <a:pt x="16263" y="8069"/>
                    <a:pt x="16389" y="8193"/>
                  </a:cubicBezTo>
                  <a:cubicBezTo>
                    <a:pt x="16515" y="8317"/>
                    <a:pt x="16646" y="8441"/>
                    <a:pt x="16783" y="8628"/>
                  </a:cubicBezTo>
                  <a:cubicBezTo>
                    <a:pt x="16920" y="8814"/>
                    <a:pt x="17063" y="9062"/>
                    <a:pt x="17198" y="9248"/>
                  </a:cubicBezTo>
                  <a:cubicBezTo>
                    <a:pt x="17333" y="9434"/>
                    <a:pt x="17461" y="9559"/>
                    <a:pt x="17600" y="9745"/>
                  </a:cubicBezTo>
                  <a:cubicBezTo>
                    <a:pt x="17739" y="9931"/>
                    <a:pt x="17889" y="10179"/>
                    <a:pt x="18032" y="10490"/>
                  </a:cubicBezTo>
                  <a:cubicBezTo>
                    <a:pt x="18175" y="10800"/>
                    <a:pt x="18310" y="11172"/>
                    <a:pt x="18441" y="11483"/>
                  </a:cubicBezTo>
                  <a:cubicBezTo>
                    <a:pt x="18573" y="11793"/>
                    <a:pt x="18700" y="12041"/>
                    <a:pt x="18828" y="12352"/>
                  </a:cubicBezTo>
                  <a:cubicBezTo>
                    <a:pt x="18956" y="12662"/>
                    <a:pt x="19084" y="13034"/>
                    <a:pt x="19213" y="13407"/>
                  </a:cubicBezTo>
                  <a:cubicBezTo>
                    <a:pt x="19343" y="13779"/>
                    <a:pt x="19474" y="14152"/>
                    <a:pt x="19594" y="14462"/>
                  </a:cubicBezTo>
                  <a:cubicBezTo>
                    <a:pt x="19715" y="14772"/>
                    <a:pt x="19823" y="15021"/>
                    <a:pt x="19959" y="15393"/>
                  </a:cubicBezTo>
                  <a:cubicBezTo>
                    <a:pt x="20094" y="15766"/>
                    <a:pt x="20255" y="16262"/>
                    <a:pt x="20409" y="16697"/>
                  </a:cubicBezTo>
                  <a:cubicBezTo>
                    <a:pt x="20563" y="17131"/>
                    <a:pt x="20710" y="17503"/>
                    <a:pt x="20866" y="18062"/>
                  </a:cubicBezTo>
                  <a:cubicBezTo>
                    <a:pt x="21022" y="18621"/>
                    <a:pt x="21187" y="19366"/>
                    <a:pt x="21311" y="19986"/>
                  </a:cubicBezTo>
                  <a:cubicBezTo>
                    <a:pt x="21435" y="20607"/>
                    <a:pt x="21517" y="2110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1593850" y="4989344"/>
              <a:ext cx="37571" cy="91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55" fill="norm" stroke="1" extrusionOk="0">
                  <a:moveTo>
                    <a:pt x="10800" y="0"/>
                  </a:moveTo>
                  <a:cubicBezTo>
                    <a:pt x="10800" y="1300"/>
                    <a:pt x="10800" y="2600"/>
                    <a:pt x="11400" y="4250"/>
                  </a:cubicBezTo>
                  <a:cubicBezTo>
                    <a:pt x="12000" y="5900"/>
                    <a:pt x="13200" y="7900"/>
                    <a:pt x="15000" y="9725"/>
                  </a:cubicBezTo>
                  <a:cubicBezTo>
                    <a:pt x="16800" y="11550"/>
                    <a:pt x="19200" y="13200"/>
                    <a:pt x="20400" y="14775"/>
                  </a:cubicBezTo>
                  <a:cubicBezTo>
                    <a:pt x="21600" y="16350"/>
                    <a:pt x="21600" y="17850"/>
                    <a:pt x="20400" y="18875"/>
                  </a:cubicBezTo>
                  <a:cubicBezTo>
                    <a:pt x="19200" y="19900"/>
                    <a:pt x="16800" y="20450"/>
                    <a:pt x="14400" y="20875"/>
                  </a:cubicBezTo>
                  <a:cubicBezTo>
                    <a:pt x="12000" y="21300"/>
                    <a:pt x="9600" y="21600"/>
                    <a:pt x="7200" y="21550"/>
                  </a:cubicBezTo>
                  <a:cubicBezTo>
                    <a:pt x="4800" y="21500"/>
                    <a:pt x="2400" y="21100"/>
                    <a:pt x="0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504950" y="4872808"/>
              <a:ext cx="490056" cy="45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08" fill="norm" stroke="1" extrusionOk="0">
                  <a:moveTo>
                    <a:pt x="2234" y="9276"/>
                  </a:moveTo>
                  <a:cubicBezTo>
                    <a:pt x="1769" y="8882"/>
                    <a:pt x="1303" y="8487"/>
                    <a:pt x="978" y="7846"/>
                  </a:cubicBezTo>
                  <a:cubicBezTo>
                    <a:pt x="652" y="7205"/>
                    <a:pt x="466" y="6318"/>
                    <a:pt x="884" y="5381"/>
                  </a:cubicBezTo>
                  <a:cubicBezTo>
                    <a:pt x="1303" y="4444"/>
                    <a:pt x="2328" y="3457"/>
                    <a:pt x="4469" y="2422"/>
                  </a:cubicBezTo>
                  <a:cubicBezTo>
                    <a:pt x="6610" y="1386"/>
                    <a:pt x="9869" y="301"/>
                    <a:pt x="12662" y="55"/>
                  </a:cubicBezTo>
                  <a:cubicBezTo>
                    <a:pt x="15455" y="-192"/>
                    <a:pt x="17783" y="400"/>
                    <a:pt x="19319" y="1682"/>
                  </a:cubicBezTo>
                  <a:cubicBezTo>
                    <a:pt x="20855" y="2964"/>
                    <a:pt x="21600" y="4937"/>
                    <a:pt x="21553" y="7107"/>
                  </a:cubicBezTo>
                  <a:cubicBezTo>
                    <a:pt x="21507" y="9276"/>
                    <a:pt x="20669" y="11644"/>
                    <a:pt x="18900" y="13666"/>
                  </a:cubicBezTo>
                  <a:cubicBezTo>
                    <a:pt x="17131" y="15687"/>
                    <a:pt x="14431" y="17364"/>
                    <a:pt x="11731" y="18400"/>
                  </a:cubicBezTo>
                  <a:cubicBezTo>
                    <a:pt x="9031" y="19435"/>
                    <a:pt x="6331" y="19830"/>
                    <a:pt x="4376" y="20224"/>
                  </a:cubicBezTo>
                  <a:cubicBezTo>
                    <a:pt x="2421" y="20619"/>
                    <a:pt x="1210" y="21013"/>
                    <a:pt x="0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2432050" y="5352995"/>
              <a:ext cx="23495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281" y="3953"/>
                    <a:pt x="8562" y="-1447"/>
                    <a:pt x="12162" y="353"/>
                  </a:cubicBezTo>
                  <a:cubicBezTo>
                    <a:pt x="15762" y="2153"/>
                    <a:pt x="18681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2451100" y="5573544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4724400" y="-1"/>
              <a:ext cx="4099719" cy="396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79" fill="norm" stroke="1" extrusionOk="0">
                  <a:moveTo>
                    <a:pt x="9730" y="1061"/>
                  </a:moveTo>
                  <a:cubicBezTo>
                    <a:pt x="9507" y="866"/>
                    <a:pt x="9284" y="670"/>
                    <a:pt x="9022" y="497"/>
                  </a:cubicBezTo>
                  <a:cubicBezTo>
                    <a:pt x="8760" y="324"/>
                    <a:pt x="8459" y="175"/>
                    <a:pt x="8092" y="88"/>
                  </a:cubicBezTo>
                  <a:cubicBezTo>
                    <a:pt x="7724" y="2"/>
                    <a:pt x="7289" y="-21"/>
                    <a:pt x="6866" y="19"/>
                  </a:cubicBezTo>
                  <a:cubicBezTo>
                    <a:pt x="6442" y="60"/>
                    <a:pt x="6030" y="163"/>
                    <a:pt x="5656" y="301"/>
                  </a:cubicBezTo>
                  <a:cubicBezTo>
                    <a:pt x="5283" y="440"/>
                    <a:pt x="4949" y="612"/>
                    <a:pt x="4637" y="820"/>
                  </a:cubicBezTo>
                  <a:cubicBezTo>
                    <a:pt x="4324" y="1027"/>
                    <a:pt x="4035" y="1269"/>
                    <a:pt x="3756" y="1562"/>
                  </a:cubicBezTo>
                  <a:cubicBezTo>
                    <a:pt x="3477" y="1856"/>
                    <a:pt x="3210" y="2201"/>
                    <a:pt x="2959" y="2541"/>
                  </a:cubicBezTo>
                  <a:cubicBezTo>
                    <a:pt x="2708" y="2880"/>
                    <a:pt x="2474" y="3214"/>
                    <a:pt x="2257" y="3548"/>
                  </a:cubicBezTo>
                  <a:cubicBezTo>
                    <a:pt x="2040" y="3882"/>
                    <a:pt x="1839" y="4216"/>
                    <a:pt x="1666" y="4585"/>
                  </a:cubicBezTo>
                  <a:cubicBezTo>
                    <a:pt x="1493" y="4953"/>
                    <a:pt x="1349" y="5356"/>
                    <a:pt x="1226" y="5770"/>
                  </a:cubicBezTo>
                  <a:cubicBezTo>
                    <a:pt x="1103" y="6185"/>
                    <a:pt x="1003" y="6611"/>
                    <a:pt x="903" y="7014"/>
                  </a:cubicBezTo>
                  <a:cubicBezTo>
                    <a:pt x="802" y="7417"/>
                    <a:pt x="702" y="7797"/>
                    <a:pt x="607" y="8183"/>
                  </a:cubicBezTo>
                  <a:cubicBezTo>
                    <a:pt x="513" y="8568"/>
                    <a:pt x="424" y="8960"/>
                    <a:pt x="346" y="9374"/>
                  </a:cubicBezTo>
                  <a:cubicBezTo>
                    <a:pt x="267" y="9789"/>
                    <a:pt x="201" y="10226"/>
                    <a:pt x="145" y="10675"/>
                  </a:cubicBezTo>
                  <a:cubicBezTo>
                    <a:pt x="89" y="11124"/>
                    <a:pt x="45" y="11585"/>
                    <a:pt x="22" y="12034"/>
                  </a:cubicBezTo>
                  <a:cubicBezTo>
                    <a:pt x="0" y="12483"/>
                    <a:pt x="0" y="12921"/>
                    <a:pt x="0" y="13381"/>
                  </a:cubicBezTo>
                  <a:cubicBezTo>
                    <a:pt x="0" y="13842"/>
                    <a:pt x="0" y="14325"/>
                    <a:pt x="6" y="14774"/>
                  </a:cubicBezTo>
                  <a:cubicBezTo>
                    <a:pt x="11" y="15223"/>
                    <a:pt x="22" y="15638"/>
                    <a:pt x="28" y="16052"/>
                  </a:cubicBezTo>
                  <a:cubicBezTo>
                    <a:pt x="33" y="16467"/>
                    <a:pt x="33" y="16881"/>
                    <a:pt x="72" y="17302"/>
                  </a:cubicBezTo>
                  <a:cubicBezTo>
                    <a:pt x="111" y="17722"/>
                    <a:pt x="189" y="18148"/>
                    <a:pt x="312" y="18528"/>
                  </a:cubicBezTo>
                  <a:cubicBezTo>
                    <a:pt x="435" y="18908"/>
                    <a:pt x="602" y="19242"/>
                    <a:pt x="825" y="19553"/>
                  </a:cubicBezTo>
                  <a:cubicBezTo>
                    <a:pt x="1048" y="19863"/>
                    <a:pt x="1326" y="20151"/>
                    <a:pt x="1661" y="20370"/>
                  </a:cubicBezTo>
                  <a:cubicBezTo>
                    <a:pt x="1995" y="20589"/>
                    <a:pt x="2385" y="20738"/>
                    <a:pt x="2764" y="20854"/>
                  </a:cubicBezTo>
                  <a:cubicBezTo>
                    <a:pt x="3143" y="20969"/>
                    <a:pt x="3511" y="21049"/>
                    <a:pt x="3879" y="21124"/>
                  </a:cubicBezTo>
                  <a:cubicBezTo>
                    <a:pt x="4246" y="21199"/>
                    <a:pt x="4614" y="21268"/>
                    <a:pt x="4976" y="21337"/>
                  </a:cubicBezTo>
                  <a:cubicBezTo>
                    <a:pt x="5339" y="21406"/>
                    <a:pt x="5695" y="21475"/>
                    <a:pt x="6102" y="21516"/>
                  </a:cubicBezTo>
                  <a:cubicBezTo>
                    <a:pt x="6509" y="21556"/>
                    <a:pt x="6966" y="21567"/>
                    <a:pt x="7423" y="21573"/>
                  </a:cubicBezTo>
                  <a:cubicBezTo>
                    <a:pt x="7880" y="21579"/>
                    <a:pt x="8337" y="21579"/>
                    <a:pt x="8788" y="21579"/>
                  </a:cubicBezTo>
                  <a:cubicBezTo>
                    <a:pt x="9240" y="21579"/>
                    <a:pt x="9685" y="21579"/>
                    <a:pt x="10115" y="21562"/>
                  </a:cubicBezTo>
                  <a:cubicBezTo>
                    <a:pt x="10544" y="21544"/>
                    <a:pt x="10956" y="21510"/>
                    <a:pt x="11385" y="21447"/>
                  </a:cubicBezTo>
                  <a:cubicBezTo>
                    <a:pt x="11814" y="21383"/>
                    <a:pt x="12260" y="21291"/>
                    <a:pt x="12650" y="21211"/>
                  </a:cubicBezTo>
                  <a:cubicBezTo>
                    <a:pt x="13040" y="21130"/>
                    <a:pt x="13375" y="21061"/>
                    <a:pt x="13737" y="20980"/>
                  </a:cubicBezTo>
                  <a:cubicBezTo>
                    <a:pt x="14099" y="20900"/>
                    <a:pt x="14489" y="20808"/>
                    <a:pt x="14868" y="20698"/>
                  </a:cubicBezTo>
                  <a:cubicBezTo>
                    <a:pt x="15247" y="20589"/>
                    <a:pt x="15615" y="20462"/>
                    <a:pt x="15949" y="20278"/>
                  </a:cubicBezTo>
                  <a:cubicBezTo>
                    <a:pt x="16284" y="20094"/>
                    <a:pt x="16585" y="19852"/>
                    <a:pt x="16830" y="19570"/>
                  </a:cubicBezTo>
                  <a:cubicBezTo>
                    <a:pt x="17075" y="19288"/>
                    <a:pt x="17264" y="18965"/>
                    <a:pt x="17387" y="18649"/>
                  </a:cubicBezTo>
                  <a:cubicBezTo>
                    <a:pt x="17510" y="18332"/>
                    <a:pt x="17565" y="18021"/>
                    <a:pt x="17643" y="17653"/>
                  </a:cubicBezTo>
                  <a:cubicBezTo>
                    <a:pt x="17721" y="17284"/>
                    <a:pt x="17822" y="16858"/>
                    <a:pt x="17972" y="16438"/>
                  </a:cubicBezTo>
                  <a:cubicBezTo>
                    <a:pt x="18123" y="16018"/>
                    <a:pt x="18323" y="15603"/>
                    <a:pt x="18524" y="15218"/>
                  </a:cubicBezTo>
                  <a:cubicBezTo>
                    <a:pt x="18724" y="14832"/>
                    <a:pt x="18925" y="14475"/>
                    <a:pt x="19120" y="14112"/>
                  </a:cubicBezTo>
                  <a:cubicBezTo>
                    <a:pt x="19315" y="13750"/>
                    <a:pt x="19505" y="13381"/>
                    <a:pt x="19694" y="13001"/>
                  </a:cubicBezTo>
                  <a:cubicBezTo>
                    <a:pt x="19884" y="12621"/>
                    <a:pt x="20073" y="12230"/>
                    <a:pt x="20263" y="11833"/>
                  </a:cubicBezTo>
                  <a:cubicBezTo>
                    <a:pt x="20452" y="11435"/>
                    <a:pt x="20641" y="11032"/>
                    <a:pt x="20814" y="10629"/>
                  </a:cubicBezTo>
                  <a:cubicBezTo>
                    <a:pt x="20987" y="10226"/>
                    <a:pt x="21143" y="9823"/>
                    <a:pt x="21271" y="9432"/>
                  </a:cubicBezTo>
                  <a:cubicBezTo>
                    <a:pt x="21399" y="9040"/>
                    <a:pt x="21500" y="8660"/>
                    <a:pt x="21550" y="8240"/>
                  </a:cubicBezTo>
                  <a:cubicBezTo>
                    <a:pt x="21600" y="7820"/>
                    <a:pt x="21600" y="7359"/>
                    <a:pt x="21550" y="6905"/>
                  </a:cubicBezTo>
                  <a:cubicBezTo>
                    <a:pt x="21500" y="6450"/>
                    <a:pt x="21399" y="6001"/>
                    <a:pt x="21260" y="5580"/>
                  </a:cubicBezTo>
                  <a:cubicBezTo>
                    <a:pt x="21121" y="5160"/>
                    <a:pt x="20942" y="4769"/>
                    <a:pt x="20731" y="4418"/>
                  </a:cubicBezTo>
                  <a:cubicBezTo>
                    <a:pt x="20519" y="4066"/>
                    <a:pt x="20274" y="3756"/>
                    <a:pt x="19989" y="3468"/>
                  </a:cubicBezTo>
                  <a:cubicBezTo>
                    <a:pt x="19705" y="3180"/>
                    <a:pt x="19382" y="2915"/>
                    <a:pt x="19042" y="2691"/>
                  </a:cubicBezTo>
                  <a:cubicBezTo>
                    <a:pt x="18702" y="2466"/>
                    <a:pt x="18346" y="2282"/>
                    <a:pt x="17955" y="2126"/>
                  </a:cubicBezTo>
                  <a:cubicBezTo>
                    <a:pt x="17565" y="1971"/>
                    <a:pt x="17142" y="1844"/>
                    <a:pt x="16729" y="1741"/>
                  </a:cubicBezTo>
                  <a:cubicBezTo>
                    <a:pt x="16317" y="1637"/>
                    <a:pt x="15916" y="1556"/>
                    <a:pt x="15503" y="1487"/>
                  </a:cubicBezTo>
                  <a:cubicBezTo>
                    <a:pt x="15091" y="1418"/>
                    <a:pt x="14667" y="1361"/>
                    <a:pt x="14238" y="1309"/>
                  </a:cubicBezTo>
                  <a:cubicBezTo>
                    <a:pt x="13809" y="1257"/>
                    <a:pt x="13375" y="1211"/>
                    <a:pt x="12951" y="1165"/>
                  </a:cubicBezTo>
                  <a:cubicBezTo>
                    <a:pt x="12528" y="1119"/>
                    <a:pt x="12115" y="1073"/>
                    <a:pt x="11714" y="1021"/>
                  </a:cubicBezTo>
                  <a:cubicBezTo>
                    <a:pt x="11313" y="969"/>
                    <a:pt x="10923" y="912"/>
                    <a:pt x="10510" y="825"/>
                  </a:cubicBezTo>
                  <a:cubicBezTo>
                    <a:pt x="10098" y="739"/>
                    <a:pt x="9663" y="624"/>
                    <a:pt x="9217" y="520"/>
                  </a:cubicBezTo>
                  <a:cubicBezTo>
                    <a:pt x="8772" y="417"/>
                    <a:pt x="8315" y="324"/>
                    <a:pt x="7880" y="267"/>
                  </a:cubicBezTo>
                  <a:cubicBezTo>
                    <a:pt x="7445" y="209"/>
                    <a:pt x="7033" y="186"/>
                    <a:pt x="6693" y="186"/>
                  </a:cubicBezTo>
                  <a:cubicBezTo>
                    <a:pt x="6353" y="186"/>
                    <a:pt x="6085" y="209"/>
                    <a:pt x="5818" y="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3637330" y="4572360"/>
              <a:ext cx="502870" cy="180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84" fill="norm" stroke="1" extrusionOk="0">
                  <a:moveTo>
                    <a:pt x="21562" y="202"/>
                  </a:moveTo>
                  <a:cubicBezTo>
                    <a:pt x="20019" y="101"/>
                    <a:pt x="18476" y="0"/>
                    <a:pt x="16525" y="0"/>
                  </a:cubicBezTo>
                  <a:cubicBezTo>
                    <a:pt x="14574" y="0"/>
                    <a:pt x="12214" y="101"/>
                    <a:pt x="10172" y="253"/>
                  </a:cubicBezTo>
                  <a:cubicBezTo>
                    <a:pt x="8130" y="405"/>
                    <a:pt x="6406" y="607"/>
                    <a:pt x="5135" y="911"/>
                  </a:cubicBezTo>
                  <a:cubicBezTo>
                    <a:pt x="3865" y="1214"/>
                    <a:pt x="3048" y="1619"/>
                    <a:pt x="2594" y="2340"/>
                  </a:cubicBezTo>
                  <a:cubicBezTo>
                    <a:pt x="2140" y="3060"/>
                    <a:pt x="2049" y="4097"/>
                    <a:pt x="2004" y="5172"/>
                  </a:cubicBezTo>
                  <a:cubicBezTo>
                    <a:pt x="1959" y="6247"/>
                    <a:pt x="1959" y="7360"/>
                    <a:pt x="1913" y="8435"/>
                  </a:cubicBezTo>
                  <a:cubicBezTo>
                    <a:pt x="1868" y="9510"/>
                    <a:pt x="1777" y="10547"/>
                    <a:pt x="1505" y="11508"/>
                  </a:cubicBezTo>
                  <a:cubicBezTo>
                    <a:pt x="1233" y="12469"/>
                    <a:pt x="779" y="13355"/>
                    <a:pt x="461" y="14164"/>
                  </a:cubicBezTo>
                  <a:cubicBezTo>
                    <a:pt x="144" y="14973"/>
                    <a:pt x="-38" y="15707"/>
                    <a:pt x="7" y="16415"/>
                  </a:cubicBezTo>
                  <a:cubicBezTo>
                    <a:pt x="53" y="17123"/>
                    <a:pt x="325" y="17806"/>
                    <a:pt x="597" y="18540"/>
                  </a:cubicBezTo>
                  <a:cubicBezTo>
                    <a:pt x="870" y="19273"/>
                    <a:pt x="1142" y="20057"/>
                    <a:pt x="1278" y="20512"/>
                  </a:cubicBezTo>
                  <a:cubicBezTo>
                    <a:pt x="1414" y="20968"/>
                    <a:pt x="1414" y="21094"/>
                    <a:pt x="1414" y="21221"/>
                  </a:cubicBezTo>
                  <a:cubicBezTo>
                    <a:pt x="1414" y="21347"/>
                    <a:pt x="1414" y="21474"/>
                    <a:pt x="1641" y="21537"/>
                  </a:cubicBezTo>
                  <a:cubicBezTo>
                    <a:pt x="1868" y="21600"/>
                    <a:pt x="2322" y="21600"/>
                    <a:pt x="3683" y="21537"/>
                  </a:cubicBezTo>
                  <a:cubicBezTo>
                    <a:pt x="5044" y="21474"/>
                    <a:pt x="7313" y="21347"/>
                    <a:pt x="9718" y="21334"/>
                  </a:cubicBezTo>
                  <a:cubicBezTo>
                    <a:pt x="12123" y="21322"/>
                    <a:pt x="14665" y="21423"/>
                    <a:pt x="17206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7112000" y="4598554"/>
              <a:ext cx="552995" cy="1978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91" fill="norm" stroke="1" extrusionOk="0">
                  <a:moveTo>
                    <a:pt x="0" y="730"/>
                  </a:moveTo>
                  <a:cubicBezTo>
                    <a:pt x="2473" y="522"/>
                    <a:pt x="4947" y="314"/>
                    <a:pt x="7791" y="187"/>
                  </a:cubicBezTo>
                  <a:cubicBezTo>
                    <a:pt x="10635" y="60"/>
                    <a:pt x="13850" y="14"/>
                    <a:pt x="16076" y="3"/>
                  </a:cubicBezTo>
                  <a:cubicBezTo>
                    <a:pt x="18302" y="-9"/>
                    <a:pt x="19539" y="14"/>
                    <a:pt x="20322" y="72"/>
                  </a:cubicBezTo>
                  <a:cubicBezTo>
                    <a:pt x="21105" y="130"/>
                    <a:pt x="21435" y="222"/>
                    <a:pt x="21518" y="522"/>
                  </a:cubicBezTo>
                  <a:cubicBezTo>
                    <a:pt x="21600" y="823"/>
                    <a:pt x="21435" y="1331"/>
                    <a:pt x="21147" y="2012"/>
                  </a:cubicBezTo>
                  <a:cubicBezTo>
                    <a:pt x="20858" y="2694"/>
                    <a:pt x="20446" y="3549"/>
                    <a:pt x="20157" y="4369"/>
                  </a:cubicBezTo>
                  <a:cubicBezTo>
                    <a:pt x="19869" y="5189"/>
                    <a:pt x="19704" y="5974"/>
                    <a:pt x="19580" y="6783"/>
                  </a:cubicBezTo>
                  <a:cubicBezTo>
                    <a:pt x="19456" y="7591"/>
                    <a:pt x="19374" y="8423"/>
                    <a:pt x="19127" y="9232"/>
                  </a:cubicBezTo>
                  <a:cubicBezTo>
                    <a:pt x="18879" y="10040"/>
                    <a:pt x="18467" y="10826"/>
                    <a:pt x="18014" y="11611"/>
                  </a:cubicBezTo>
                  <a:cubicBezTo>
                    <a:pt x="17560" y="12397"/>
                    <a:pt x="17066" y="13182"/>
                    <a:pt x="16653" y="13875"/>
                  </a:cubicBezTo>
                  <a:cubicBezTo>
                    <a:pt x="16241" y="14568"/>
                    <a:pt x="15911" y="15169"/>
                    <a:pt x="15705" y="15827"/>
                  </a:cubicBezTo>
                  <a:cubicBezTo>
                    <a:pt x="15499" y="16486"/>
                    <a:pt x="15417" y="17202"/>
                    <a:pt x="15376" y="17976"/>
                  </a:cubicBezTo>
                  <a:cubicBezTo>
                    <a:pt x="15334" y="18750"/>
                    <a:pt x="15334" y="19581"/>
                    <a:pt x="15293" y="20055"/>
                  </a:cubicBezTo>
                  <a:cubicBezTo>
                    <a:pt x="15252" y="20528"/>
                    <a:pt x="15169" y="20644"/>
                    <a:pt x="15087" y="20794"/>
                  </a:cubicBezTo>
                  <a:cubicBezTo>
                    <a:pt x="15005" y="20944"/>
                    <a:pt x="14922" y="21129"/>
                    <a:pt x="14634" y="21221"/>
                  </a:cubicBezTo>
                  <a:cubicBezTo>
                    <a:pt x="14345" y="21314"/>
                    <a:pt x="13850" y="21314"/>
                    <a:pt x="12366" y="21314"/>
                  </a:cubicBezTo>
                  <a:cubicBezTo>
                    <a:pt x="10882" y="21314"/>
                    <a:pt x="8409" y="21314"/>
                    <a:pt x="6431" y="21360"/>
                  </a:cubicBezTo>
                  <a:cubicBezTo>
                    <a:pt x="4452" y="21406"/>
                    <a:pt x="2968" y="21499"/>
                    <a:pt x="1484" y="21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3157701" y="4902560"/>
              <a:ext cx="258599" cy="26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17767" y="1382"/>
                  </a:moveTo>
                  <a:cubicBezTo>
                    <a:pt x="17240" y="691"/>
                    <a:pt x="16714" y="0"/>
                    <a:pt x="15484" y="0"/>
                  </a:cubicBezTo>
                  <a:cubicBezTo>
                    <a:pt x="14255" y="0"/>
                    <a:pt x="12323" y="691"/>
                    <a:pt x="9953" y="2419"/>
                  </a:cubicBezTo>
                  <a:cubicBezTo>
                    <a:pt x="7582" y="4147"/>
                    <a:pt x="4772" y="6912"/>
                    <a:pt x="3016" y="9418"/>
                  </a:cubicBezTo>
                  <a:cubicBezTo>
                    <a:pt x="1260" y="11923"/>
                    <a:pt x="557" y="14170"/>
                    <a:pt x="206" y="15725"/>
                  </a:cubicBezTo>
                  <a:cubicBezTo>
                    <a:pt x="-145" y="17280"/>
                    <a:pt x="-145" y="18144"/>
                    <a:pt x="996" y="19008"/>
                  </a:cubicBezTo>
                  <a:cubicBezTo>
                    <a:pt x="2138" y="19872"/>
                    <a:pt x="4421" y="20736"/>
                    <a:pt x="8021" y="21168"/>
                  </a:cubicBezTo>
                  <a:cubicBezTo>
                    <a:pt x="11621" y="21600"/>
                    <a:pt x="16538" y="21600"/>
                    <a:pt x="214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3206750" y="5994987"/>
              <a:ext cx="120650" cy="271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21600" y="3305"/>
                  </a:moveTo>
                  <a:cubicBezTo>
                    <a:pt x="21600" y="2474"/>
                    <a:pt x="21600" y="1644"/>
                    <a:pt x="20842" y="979"/>
                  </a:cubicBezTo>
                  <a:cubicBezTo>
                    <a:pt x="20084" y="314"/>
                    <a:pt x="18568" y="-184"/>
                    <a:pt x="15916" y="65"/>
                  </a:cubicBezTo>
                  <a:cubicBezTo>
                    <a:pt x="13263" y="314"/>
                    <a:pt x="9474" y="1311"/>
                    <a:pt x="6821" y="2641"/>
                  </a:cubicBezTo>
                  <a:cubicBezTo>
                    <a:pt x="4168" y="3970"/>
                    <a:pt x="2653" y="5631"/>
                    <a:pt x="3411" y="7044"/>
                  </a:cubicBezTo>
                  <a:cubicBezTo>
                    <a:pt x="4168" y="8456"/>
                    <a:pt x="7200" y="9619"/>
                    <a:pt x="10421" y="11031"/>
                  </a:cubicBezTo>
                  <a:cubicBezTo>
                    <a:pt x="13642" y="12444"/>
                    <a:pt x="17053" y="14105"/>
                    <a:pt x="18758" y="15601"/>
                  </a:cubicBezTo>
                  <a:cubicBezTo>
                    <a:pt x="20463" y="17096"/>
                    <a:pt x="20463" y="18425"/>
                    <a:pt x="19705" y="19422"/>
                  </a:cubicBezTo>
                  <a:cubicBezTo>
                    <a:pt x="18947" y="20419"/>
                    <a:pt x="17432" y="21084"/>
                    <a:pt x="14021" y="21250"/>
                  </a:cubicBezTo>
                  <a:cubicBezTo>
                    <a:pt x="10611" y="21416"/>
                    <a:pt x="5305" y="21084"/>
                    <a:pt x="0" y="20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4554965" y="4136112"/>
              <a:ext cx="226586" cy="23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28" fill="norm" stroke="1" extrusionOk="0">
                  <a:moveTo>
                    <a:pt x="18410" y="1931"/>
                  </a:moveTo>
                  <a:cubicBezTo>
                    <a:pt x="17810" y="1166"/>
                    <a:pt x="17210" y="401"/>
                    <a:pt x="16410" y="115"/>
                  </a:cubicBezTo>
                  <a:cubicBezTo>
                    <a:pt x="15610" y="-172"/>
                    <a:pt x="14610" y="19"/>
                    <a:pt x="12310" y="1357"/>
                  </a:cubicBezTo>
                  <a:cubicBezTo>
                    <a:pt x="10010" y="2695"/>
                    <a:pt x="6410" y="5180"/>
                    <a:pt x="4110" y="7283"/>
                  </a:cubicBezTo>
                  <a:cubicBezTo>
                    <a:pt x="1810" y="9386"/>
                    <a:pt x="810" y="11106"/>
                    <a:pt x="310" y="12444"/>
                  </a:cubicBezTo>
                  <a:cubicBezTo>
                    <a:pt x="-190" y="13782"/>
                    <a:pt x="-190" y="14738"/>
                    <a:pt x="1110" y="15789"/>
                  </a:cubicBezTo>
                  <a:cubicBezTo>
                    <a:pt x="2410" y="16840"/>
                    <a:pt x="5010" y="17987"/>
                    <a:pt x="8610" y="18943"/>
                  </a:cubicBezTo>
                  <a:cubicBezTo>
                    <a:pt x="12210" y="19899"/>
                    <a:pt x="16810" y="20663"/>
                    <a:pt x="21410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6597650" y="4138956"/>
              <a:ext cx="254000" cy="297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21600" y="2245"/>
                  </a:moveTo>
                  <a:cubicBezTo>
                    <a:pt x="20160" y="1332"/>
                    <a:pt x="18720" y="419"/>
                    <a:pt x="16830" y="115"/>
                  </a:cubicBezTo>
                  <a:cubicBezTo>
                    <a:pt x="14940" y="-189"/>
                    <a:pt x="12600" y="115"/>
                    <a:pt x="10530" y="952"/>
                  </a:cubicBezTo>
                  <a:cubicBezTo>
                    <a:pt x="8460" y="1788"/>
                    <a:pt x="6660" y="3157"/>
                    <a:pt x="5850" y="4603"/>
                  </a:cubicBezTo>
                  <a:cubicBezTo>
                    <a:pt x="5040" y="6048"/>
                    <a:pt x="5220" y="7569"/>
                    <a:pt x="6570" y="9394"/>
                  </a:cubicBezTo>
                  <a:cubicBezTo>
                    <a:pt x="7920" y="11219"/>
                    <a:pt x="10440" y="13349"/>
                    <a:pt x="11970" y="14718"/>
                  </a:cubicBezTo>
                  <a:cubicBezTo>
                    <a:pt x="13500" y="16087"/>
                    <a:pt x="14040" y="16696"/>
                    <a:pt x="14490" y="17380"/>
                  </a:cubicBezTo>
                  <a:cubicBezTo>
                    <a:pt x="14940" y="18065"/>
                    <a:pt x="15300" y="18825"/>
                    <a:pt x="15120" y="19434"/>
                  </a:cubicBezTo>
                  <a:cubicBezTo>
                    <a:pt x="14940" y="20042"/>
                    <a:pt x="14220" y="20498"/>
                    <a:pt x="11610" y="20803"/>
                  </a:cubicBezTo>
                  <a:cubicBezTo>
                    <a:pt x="9000" y="21107"/>
                    <a:pt x="4500" y="21259"/>
                    <a:pt x="0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8813778" y="4552605"/>
              <a:ext cx="134886" cy="487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538" fill="norm" stroke="1" extrusionOk="0">
                  <a:moveTo>
                    <a:pt x="5894" y="8073"/>
                  </a:moveTo>
                  <a:cubicBezTo>
                    <a:pt x="4585" y="9008"/>
                    <a:pt x="3276" y="9943"/>
                    <a:pt x="3112" y="11720"/>
                  </a:cubicBezTo>
                  <a:cubicBezTo>
                    <a:pt x="2949" y="13496"/>
                    <a:pt x="3931" y="16115"/>
                    <a:pt x="4421" y="17704"/>
                  </a:cubicBezTo>
                  <a:cubicBezTo>
                    <a:pt x="4912" y="19294"/>
                    <a:pt x="4912" y="19855"/>
                    <a:pt x="4912" y="20416"/>
                  </a:cubicBezTo>
                  <a:cubicBezTo>
                    <a:pt x="4912" y="20977"/>
                    <a:pt x="4912" y="21538"/>
                    <a:pt x="4912" y="21538"/>
                  </a:cubicBezTo>
                  <a:cubicBezTo>
                    <a:pt x="4912" y="21538"/>
                    <a:pt x="4912" y="20977"/>
                    <a:pt x="4258" y="19247"/>
                  </a:cubicBezTo>
                  <a:cubicBezTo>
                    <a:pt x="3603" y="17517"/>
                    <a:pt x="2294" y="14619"/>
                    <a:pt x="1312" y="11813"/>
                  </a:cubicBezTo>
                  <a:cubicBezTo>
                    <a:pt x="331" y="9008"/>
                    <a:pt x="-324" y="6296"/>
                    <a:pt x="167" y="4473"/>
                  </a:cubicBezTo>
                  <a:cubicBezTo>
                    <a:pt x="658" y="2650"/>
                    <a:pt x="2294" y="1715"/>
                    <a:pt x="3767" y="1107"/>
                  </a:cubicBezTo>
                  <a:cubicBezTo>
                    <a:pt x="5240" y="499"/>
                    <a:pt x="6549" y="219"/>
                    <a:pt x="8021" y="78"/>
                  </a:cubicBezTo>
                  <a:cubicBezTo>
                    <a:pt x="9494" y="-62"/>
                    <a:pt x="11131" y="-62"/>
                    <a:pt x="13258" y="499"/>
                  </a:cubicBezTo>
                  <a:cubicBezTo>
                    <a:pt x="15385" y="1060"/>
                    <a:pt x="18003" y="2182"/>
                    <a:pt x="19476" y="3538"/>
                  </a:cubicBezTo>
                  <a:cubicBezTo>
                    <a:pt x="20949" y="4894"/>
                    <a:pt x="21276" y="6483"/>
                    <a:pt x="20294" y="7699"/>
                  </a:cubicBezTo>
                  <a:cubicBezTo>
                    <a:pt x="19312" y="8915"/>
                    <a:pt x="17021" y="9756"/>
                    <a:pt x="14076" y="10270"/>
                  </a:cubicBezTo>
                  <a:cubicBezTo>
                    <a:pt x="11131" y="10785"/>
                    <a:pt x="7531" y="10972"/>
                    <a:pt x="3931" y="1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8953499" y="4995694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8985250" y="4900444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9086850" y="4989344"/>
              <a:ext cx="62492" cy="354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99" fill="norm" stroke="1" extrusionOk="0">
                  <a:moveTo>
                    <a:pt x="0" y="0"/>
                  </a:moveTo>
                  <a:cubicBezTo>
                    <a:pt x="5040" y="3067"/>
                    <a:pt x="10080" y="6135"/>
                    <a:pt x="13680" y="9202"/>
                  </a:cubicBezTo>
                  <a:cubicBezTo>
                    <a:pt x="17280" y="12270"/>
                    <a:pt x="19440" y="15337"/>
                    <a:pt x="20520" y="17318"/>
                  </a:cubicBezTo>
                  <a:cubicBezTo>
                    <a:pt x="21600" y="19299"/>
                    <a:pt x="21600" y="20194"/>
                    <a:pt x="19800" y="20769"/>
                  </a:cubicBezTo>
                  <a:cubicBezTo>
                    <a:pt x="18000" y="21344"/>
                    <a:pt x="14400" y="21600"/>
                    <a:pt x="11520" y="21217"/>
                  </a:cubicBezTo>
                  <a:cubicBezTo>
                    <a:pt x="8640" y="20833"/>
                    <a:pt x="6480" y="19811"/>
                    <a:pt x="5400" y="18788"/>
                  </a:cubicBezTo>
                  <a:cubicBezTo>
                    <a:pt x="4320" y="17766"/>
                    <a:pt x="4320" y="16743"/>
                    <a:pt x="4320" y="157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9093200" y="4875044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9378950" y="4862344"/>
              <a:ext cx="133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9398000" y="5008394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9762066" y="4531800"/>
              <a:ext cx="134593" cy="58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337" fill="norm" stroke="1" extrusionOk="0">
                  <a:moveTo>
                    <a:pt x="5564" y="8974"/>
                  </a:moveTo>
                  <a:cubicBezTo>
                    <a:pt x="4255" y="10046"/>
                    <a:pt x="2945" y="11119"/>
                    <a:pt x="2291" y="13072"/>
                  </a:cubicBezTo>
                  <a:cubicBezTo>
                    <a:pt x="1636" y="15025"/>
                    <a:pt x="1636" y="17859"/>
                    <a:pt x="1473" y="19468"/>
                  </a:cubicBezTo>
                  <a:cubicBezTo>
                    <a:pt x="1309" y="21076"/>
                    <a:pt x="982" y="21459"/>
                    <a:pt x="818" y="21306"/>
                  </a:cubicBezTo>
                  <a:cubicBezTo>
                    <a:pt x="655" y="21153"/>
                    <a:pt x="655" y="20463"/>
                    <a:pt x="491" y="18816"/>
                  </a:cubicBezTo>
                  <a:cubicBezTo>
                    <a:pt x="327" y="17170"/>
                    <a:pt x="0" y="14565"/>
                    <a:pt x="0" y="11731"/>
                  </a:cubicBezTo>
                  <a:cubicBezTo>
                    <a:pt x="0" y="8897"/>
                    <a:pt x="327" y="5833"/>
                    <a:pt x="1145" y="3842"/>
                  </a:cubicBezTo>
                  <a:cubicBezTo>
                    <a:pt x="1964" y="1850"/>
                    <a:pt x="3273" y="931"/>
                    <a:pt x="4745" y="433"/>
                  </a:cubicBezTo>
                  <a:cubicBezTo>
                    <a:pt x="6218" y="-64"/>
                    <a:pt x="7855" y="-141"/>
                    <a:pt x="10473" y="242"/>
                  </a:cubicBezTo>
                  <a:cubicBezTo>
                    <a:pt x="13091" y="625"/>
                    <a:pt x="16691" y="1468"/>
                    <a:pt x="18818" y="2540"/>
                  </a:cubicBezTo>
                  <a:cubicBezTo>
                    <a:pt x="20945" y="3612"/>
                    <a:pt x="21600" y="4914"/>
                    <a:pt x="19636" y="6140"/>
                  </a:cubicBezTo>
                  <a:cubicBezTo>
                    <a:pt x="17673" y="7365"/>
                    <a:pt x="13091" y="8514"/>
                    <a:pt x="9655" y="9395"/>
                  </a:cubicBezTo>
                  <a:cubicBezTo>
                    <a:pt x="6218" y="10276"/>
                    <a:pt x="3927" y="10889"/>
                    <a:pt x="1636" y="1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9861549" y="4906794"/>
              <a:ext cx="107951" cy="20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0"/>
                  </a:moveTo>
                  <a:cubicBezTo>
                    <a:pt x="3388" y="5236"/>
                    <a:pt x="6776" y="10473"/>
                    <a:pt x="8471" y="13636"/>
                  </a:cubicBezTo>
                  <a:cubicBezTo>
                    <a:pt x="10165" y="16800"/>
                    <a:pt x="10165" y="17891"/>
                    <a:pt x="9741" y="18982"/>
                  </a:cubicBezTo>
                  <a:cubicBezTo>
                    <a:pt x="9318" y="20073"/>
                    <a:pt x="8471" y="21164"/>
                    <a:pt x="7200" y="21382"/>
                  </a:cubicBezTo>
                  <a:cubicBezTo>
                    <a:pt x="5929" y="21600"/>
                    <a:pt x="4235" y="20945"/>
                    <a:pt x="2965" y="18873"/>
                  </a:cubicBezTo>
                  <a:cubicBezTo>
                    <a:pt x="1694" y="16800"/>
                    <a:pt x="847" y="13309"/>
                    <a:pt x="4024" y="10255"/>
                  </a:cubicBezTo>
                  <a:cubicBezTo>
                    <a:pt x="7200" y="7200"/>
                    <a:pt x="14400" y="4582"/>
                    <a:pt x="21600" y="1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10156736" y="4662232"/>
              <a:ext cx="155665" cy="446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70" fill="norm" stroke="1" extrusionOk="0">
                  <a:moveTo>
                    <a:pt x="20590" y="1074"/>
                  </a:moveTo>
                  <a:cubicBezTo>
                    <a:pt x="19131" y="564"/>
                    <a:pt x="17671" y="55"/>
                    <a:pt x="16358" y="4"/>
                  </a:cubicBezTo>
                  <a:cubicBezTo>
                    <a:pt x="15044" y="-47"/>
                    <a:pt x="13877" y="361"/>
                    <a:pt x="11688" y="1787"/>
                  </a:cubicBezTo>
                  <a:cubicBezTo>
                    <a:pt x="9498" y="3213"/>
                    <a:pt x="6288" y="5659"/>
                    <a:pt x="3952" y="8461"/>
                  </a:cubicBezTo>
                  <a:cubicBezTo>
                    <a:pt x="1617" y="11262"/>
                    <a:pt x="158" y="14421"/>
                    <a:pt x="12" y="16561"/>
                  </a:cubicBezTo>
                  <a:cubicBezTo>
                    <a:pt x="-134" y="18700"/>
                    <a:pt x="1034" y="19821"/>
                    <a:pt x="3661" y="20534"/>
                  </a:cubicBezTo>
                  <a:cubicBezTo>
                    <a:pt x="6288" y="21247"/>
                    <a:pt x="10374" y="21553"/>
                    <a:pt x="13585" y="21451"/>
                  </a:cubicBezTo>
                  <a:cubicBezTo>
                    <a:pt x="16796" y="21349"/>
                    <a:pt x="19131" y="20840"/>
                    <a:pt x="21466" y="20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10310137" y="4913144"/>
              <a:ext cx="167363" cy="20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51" fill="norm" stroke="1" extrusionOk="0">
                  <a:moveTo>
                    <a:pt x="289" y="3273"/>
                  </a:moveTo>
                  <a:cubicBezTo>
                    <a:pt x="19" y="2182"/>
                    <a:pt x="-251" y="1091"/>
                    <a:pt x="424" y="1091"/>
                  </a:cubicBezTo>
                  <a:cubicBezTo>
                    <a:pt x="1099" y="1091"/>
                    <a:pt x="2719" y="2182"/>
                    <a:pt x="4609" y="4691"/>
                  </a:cubicBezTo>
                  <a:cubicBezTo>
                    <a:pt x="6499" y="7200"/>
                    <a:pt x="8659" y="11127"/>
                    <a:pt x="9739" y="13636"/>
                  </a:cubicBezTo>
                  <a:cubicBezTo>
                    <a:pt x="10819" y="16145"/>
                    <a:pt x="10819" y="17236"/>
                    <a:pt x="10684" y="18436"/>
                  </a:cubicBezTo>
                  <a:cubicBezTo>
                    <a:pt x="10549" y="19636"/>
                    <a:pt x="10279" y="20945"/>
                    <a:pt x="9604" y="21273"/>
                  </a:cubicBezTo>
                  <a:cubicBezTo>
                    <a:pt x="8929" y="21600"/>
                    <a:pt x="7849" y="20945"/>
                    <a:pt x="7444" y="18436"/>
                  </a:cubicBezTo>
                  <a:cubicBezTo>
                    <a:pt x="7039" y="15927"/>
                    <a:pt x="7309" y="11564"/>
                    <a:pt x="8389" y="8400"/>
                  </a:cubicBezTo>
                  <a:cubicBezTo>
                    <a:pt x="9469" y="5236"/>
                    <a:pt x="11359" y="3273"/>
                    <a:pt x="13654" y="2073"/>
                  </a:cubicBezTo>
                  <a:cubicBezTo>
                    <a:pt x="15949" y="873"/>
                    <a:pt x="18649" y="436"/>
                    <a:pt x="213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10472432" y="4919494"/>
              <a:ext cx="81269" cy="173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57" fill="norm" stroke="1" extrusionOk="0">
                  <a:moveTo>
                    <a:pt x="21264" y="0"/>
                  </a:moveTo>
                  <a:cubicBezTo>
                    <a:pt x="17387" y="0"/>
                    <a:pt x="13510" y="0"/>
                    <a:pt x="9910" y="1692"/>
                  </a:cubicBezTo>
                  <a:cubicBezTo>
                    <a:pt x="6310" y="3383"/>
                    <a:pt x="2987" y="6766"/>
                    <a:pt x="1326" y="9889"/>
                  </a:cubicBezTo>
                  <a:cubicBezTo>
                    <a:pt x="-336" y="13012"/>
                    <a:pt x="-336" y="15875"/>
                    <a:pt x="772" y="17827"/>
                  </a:cubicBezTo>
                  <a:cubicBezTo>
                    <a:pt x="1879" y="19778"/>
                    <a:pt x="4095" y="20819"/>
                    <a:pt x="6587" y="21210"/>
                  </a:cubicBezTo>
                  <a:cubicBezTo>
                    <a:pt x="9079" y="21600"/>
                    <a:pt x="11849" y="21340"/>
                    <a:pt x="13233" y="18867"/>
                  </a:cubicBezTo>
                  <a:cubicBezTo>
                    <a:pt x="14618" y="16395"/>
                    <a:pt x="14618" y="11711"/>
                    <a:pt x="13233" y="8978"/>
                  </a:cubicBezTo>
                  <a:cubicBezTo>
                    <a:pt x="11849" y="6246"/>
                    <a:pt x="9079" y="5465"/>
                    <a:pt x="9079" y="5335"/>
                  </a:cubicBezTo>
                  <a:cubicBezTo>
                    <a:pt x="9079" y="5205"/>
                    <a:pt x="11849" y="5725"/>
                    <a:pt x="14618" y="6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0572750" y="4932194"/>
              <a:ext cx="133350" cy="131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4114" y="0"/>
                  </a:moveTo>
                  <a:cubicBezTo>
                    <a:pt x="2743" y="1029"/>
                    <a:pt x="1371" y="2057"/>
                    <a:pt x="686" y="3429"/>
                  </a:cubicBezTo>
                  <a:cubicBezTo>
                    <a:pt x="0" y="4800"/>
                    <a:pt x="0" y="6514"/>
                    <a:pt x="0" y="8229"/>
                  </a:cubicBezTo>
                  <a:cubicBezTo>
                    <a:pt x="0" y="9943"/>
                    <a:pt x="0" y="11657"/>
                    <a:pt x="686" y="13029"/>
                  </a:cubicBezTo>
                  <a:cubicBezTo>
                    <a:pt x="1371" y="14400"/>
                    <a:pt x="2743" y="15429"/>
                    <a:pt x="4114" y="14571"/>
                  </a:cubicBezTo>
                  <a:cubicBezTo>
                    <a:pt x="5486" y="13714"/>
                    <a:pt x="6857" y="10971"/>
                    <a:pt x="7543" y="10457"/>
                  </a:cubicBezTo>
                  <a:cubicBezTo>
                    <a:pt x="8229" y="9943"/>
                    <a:pt x="8229" y="11657"/>
                    <a:pt x="8571" y="13371"/>
                  </a:cubicBezTo>
                  <a:cubicBezTo>
                    <a:pt x="8914" y="15086"/>
                    <a:pt x="9600" y="16800"/>
                    <a:pt x="10629" y="18171"/>
                  </a:cubicBezTo>
                  <a:cubicBezTo>
                    <a:pt x="11657" y="19543"/>
                    <a:pt x="13029" y="20571"/>
                    <a:pt x="14571" y="21086"/>
                  </a:cubicBezTo>
                  <a:cubicBezTo>
                    <a:pt x="16114" y="21600"/>
                    <a:pt x="17829" y="21600"/>
                    <a:pt x="19029" y="18686"/>
                  </a:cubicBezTo>
                  <a:cubicBezTo>
                    <a:pt x="20229" y="15771"/>
                    <a:pt x="20914" y="9943"/>
                    <a:pt x="21600" y="4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10890250" y="4989344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10890250" y="4842071"/>
              <a:ext cx="51340" cy="3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0544" fill="norm" stroke="1" extrusionOk="0">
                  <a:moveTo>
                    <a:pt x="12960" y="693"/>
                  </a:moveTo>
                  <a:cubicBezTo>
                    <a:pt x="9504" y="4293"/>
                    <a:pt x="6048" y="7893"/>
                    <a:pt x="6912" y="12093"/>
                  </a:cubicBezTo>
                  <a:cubicBezTo>
                    <a:pt x="7776" y="16293"/>
                    <a:pt x="12960" y="21093"/>
                    <a:pt x="16416" y="20493"/>
                  </a:cubicBezTo>
                  <a:cubicBezTo>
                    <a:pt x="19872" y="19893"/>
                    <a:pt x="21600" y="13893"/>
                    <a:pt x="20736" y="9093"/>
                  </a:cubicBezTo>
                  <a:cubicBezTo>
                    <a:pt x="19872" y="4293"/>
                    <a:pt x="16416" y="693"/>
                    <a:pt x="12528" y="93"/>
                  </a:cubicBezTo>
                  <a:cubicBezTo>
                    <a:pt x="8640" y="-507"/>
                    <a:pt x="4320" y="1893"/>
                    <a:pt x="0" y="4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1069751" y="5053786"/>
              <a:ext cx="322150" cy="4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142" fill="norm" stroke="1" extrusionOk="0">
                  <a:moveTo>
                    <a:pt x="734" y="8799"/>
                  </a:moveTo>
                  <a:cubicBezTo>
                    <a:pt x="311" y="4685"/>
                    <a:pt x="-113" y="571"/>
                    <a:pt x="28" y="56"/>
                  </a:cubicBezTo>
                  <a:cubicBezTo>
                    <a:pt x="169" y="-458"/>
                    <a:pt x="875" y="2628"/>
                    <a:pt x="2640" y="5713"/>
                  </a:cubicBezTo>
                  <a:cubicBezTo>
                    <a:pt x="4405" y="8799"/>
                    <a:pt x="7228" y="11885"/>
                    <a:pt x="10546" y="14456"/>
                  </a:cubicBezTo>
                  <a:cubicBezTo>
                    <a:pt x="13863" y="17028"/>
                    <a:pt x="17675" y="19085"/>
                    <a:pt x="21487" y="21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1282818" y="5006503"/>
              <a:ext cx="90576" cy="154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277" fill="norm" stroke="1" extrusionOk="0">
                  <a:moveTo>
                    <a:pt x="4577" y="2888"/>
                  </a:moveTo>
                  <a:cubicBezTo>
                    <a:pt x="2177" y="2012"/>
                    <a:pt x="-223" y="1136"/>
                    <a:pt x="17" y="553"/>
                  </a:cubicBezTo>
                  <a:cubicBezTo>
                    <a:pt x="257" y="-31"/>
                    <a:pt x="3137" y="-323"/>
                    <a:pt x="6497" y="553"/>
                  </a:cubicBezTo>
                  <a:cubicBezTo>
                    <a:pt x="9857" y="1428"/>
                    <a:pt x="13697" y="3472"/>
                    <a:pt x="16577" y="5807"/>
                  </a:cubicBezTo>
                  <a:cubicBezTo>
                    <a:pt x="19457" y="8142"/>
                    <a:pt x="21377" y="10769"/>
                    <a:pt x="20177" y="13396"/>
                  </a:cubicBezTo>
                  <a:cubicBezTo>
                    <a:pt x="18977" y="16023"/>
                    <a:pt x="14657" y="18650"/>
                    <a:pt x="10337" y="21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11468710" y="5071894"/>
              <a:ext cx="6924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1411" y="0"/>
                  </a:moveTo>
                  <a:cubicBezTo>
                    <a:pt x="14866" y="2274"/>
                    <a:pt x="8320" y="4547"/>
                    <a:pt x="4720" y="6821"/>
                  </a:cubicBezTo>
                  <a:cubicBezTo>
                    <a:pt x="1120" y="9095"/>
                    <a:pt x="466" y="11368"/>
                    <a:pt x="138" y="13642"/>
                  </a:cubicBezTo>
                  <a:cubicBezTo>
                    <a:pt x="-189" y="15916"/>
                    <a:pt x="-189" y="18189"/>
                    <a:pt x="3084" y="19516"/>
                  </a:cubicBezTo>
                  <a:cubicBezTo>
                    <a:pt x="6356" y="20842"/>
                    <a:pt x="12902" y="21221"/>
                    <a:pt x="194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1590202" y="5097294"/>
              <a:ext cx="65313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600" fill="norm" stroke="1" extrusionOk="0">
                  <a:moveTo>
                    <a:pt x="7637" y="0"/>
                  </a:moveTo>
                  <a:cubicBezTo>
                    <a:pt x="4937" y="2469"/>
                    <a:pt x="2237" y="4937"/>
                    <a:pt x="887" y="7714"/>
                  </a:cubicBezTo>
                  <a:cubicBezTo>
                    <a:pt x="-463" y="10491"/>
                    <a:pt x="-463" y="13577"/>
                    <a:pt x="2237" y="16354"/>
                  </a:cubicBezTo>
                  <a:cubicBezTo>
                    <a:pt x="4937" y="19131"/>
                    <a:pt x="10337" y="21600"/>
                    <a:pt x="14387" y="21600"/>
                  </a:cubicBezTo>
                  <a:cubicBezTo>
                    <a:pt x="18437" y="21600"/>
                    <a:pt x="21137" y="19131"/>
                    <a:pt x="20800" y="17589"/>
                  </a:cubicBezTo>
                  <a:cubicBezTo>
                    <a:pt x="20462" y="16046"/>
                    <a:pt x="17087" y="15429"/>
                    <a:pt x="14050" y="14194"/>
                  </a:cubicBezTo>
                  <a:cubicBezTo>
                    <a:pt x="11012" y="12960"/>
                    <a:pt x="8312" y="11109"/>
                    <a:pt x="5612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1718643" y="4957594"/>
              <a:ext cx="980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18"/>
                    <a:pt x="2735" y="10036"/>
                    <a:pt x="575" y="13636"/>
                  </a:cubicBezTo>
                  <a:cubicBezTo>
                    <a:pt x="-1585" y="17236"/>
                    <a:pt x="2735" y="19418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1865472" y="5211594"/>
              <a:ext cx="59403" cy="23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12" fill="norm" stroke="1" extrusionOk="0">
                  <a:moveTo>
                    <a:pt x="14349" y="0"/>
                  </a:moveTo>
                  <a:cubicBezTo>
                    <a:pt x="16583" y="5105"/>
                    <a:pt x="18818" y="10211"/>
                    <a:pt x="19935" y="13255"/>
                  </a:cubicBezTo>
                  <a:cubicBezTo>
                    <a:pt x="21052" y="16298"/>
                    <a:pt x="21052" y="17280"/>
                    <a:pt x="20680" y="18262"/>
                  </a:cubicBezTo>
                  <a:cubicBezTo>
                    <a:pt x="20307" y="19244"/>
                    <a:pt x="19562" y="20225"/>
                    <a:pt x="17328" y="20815"/>
                  </a:cubicBezTo>
                  <a:cubicBezTo>
                    <a:pt x="15093" y="21404"/>
                    <a:pt x="11369" y="21600"/>
                    <a:pt x="8018" y="21207"/>
                  </a:cubicBezTo>
                  <a:cubicBezTo>
                    <a:pt x="4666" y="20815"/>
                    <a:pt x="1686" y="19833"/>
                    <a:pt x="569" y="18164"/>
                  </a:cubicBezTo>
                  <a:cubicBezTo>
                    <a:pt x="-548" y="16495"/>
                    <a:pt x="197" y="14138"/>
                    <a:pt x="942" y="1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11918950" y="5129044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12039600" y="4970462"/>
              <a:ext cx="96321" cy="38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473" fill="norm" stroke="1" extrusionOk="0">
                  <a:moveTo>
                    <a:pt x="0" y="1399"/>
                  </a:moveTo>
                  <a:cubicBezTo>
                    <a:pt x="919" y="812"/>
                    <a:pt x="1838" y="225"/>
                    <a:pt x="3447" y="49"/>
                  </a:cubicBezTo>
                  <a:cubicBezTo>
                    <a:pt x="5055" y="-127"/>
                    <a:pt x="7353" y="108"/>
                    <a:pt x="10570" y="1751"/>
                  </a:cubicBezTo>
                  <a:cubicBezTo>
                    <a:pt x="13787" y="3395"/>
                    <a:pt x="17923" y="6447"/>
                    <a:pt x="19762" y="9206"/>
                  </a:cubicBezTo>
                  <a:cubicBezTo>
                    <a:pt x="21600" y="11964"/>
                    <a:pt x="21140" y="14430"/>
                    <a:pt x="19072" y="16425"/>
                  </a:cubicBezTo>
                  <a:cubicBezTo>
                    <a:pt x="17004" y="18421"/>
                    <a:pt x="13328" y="19947"/>
                    <a:pt x="9651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9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696449" y="5256044"/>
              <a:ext cx="1206501" cy="95251"/>
            </a:xfrm>
            <a:prstGeom prst="rect">
              <a:avLst/>
            </a:prstGeom>
            <a:effectLst/>
          </p:spPr>
        </p:pic>
        <p:pic>
          <p:nvPicPr>
            <p:cNvPr id="139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264900" y="5421144"/>
              <a:ext cx="590550" cy="120651"/>
            </a:xfrm>
            <a:prstGeom prst="rect">
              <a:avLst/>
            </a:prstGeom>
            <a:effectLst/>
          </p:spPr>
        </p:pic>
        <p:sp>
          <p:nvSpPr>
            <p:cNvPr id="1398" name="Line"/>
            <p:cNvSpPr/>
            <p:nvPr/>
          </p:nvSpPr>
          <p:spPr>
            <a:xfrm>
              <a:off x="4121876" y="4883485"/>
              <a:ext cx="195111" cy="273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286" fill="norm" stroke="1" extrusionOk="0">
                  <a:moveTo>
                    <a:pt x="15776" y="5278"/>
                  </a:moveTo>
                  <a:cubicBezTo>
                    <a:pt x="15317" y="4454"/>
                    <a:pt x="14857" y="3629"/>
                    <a:pt x="14283" y="2722"/>
                  </a:cubicBezTo>
                  <a:cubicBezTo>
                    <a:pt x="13708" y="1816"/>
                    <a:pt x="13019" y="826"/>
                    <a:pt x="12100" y="579"/>
                  </a:cubicBezTo>
                  <a:cubicBezTo>
                    <a:pt x="11181" y="332"/>
                    <a:pt x="10032" y="826"/>
                    <a:pt x="8193" y="2393"/>
                  </a:cubicBezTo>
                  <a:cubicBezTo>
                    <a:pt x="6355" y="3959"/>
                    <a:pt x="3827" y="6597"/>
                    <a:pt x="2334" y="9235"/>
                  </a:cubicBezTo>
                  <a:cubicBezTo>
                    <a:pt x="840" y="11874"/>
                    <a:pt x="381" y="14512"/>
                    <a:pt x="151" y="16243"/>
                  </a:cubicBezTo>
                  <a:cubicBezTo>
                    <a:pt x="-79" y="17974"/>
                    <a:pt x="-79" y="18799"/>
                    <a:pt x="381" y="19541"/>
                  </a:cubicBezTo>
                  <a:cubicBezTo>
                    <a:pt x="840" y="20283"/>
                    <a:pt x="1759" y="20942"/>
                    <a:pt x="3712" y="21190"/>
                  </a:cubicBezTo>
                  <a:cubicBezTo>
                    <a:pt x="5666" y="21437"/>
                    <a:pt x="8653" y="21272"/>
                    <a:pt x="11640" y="19953"/>
                  </a:cubicBezTo>
                  <a:cubicBezTo>
                    <a:pt x="14627" y="18634"/>
                    <a:pt x="17615" y="16161"/>
                    <a:pt x="19338" y="13358"/>
                  </a:cubicBezTo>
                  <a:cubicBezTo>
                    <a:pt x="21061" y="10555"/>
                    <a:pt x="21521" y="7422"/>
                    <a:pt x="20947" y="5113"/>
                  </a:cubicBezTo>
                  <a:cubicBezTo>
                    <a:pt x="20372" y="2805"/>
                    <a:pt x="18764" y="1321"/>
                    <a:pt x="17385" y="579"/>
                  </a:cubicBezTo>
                  <a:cubicBezTo>
                    <a:pt x="16006" y="-163"/>
                    <a:pt x="14857" y="-163"/>
                    <a:pt x="13249" y="414"/>
                  </a:cubicBezTo>
                  <a:cubicBezTo>
                    <a:pt x="11640" y="991"/>
                    <a:pt x="9572" y="2145"/>
                    <a:pt x="9112" y="3464"/>
                  </a:cubicBezTo>
                  <a:cubicBezTo>
                    <a:pt x="8653" y="4784"/>
                    <a:pt x="9802" y="6268"/>
                    <a:pt x="10951" y="77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4425950" y="5042260"/>
              <a:ext cx="3810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4586816" y="4848385"/>
              <a:ext cx="175684" cy="433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16135" y="6039"/>
                  </a:moveTo>
                  <a:cubicBezTo>
                    <a:pt x="16395" y="4676"/>
                    <a:pt x="16655" y="3313"/>
                    <a:pt x="15614" y="2265"/>
                  </a:cubicBezTo>
                  <a:cubicBezTo>
                    <a:pt x="14573" y="1216"/>
                    <a:pt x="12231" y="482"/>
                    <a:pt x="9759" y="168"/>
                  </a:cubicBezTo>
                  <a:cubicBezTo>
                    <a:pt x="7287" y="-147"/>
                    <a:pt x="4684" y="-42"/>
                    <a:pt x="2863" y="692"/>
                  </a:cubicBezTo>
                  <a:cubicBezTo>
                    <a:pt x="1041" y="1426"/>
                    <a:pt x="0" y="2789"/>
                    <a:pt x="0" y="3628"/>
                  </a:cubicBezTo>
                  <a:cubicBezTo>
                    <a:pt x="0" y="4467"/>
                    <a:pt x="1041" y="4781"/>
                    <a:pt x="2863" y="4991"/>
                  </a:cubicBezTo>
                  <a:cubicBezTo>
                    <a:pt x="4684" y="5201"/>
                    <a:pt x="7287" y="5305"/>
                    <a:pt x="9108" y="5201"/>
                  </a:cubicBezTo>
                  <a:cubicBezTo>
                    <a:pt x="10930" y="5096"/>
                    <a:pt x="11971" y="4781"/>
                    <a:pt x="13012" y="4467"/>
                  </a:cubicBezTo>
                  <a:cubicBezTo>
                    <a:pt x="14053" y="4152"/>
                    <a:pt x="15094" y="3837"/>
                    <a:pt x="16005" y="3942"/>
                  </a:cubicBezTo>
                  <a:cubicBezTo>
                    <a:pt x="16916" y="4047"/>
                    <a:pt x="17696" y="4571"/>
                    <a:pt x="18087" y="5987"/>
                  </a:cubicBezTo>
                  <a:cubicBezTo>
                    <a:pt x="18477" y="7403"/>
                    <a:pt x="18477" y="9709"/>
                    <a:pt x="18477" y="11806"/>
                  </a:cubicBezTo>
                  <a:cubicBezTo>
                    <a:pt x="18477" y="13903"/>
                    <a:pt x="18477" y="15791"/>
                    <a:pt x="18998" y="17364"/>
                  </a:cubicBezTo>
                  <a:cubicBezTo>
                    <a:pt x="19518" y="18936"/>
                    <a:pt x="20559" y="20195"/>
                    <a:pt x="21600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6449470" y="5036917"/>
              <a:ext cx="226529" cy="24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0815" fill="norm" stroke="1" extrusionOk="0">
                  <a:moveTo>
                    <a:pt x="13039" y="6266"/>
                  </a:moveTo>
                  <a:cubicBezTo>
                    <a:pt x="13039" y="5359"/>
                    <a:pt x="13039" y="4451"/>
                    <a:pt x="12942" y="3362"/>
                  </a:cubicBezTo>
                  <a:cubicBezTo>
                    <a:pt x="12844" y="2273"/>
                    <a:pt x="12650" y="1003"/>
                    <a:pt x="12066" y="367"/>
                  </a:cubicBezTo>
                  <a:cubicBezTo>
                    <a:pt x="11482" y="-268"/>
                    <a:pt x="10509" y="-268"/>
                    <a:pt x="8369" y="1910"/>
                  </a:cubicBezTo>
                  <a:cubicBezTo>
                    <a:pt x="6228" y="4088"/>
                    <a:pt x="2920" y="8445"/>
                    <a:pt x="1266" y="11621"/>
                  </a:cubicBezTo>
                  <a:cubicBezTo>
                    <a:pt x="-388" y="14798"/>
                    <a:pt x="-388" y="16794"/>
                    <a:pt x="1071" y="18428"/>
                  </a:cubicBezTo>
                  <a:cubicBezTo>
                    <a:pt x="2531" y="20061"/>
                    <a:pt x="5450" y="21332"/>
                    <a:pt x="9050" y="20606"/>
                  </a:cubicBezTo>
                  <a:cubicBezTo>
                    <a:pt x="12650" y="19880"/>
                    <a:pt x="16931" y="17157"/>
                    <a:pt x="19071" y="14162"/>
                  </a:cubicBezTo>
                  <a:cubicBezTo>
                    <a:pt x="21212" y="11167"/>
                    <a:pt x="21212" y="7900"/>
                    <a:pt x="20044" y="5903"/>
                  </a:cubicBezTo>
                  <a:cubicBezTo>
                    <a:pt x="18877" y="3907"/>
                    <a:pt x="16542" y="3181"/>
                    <a:pt x="14596" y="3816"/>
                  </a:cubicBezTo>
                  <a:cubicBezTo>
                    <a:pt x="12650" y="4451"/>
                    <a:pt x="11093" y="6448"/>
                    <a:pt x="9536" y="8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6762749" y="5236994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6959600" y="5019087"/>
              <a:ext cx="101600" cy="28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2041"/>
                  </a:moveTo>
                  <a:cubicBezTo>
                    <a:pt x="1350" y="1411"/>
                    <a:pt x="2700" y="780"/>
                    <a:pt x="4725" y="386"/>
                  </a:cubicBezTo>
                  <a:cubicBezTo>
                    <a:pt x="6750" y="-8"/>
                    <a:pt x="9450" y="-166"/>
                    <a:pt x="11250" y="228"/>
                  </a:cubicBezTo>
                  <a:cubicBezTo>
                    <a:pt x="13050" y="622"/>
                    <a:pt x="13950" y="1568"/>
                    <a:pt x="14175" y="4091"/>
                  </a:cubicBezTo>
                  <a:cubicBezTo>
                    <a:pt x="14400" y="6614"/>
                    <a:pt x="13950" y="10713"/>
                    <a:pt x="15075" y="13866"/>
                  </a:cubicBezTo>
                  <a:cubicBezTo>
                    <a:pt x="16200" y="17019"/>
                    <a:pt x="18900" y="19227"/>
                    <a:pt x="21600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4236420" y="5944309"/>
              <a:ext cx="157780" cy="26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023" fill="norm" stroke="1" extrusionOk="0">
                  <a:moveTo>
                    <a:pt x="21186" y="305"/>
                  </a:moveTo>
                  <a:cubicBezTo>
                    <a:pt x="17491" y="-28"/>
                    <a:pt x="13797" y="-360"/>
                    <a:pt x="10386" y="886"/>
                  </a:cubicBezTo>
                  <a:cubicBezTo>
                    <a:pt x="6975" y="2132"/>
                    <a:pt x="3849" y="4957"/>
                    <a:pt x="2002" y="7698"/>
                  </a:cubicBezTo>
                  <a:cubicBezTo>
                    <a:pt x="154" y="10440"/>
                    <a:pt x="-414" y="13098"/>
                    <a:pt x="297" y="15342"/>
                  </a:cubicBezTo>
                  <a:cubicBezTo>
                    <a:pt x="1007" y="17585"/>
                    <a:pt x="2997" y="19412"/>
                    <a:pt x="4844" y="20326"/>
                  </a:cubicBezTo>
                  <a:cubicBezTo>
                    <a:pt x="6691" y="21240"/>
                    <a:pt x="8397" y="21240"/>
                    <a:pt x="10528" y="20409"/>
                  </a:cubicBezTo>
                  <a:cubicBezTo>
                    <a:pt x="12660" y="19578"/>
                    <a:pt x="15218" y="17917"/>
                    <a:pt x="17065" y="15674"/>
                  </a:cubicBezTo>
                  <a:cubicBezTo>
                    <a:pt x="18912" y="13431"/>
                    <a:pt x="20049" y="10606"/>
                    <a:pt x="19623" y="8280"/>
                  </a:cubicBezTo>
                  <a:cubicBezTo>
                    <a:pt x="19197" y="5954"/>
                    <a:pt x="17207" y="4126"/>
                    <a:pt x="15075" y="3212"/>
                  </a:cubicBezTo>
                  <a:cubicBezTo>
                    <a:pt x="12944" y="2298"/>
                    <a:pt x="10670" y="2298"/>
                    <a:pt x="9533" y="2797"/>
                  </a:cubicBezTo>
                  <a:cubicBezTo>
                    <a:pt x="8397" y="3295"/>
                    <a:pt x="8397" y="4292"/>
                    <a:pt x="8397" y="5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4508500" y="6094244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4619571" y="5921053"/>
              <a:ext cx="136579" cy="328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22" fill="norm" stroke="1" extrusionOk="0">
                  <a:moveTo>
                    <a:pt x="21442" y="939"/>
                  </a:moveTo>
                  <a:cubicBezTo>
                    <a:pt x="20113" y="388"/>
                    <a:pt x="18784" y="-162"/>
                    <a:pt x="16125" y="44"/>
                  </a:cubicBezTo>
                  <a:cubicBezTo>
                    <a:pt x="13467" y="251"/>
                    <a:pt x="9479" y="1214"/>
                    <a:pt x="6156" y="2658"/>
                  </a:cubicBezTo>
                  <a:cubicBezTo>
                    <a:pt x="2833" y="4103"/>
                    <a:pt x="174" y="6029"/>
                    <a:pt x="8" y="7749"/>
                  </a:cubicBezTo>
                  <a:cubicBezTo>
                    <a:pt x="-158" y="9469"/>
                    <a:pt x="2168" y="10982"/>
                    <a:pt x="5657" y="12564"/>
                  </a:cubicBezTo>
                  <a:cubicBezTo>
                    <a:pt x="9147" y="14146"/>
                    <a:pt x="13799" y="15797"/>
                    <a:pt x="16125" y="16967"/>
                  </a:cubicBezTo>
                  <a:cubicBezTo>
                    <a:pt x="18451" y="18136"/>
                    <a:pt x="18451" y="18824"/>
                    <a:pt x="16291" y="19512"/>
                  </a:cubicBezTo>
                  <a:cubicBezTo>
                    <a:pt x="14131" y="20200"/>
                    <a:pt x="9811" y="20888"/>
                    <a:pt x="6987" y="21163"/>
                  </a:cubicBezTo>
                  <a:cubicBezTo>
                    <a:pt x="4162" y="21438"/>
                    <a:pt x="2833" y="21300"/>
                    <a:pt x="1504" y="21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4641850" y="5897394"/>
              <a:ext cx="3429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1133" y="13371"/>
                  </a:cubicBezTo>
                  <a:cubicBezTo>
                    <a:pt x="2267" y="10286"/>
                    <a:pt x="4533" y="6686"/>
                    <a:pt x="7467" y="4114"/>
                  </a:cubicBezTo>
                  <a:cubicBezTo>
                    <a:pt x="10400" y="1543"/>
                    <a:pt x="14000" y="0"/>
                    <a:pt x="16467" y="0"/>
                  </a:cubicBezTo>
                  <a:cubicBezTo>
                    <a:pt x="18933" y="0"/>
                    <a:pt x="20267" y="1543"/>
                    <a:pt x="21600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6344253" y="6018044"/>
              <a:ext cx="208947" cy="24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17" fill="norm" stroke="1" extrusionOk="0">
                  <a:moveTo>
                    <a:pt x="21322" y="0"/>
                  </a:moveTo>
                  <a:cubicBezTo>
                    <a:pt x="17650" y="554"/>
                    <a:pt x="13978" y="1108"/>
                    <a:pt x="10522" y="3231"/>
                  </a:cubicBezTo>
                  <a:cubicBezTo>
                    <a:pt x="7066" y="5354"/>
                    <a:pt x="3826" y="9046"/>
                    <a:pt x="1990" y="12092"/>
                  </a:cubicBezTo>
                  <a:cubicBezTo>
                    <a:pt x="154" y="15138"/>
                    <a:pt x="-278" y="17538"/>
                    <a:pt x="154" y="19108"/>
                  </a:cubicBezTo>
                  <a:cubicBezTo>
                    <a:pt x="586" y="20677"/>
                    <a:pt x="1882" y="21415"/>
                    <a:pt x="4366" y="21508"/>
                  </a:cubicBezTo>
                  <a:cubicBezTo>
                    <a:pt x="6850" y="21600"/>
                    <a:pt x="10522" y="21046"/>
                    <a:pt x="13654" y="19200"/>
                  </a:cubicBezTo>
                  <a:cubicBezTo>
                    <a:pt x="16786" y="17354"/>
                    <a:pt x="19378" y="14215"/>
                    <a:pt x="20242" y="11354"/>
                  </a:cubicBezTo>
                  <a:cubicBezTo>
                    <a:pt x="21106" y="8492"/>
                    <a:pt x="20242" y="5908"/>
                    <a:pt x="18730" y="4431"/>
                  </a:cubicBezTo>
                  <a:cubicBezTo>
                    <a:pt x="17218" y="2954"/>
                    <a:pt x="15058" y="2585"/>
                    <a:pt x="12898" y="2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6659154" y="6151343"/>
              <a:ext cx="46446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19978" fill="norm" stroke="1" extrusionOk="0">
                  <a:moveTo>
                    <a:pt x="885" y="19978"/>
                  </a:moveTo>
                  <a:cubicBezTo>
                    <a:pt x="-54" y="11670"/>
                    <a:pt x="-993" y="3363"/>
                    <a:pt x="2294" y="870"/>
                  </a:cubicBezTo>
                  <a:cubicBezTo>
                    <a:pt x="5581" y="-1622"/>
                    <a:pt x="13094" y="1701"/>
                    <a:pt x="20607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6790165" y="5961836"/>
              <a:ext cx="163085" cy="30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66" fill="norm" stroke="1" extrusionOk="0">
                  <a:moveTo>
                    <a:pt x="18844" y="833"/>
                  </a:moveTo>
                  <a:cubicBezTo>
                    <a:pt x="13859" y="383"/>
                    <a:pt x="8874" y="-67"/>
                    <a:pt x="5690" y="8"/>
                  </a:cubicBezTo>
                  <a:cubicBezTo>
                    <a:pt x="2505" y="83"/>
                    <a:pt x="1121" y="683"/>
                    <a:pt x="428" y="1508"/>
                  </a:cubicBezTo>
                  <a:cubicBezTo>
                    <a:pt x="-264" y="2333"/>
                    <a:pt x="-264" y="3383"/>
                    <a:pt x="1536" y="4808"/>
                  </a:cubicBezTo>
                  <a:cubicBezTo>
                    <a:pt x="3336" y="6233"/>
                    <a:pt x="6936" y="8033"/>
                    <a:pt x="10259" y="9758"/>
                  </a:cubicBezTo>
                  <a:cubicBezTo>
                    <a:pt x="13582" y="11483"/>
                    <a:pt x="16628" y="13133"/>
                    <a:pt x="18567" y="14558"/>
                  </a:cubicBezTo>
                  <a:cubicBezTo>
                    <a:pt x="20505" y="15983"/>
                    <a:pt x="21336" y="17183"/>
                    <a:pt x="21336" y="18083"/>
                  </a:cubicBezTo>
                  <a:cubicBezTo>
                    <a:pt x="21336" y="18983"/>
                    <a:pt x="20505" y="19583"/>
                    <a:pt x="18290" y="20183"/>
                  </a:cubicBezTo>
                  <a:cubicBezTo>
                    <a:pt x="16074" y="20783"/>
                    <a:pt x="12474" y="21383"/>
                    <a:pt x="10121" y="21458"/>
                  </a:cubicBezTo>
                  <a:cubicBezTo>
                    <a:pt x="7767" y="21533"/>
                    <a:pt x="6659" y="21083"/>
                    <a:pt x="5551" y="20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6819900" y="5922794"/>
              <a:ext cx="3365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0" y="15300"/>
                    <a:pt x="7879" y="9000"/>
                    <a:pt x="11479" y="5400"/>
                  </a:cubicBezTo>
                  <a:cubicBezTo>
                    <a:pt x="15079" y="1800"/>
                    <a:pt x="1834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7277100" y="5230644"/>
              <a:ext cx="67276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0" y="0"/>
                  </a:moveTo>
                  <a:cubicBezTo>
                    <a:pt x="2768" y="0"/>
                    <a:pt x="5535" y="0"/>
                    <a:pt x="7762" y="2400"/>
                  </a:cubicBezTo>
                  <a:cubicBezTo>
                    <a:pt x="9990" y="4800"/>
                    <a:pt x="11678" y="9600"/>
                    <a:pt x="13568" y="12000"/>
                  </a:cubicBezTo>
                  <a:cubicBezTo>
                    <a:pt x="15458" y="14400"/>
                    <a:pt x="17550" y="14400"/>
                    <a:pt x="18967" y="12000"/>
                  </a:cubicBezTo>
                  <a:cubicBezTo>
                    <a:pt x="20385" y="9600"/>
                    <a:pt x="21128" y="4800"/>
                    <a:pt x="21364" y="6000"/>
                  </a:cubicBezTo>
                  <a:cubicBezTo>
                    <a:pt x="21600" y="7200"/>
                    <a:pt x="21330" y="14400"/>
                    <a:pt x="210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7854950" y="5116344"/>
              <a:ext cx="1514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0" y="0"/>
                  </a:moveTo>
                  <a:cubicBezTo>
                    <a:pt x="6600" y="2653"/>
                    <a:pt x="13200" y="5305"/>
                    <a:pt x="16950" y="7011"/>
                  </a:cubicBezTo>
                  <a:cubicBezTo>
                    <a:pt x="20700" y="8716"/>
                    <a:pt x="21600" y="9474"/>
                    <a:pt x="21450" y="10705"/>
                  </a:cubicBezTo>
                  <a:cubicBezTo>
                    <a:pt x="21300" y="11937"/>
                    <a:pt x="20100" y="13642"/>
                    <a:pt x="17550" y="15063"/>
                  </a:cubicBezTo>
                  <a:cubicBezTo>
                    <a:pt x="15000" y="16484"/>
                    <a:pt x="11100" y="17621"/>
                    <a:pt x="8850" y="18663"/>
                  </a:cubicBezTo>
                  <a:cubicBezTo>
                    <a:pt x="6600" y="19705"/>
                    <a:pt x="6000" y="20653"/>
                    <a:pt x="5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8305799" y="5090944"/>
              <a:ext cx="19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314"/>
                    <a:pt x="21600" y="10629"/>
                    <a:pt x="18000" y="14229"/>
                  </a:cubicBezTo>
                  <a:cubicBezTo>
                    <a:pt x="14400" y="17829"/>
                    <a:pt x="7200" y="197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7207250" y="6236837"/>
              <a:ext cx="527050" cy="2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20879"/>
                  </a:moveTo>
                  <a:cubicBezTo>
                    <a:pt x="1388" y="16952"/>
                    <a:pt x="2776" y="13024"/>
                    <a:pt x="4901" y="9097"/>
                  </a:cubicBezTo>
                  <a:cubicBezTo>
                    <a:pt x="7027" y="5170"/>
                    <a:pt x="9889" y="1243"/>
                    <a:pt x="12795" y="261"/>
                  </a:cubicBezTo>
                  <a:cubicBezTo>
                    <a:pt x="15701" y="-721"/>
                    <a:pt x="18651" y="1243"/>
                    <a:pt x="21600" y="3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7607300" y="6119644"/>
              <a:ext cx="18743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0" y="0"/>
                  </a:moveTo>
                  <a:cubicBezTo>
                    <a:pt x="4035" y="465"/>
                    <a:pt x="8070" y="929"/>
                    <a:pt x="11512" y="1858"/>
                  </a:cubicBezTo>
                  <a:cubicBezTo>
                    <a:pt x="14954" y="2787"/>
                    <a:pt x="17802" y="4181"/>
                    <a:pt x="19464" y="5923"/>
                  </a:cubicBezTo>
                  <a:cubicBezTo>
                    <a:pt x="21125" y="7665"/>
                    <a:pt x="21600" y="9755"/>
                    <a:pt x="20176" y="11845"/>
                  </a:cubicBezTo>
                  <a:cubicBezTo>
                    <a:pt x="18752" y="13935"/>
                    <a:pt x="15429" y="16026"/>
                    <a:pt x="13530" y="17652"/>
                  </a:cubicBezTo>
                  <a:cubicBezTo>
                    <a:pt x="11631" y="19277"/>
                    <a:pt x="11156" y="20439"/>
                    <a:pt x="11512" y="21019"/>
                  </a:cubicBezTo>
                  <a:cubicBezTo>
                    <a:pt x="11868" y="21600"/>
                    <a:pt x="13055" y="21600"/>
                    <a:pt x="142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8089900" y="6075194"/>
              <a:ext cx="13923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985"/>
                    <a:pt x="18514" y="9969"/>
                    <a:pt x="20057" y="13569"/>
                  </a:cubicBezTo>
                  <a:cubicBezTo>
                    <a:pt x="21600" y="17169"/>
                    <a:pt x="15429" y="19385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9096288" y="6157744"/>
              <a:ext cx="50491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14781" y="0"/>
                  </a:moveTo>
                  <a:cubicBezTo>
                    <a:pt x="11979" y="1366"/>
                    <a:pt x="9177" y="2731"/>
                    <a:pt x="6828" y="3910"/>
                  </a:cubicBezTo>
                  <a:cubicBezTo>
                    <a:pt x="4478" y="5090"/>
                    <a:pt x="2580" y="6083"/>
                    <a:pt x="1450" y="6890"/>
                  </a:cubicBezTo>
                  <a:cubicBezTo>
                    <a:pt x="321" y="7697"/>
                    <a:pt x="-41" y="8317"/>
                    <a:pt x="4" y="8814"/>
                  </a:cubicBezTo>
                  <a:cubicBezTo>
                    <a:pt x="49" y="9310"/>
                    <a:pt x="501" y="9683"/>
                    <a:pt x="1721" y="9931"/>
                  </a:cubicBezTo>
                  <a:cubicBezTo>
                    <a:pt x="2941" y="10179"/>
                    <a:pt x="4930" y="10303"/>
                    <a:pt x="6150" y="10366"/>
                  </a:cubicBezTo>
                  <a:cubicBezTo>
                    <a:pt x="7370" y="10428"/>
                    <a:pt x="7822" y="10428"/>
                    <a:pt x="8454" y="10428"/>
                  </a:cubicBezTo>
                  <a:cubicBezTo>
                    <a:pt x="9087" y="10428"/>
                    <a:pt x="9900" y="10428"/>
                    <a:pt x="10172" y="10676"/>
                  </a:cubicBezTo>
                  <a:cubicBezTo>
                    <a:pt x="10443" y="10924"/>
                    <a:pt x="10172" y="11421"/>
                    <a:pt x="8951" y="12414"/>
                  </a:cubicBezTo>
                  <a:cubicBezTo>
                    <a:pt x="7731" y="13407"/>
                    <a:pt x="5562" y="14897"/>
                    <a:pt x="4071" y="16014"/>
                  </a:cubicBezTo>
                  <a:cubicBezTo>
                    <a:pt x="2580" y="17131"/>
                    <a:pt x="1767" y="17876"/>
                    <a:pt x="1315" y="18559"/>
                  </a:cubicBezTo>
                  <a:cubicBezTo>
                    <a:pt x="863" y="19241"/>
                    <a:pt x="772" y="19862"/>
                    <a:pt x="953" y="20297"/>
                  </a:cubicBezTo>
                  <a:cubicBezTo>
                    <a:pt x="1134" y="20731"/>
                    <a:pt x="1586" y="20979"/>
                    <a:pt x="3213" y="21041"/>
                  </a:cubicBezTo>
                  <a:cubicBezTo>
                    <a:pt x="4839" y="21103"/>
                    <a:pt x="7641" y="20979"/>
                    <a:pt x="10623" y="20917"/>
                  </a:cubicBezTo>
                  <a:cubicBezTo>
                    <a:pt x="13606" y="20855"/>
                    <a:pt x="16769" y="20855"/>
                    <a:pt x="18622" y="20979"/>
                  </a:cubicBezTo>
                  <a:cubicBezTo>
                    <a:pt x="20474" y="21103"/>
                    <a:pt x="21017" y="21352"/>
                    <a:pt x="215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9879380" y="6051240"/>
              <a:ext cx="129543" cy="50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538" fill="norm" stroke="1" extrusionOk="0">
                  <a:moveTo>
                    <a:pt x="4312" y="8378"/>
                  </a:moveTo>
                  <a:cubicBezTo>
                    <a:pt x="4312" y="12009"/>
                    <a:pt x="4312" y="15639"/>
                    <a:pt x="4312" y="17681"/>
                  </a:cubicBezTo>
                  <a:cubicBezTo>
                    <a:pt x="4312" y="19723"/>
                    <a:pt x="4312" y="20177"/>
                    <a:pt x="4141" y="20630"/>
                  </a:cubicBezTo>
                  <a:cubicBezTo>
                    <a:pt x="3969" y="21084"/>
                    <a:pt x="3626" y="21538"/>
                    <a:pt x="3284" y="21538"/>
                  </a:cubicBezTo>
                  <a:cubicBezTo>
                    <a:pt x="2941" y="21538"/>
                    <a:pt x="2598" y="21084"/>
                    <a:pt x="1912" y="19451"/>
                  </a:cubicBezTo>
                  <a:cubicBezTo>
                    <a:pt x="1226" y="17817"/>
                    <a:pt x="198" y="15004"/>
                    <a:pt x="26" y="12281"/>
                  </a:cubicBezTo>
                  <a:cubicBezTo>
                    <a:pt x="-145" y="9558"/>
                    <a:pt x="541" y="6926"/>
                    <a:pt x="1741" y="5111"/>
                  </a:cubicBezTo>
                  <a:cubicBezTo>
                    <a:pt x="2941" y="3296"/>
                    <a:pt x="4655" y="2298"/>
                    <a:pt x="6369" y="1572"/>
                  </a:cubicBezTo>
                  <a:cubicBezTo>
                    <a:pt x="8084" y="846"/>
                    <a:pt x="9798" y="392"/>
                    <a:pt x="11512" y="165"/>
                  </a:cubicBezTo>
                  <a:cubicBezTo>
                    <a:pt x="13226" y="-62"/>
                    <a:pt x="14941" y="-62"/>
                    <a:pt x="16484" y="210"/>
                  </a:cubicBezTo>
                  <a:cubicBezTo>
                    <a:pt x="18026" y="483"/>
                    <a:pt x="19398" y="1027"/>
                    <a:pt x="20255" y="2207"/>
                  </a:cubicBezTo>
                  <a:cubicBezTo>
                    <a:pt x="21112" y="3387"/>
                    <a:pt x="21455" y="5202"/>
                    <a:pt x="19912" y="6654"/>
                  </a:cubicBezTo>
                  <a:cubicBezTo>
                    <a:pt x="18369" y="8106"/>
                    <a:pt x="14941" y="9195"/>
                    <a:pt x="12026" y="9740"/>
                  </a:cubicBezTo>
                  <a:cubicBezTo>
                    <a:pt x="9112" y="10284"/>
                    <a:pt x="6712" y="10284"/>
                    <a:pt x="4312" y="10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0089586" y="6500644"/>
              <a:ext cx="1961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063"/>
                    <a:pt x="-1585" y="12126"/>
                    <a:pt x="575" y="15726"/>
                  </a:cubicBezTo>
                  <a:cubicBezTo>
                    <a:pt x="2735" y="19326"/>
                    <a:pt x="11375" y="20463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10102850" y="6378276"/>
              <a:ext cx="39227" cy="33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090" fill="norm" stroke="1" extrusionOk="0">
                  <a:moveTo>
                    <a:pt x="0" y="12466"/>
                  </a:moveTo>
                  <a:cubicBezTo>
                    <a:pt x="4320" y="16278"/>
                    <a:pt x="8640" y="20090"/>
                    <a:pt x="12960" y="17549"/>
                  </a:cubicBezTo>
                  <a:cubicBezTo>
                    <a:pt x="17280" y="15008"/>
                    <a:pt x="21600" y="6114"/>
                    <a:pt x="19440" y="2302"/>
                  </a:cubicBezTo>
                  <a:cubicBezTo>
                    <a:pt x="17280" y="-1510"/>
                    <a:pt x="8640" y="-239"/>
                    <a:pt x="4320" y="3572"/>
                  </a:cubicBezTo>
                  <a:cubicBezTo>
                    <a:pt x="0" y="7384"/>
                    <a:pt x="0" y="13737"/>
                    <a:pt x="0" y="20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0318749" y="6532394"/>
              <a:ext cx="93135" cy="43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13255" y="0"/>
                  </a:moveTo>
                  <a:cubicBezTo>
                    <a:pt x="15709" y="3460"/>
                    <a:pt x="18164" y="6920"/>
                    <a:pt x="19636" y="9961"/>
                  </a:cubicBezTo>
                  <a:cubicBezTo>
                    <a:pt x="21109" y="13002"/>
                    <a:pt x="21600" y="15623"/>
                    <a:pt x="21600" y="17249"/>
                  </a:cubicBezTo>
                  <a:cubicBezTo>
                    <a:pt x="21600" y="18874"/>
                    <a:pt x="21109" y="19503"/>
                    <a:pt x="20127" y="20027"/>
                  </a:cubicBezTo>
                  <a:cubicBezTo>
                    <a:pt x="19145" y="20551"/>
                    <a:pt x="17673" y="20971"/>
                    <a:pt x="15709" y="21233"/>
                  </a:cubicBezTo>
                  <a:cubicBezTo>
                    <a:pt x="13745" y="21495"/>
                    <a:pt x="11291" y="21600"/>
                    <a:pt x="9327" y="21443"/>
                  </a:cubicBezTo>
                  <a:cubicBezTo>
                    <a:pt x="7364" y="21285"/>
                    <a:pt x="5891" y="20866"/>
                    <a:pt x="4418" y="19503"/>
                  </a:cubicBezTo>
                  <a:cubicBezTo>
                    <a:pt x="2945" y="18140"/>
                    <a:pt x="1473" y="15833"/>
                    <a:pt x="0" y="13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0369550" y="6360944"/>
              <a:ext cx="6250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12960" y="0"/>
                  </a:moveTo>
                  <a:cubicBezTo>
                    <a:pt x="10800" y="2618"/>
                    <a:pt x="8640" y="5236"/>
                    <a:pt x="8280" y="8182"/>
                  </a:cubicBezTo>
                  <a:cubicBezTo>
                    <a:pt x="7920" y="11127"/>
                    <a:pt x="9360" y="14400"/>
                    <a:pt x="12600" y="15709"/>
                  </a:cubicBezTo>
                  <a:cubicBezTo>
                    <a:pt x="15840" y="17018"/>
                    <a:pt x="20880" y="16364"/>
                    <a:pt x="21240" y="15709"/>
                  </a:cubicBezTo>
                  <a:cubicBezTo>
                    <a:pt x="21600" y="15055"/>
                    <a:pt x="17280" y="14400"/>
                    <a:pt x="12960" y="15382"/>
                  </a:cubicBezTo>
                  <a:cubicBezTo>
                    <a:pt x="8640" y="16364"/>
                    <a:pt x="4320" y="189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9226550" y="6818144"/>
              <a:ext cx="69850" cy="26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15709" y="0"/>
                  </a:moveTo>
                  <a:cubicBezTo>
                    <a:pt x="15709" y="2194"/>
                    <a:pt x="15709" y="4387"/>
                    <a:pt x="16691" y="7087"/>
                  </a:cubicBezTo>
                  <a:cubicBezTo>
                    <a:pt x="17673" y="9788"/>
                    <a:pt x="19636" y="12994"/>
                    <a:pt x="20618" y="15019"/>
                  </a:cubicBezTo>
                  <a:cubicBezTo>
                    <a:pt x="21600" y="17044"/>
                    <a:pt x="21600" y="17887"/>
                    <a:pt x="21600" y="18731"/>
                  </a:cubicBezTo>
                  <a:cubicBezTo>
                    <a:pt x="21600" y="19575"/>
                    <a:pt x="21600" y="20419"/>
                    <a:pt x="18982" y="20925"/>
                  </a:cubicBezTo>
                  <a:cubicBezTo>
                    <a:pt x="16364" y="21431"/>
                    <a:pt x="11127" y="21600"/>
                    <a:pt x="7527" y="21347"/>
                  </a:cubicBezTo>
                  <a:cubicBezTo>
                    <a:pt x="3927" y="21094"/>
                    <a:pt x="1964" y="20419"/>
                    <a:pt x="982" y="18394"/>
                  </a:cubicBezTo>
                  <a:cubicBezTo>
                    <a:pt x="0" y="16369"/>
                    <a:pt x="0" y="12994"/>
                    <a:pt x="0" y="96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9244377" y="6668829"/>
              <a:ext cx="13923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702" fill="norm" stroke="1" extrusionOk="0">
                  <a:moveTo>
                    <a:pt x="11040" y="20702"/>
                  </a:moveTo>
                  <a:cubicBezTo>
                    <a:pt x="4868" y="10884"/>
                    <a:pt x="-1303" y="1066"/>
                    <a:pt x="240" y="84"/>
                  </a:cubicBezTo>
                  <a:cubicBezTo>
                    <a:pt x="1783" y="-898"/>
                    <a:pt x="11040" y="6957"/>
                    <a:pt x="20297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10883900" y="6437144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75" y="1440"/>
                    <a:pt x="12150" y="2880"/>
                    <a:pt x="15750" y="6480"/>
                  </a:cubicBezTo>
                  <a:cubicBezTo>
                    <a:pt x="19350" y="10080"/>
                    <a:pt x="20475" y="158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10883899" y="6576844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20160"/>
                    <a:pt x="8229" y="18720"/>
                    <a:pt x="11829" y="15120"/>
                  </a:cubicBezTo>
                  <a:cubicBezTo>
                    <a:pt x="15429" y="11520"/>
                    <a:pt x="18514" y="57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11334750" y="6316494"/>
              <a:ext cx="444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671"/>
                    <a:pt x="15429" y="7341"/>
                    <a:pt x="11829" y="10941"/>
                  </a:cubicBezTo>
                  <a:cubicBezTo>
                    <a:pt x="8229" y="14541"/>
                    <a:pt x="4114" y="180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461" name="Drawing"/>
          <p:cNvGrpSpPr/>
          <p:nvPr/>
        </p:nvGrpSpPr>
        <p:grpSpPr>
          <a:xfrm>
            <a:off x="1015289" y="2101531"/>
            <a:ext cx="3889043" cy="1755355"/>
            <a:chOff x="0" y="0"/>
            <a:chExt cx="3889042" cy="1755353"/>
          </a:xfrm>
        </p:grpSpPr>
        <p:sp>
          <p:nvSpPr>
            <p:cNvPr id="1430" name="Line"/>
            <p:cNvSpPr/>
            <p:nvPr/>
          </p:nvSpPr>
          <p:spPr>
            <a:xfrm>
              <a:off x="278009" y="913863"/>
              <a:ext cx="213784" cy="32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2561"/>
                  </a:moveTo>
                  <a:cubicBezTo>
                    <a:pt x="21600" y="1860"/>
                    <a:pt x="21600" y="1158"/>
                    <a:pt x="21065" y="667"/>
                  </a:cubicBezTo>
                  <a:cubicBezTo>
                    <a:pt x="20531" y="177"/>
                    <a:pt x="19461" y="-104"/>
                    <a:pt x="17323" y="36"/>
                  </a:cubicBezTo>
                  <a:cubicBezTo>
                    <a:pt x="15184" y="177"/>
                    <a:pt x="11976" y="738"/>
                    <a:pt x="8982" y="2421"/>
                  </a:cubicBezTo>
                  <a:cubicBezTo>
                    <a:pt x="5988" y="4104"/>
                    <a:pt x="3208" y="6909"/>
                    <a:pt x="1711" y="9434"/>
                  </a:cubicBezTo>
                  <a:cubicBezTo>
                    <a:pt x="214" y="11958"/>
                    <a:pt x="0" y="14202"/>
                    <a:pt x="0" y="15675"/>
                  </a:cubicBezTo>
                  <a:cubicBezTo>
                    <a:pt x="0" y="17148"/>
                    <a:pt x="214" y="17849"/>
                    <a:pt x="749" y="18410"/>
                  </a:cubicBezTo>
                  <a:cubicBezTo>
                    <a:pt x="1283" y="18971"/>
                    <a:pt x="2139" y="19392"/>
                    <a:pt x="4491" y="19743"/>
                  </a:cubicBezTo>
                  <a:cubicBezTo>
                    <a:pt x="6844" y="20093"/>
                    <a:pt x="10693" y="20374"/>
                    <a:pt x="13794" y="20654"/>
                  </a:cubicBezTo>
                  <a:cubicBezTo>
                    <a:pt x="16895" y="20935"/>
                    <a:pt x="19248" y="21215"/>
                    <a:pt x="2160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83916" y="780533"/>
              <a:ext cx="596771" cy="544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49" fill="norm" stroke="1" extrusionOk="0">
                  <a:moveTo>
                    <a:pt x="17560" y="3023"/>
                  </a:moveTo>
                  <a:cubicBezTo>
                    <a:pt x="17560" y="2606"/>
                    <a:pt x="17560" y="2189"/>
                    <a:pt x="17446" y="1813"/>
                  </a:cubicBezTo>
                  <a:cubicBezTo>
                    <a:pt x="17333" y="1438"/>
                    <a:pt x="17105" y="1105"/>
                    <a:pt x="16120" y="771"/>
                  </a:cubicBezTo>
                  <a:cubicBezTo>
                    <a:pt x="15135" y="437"/>
                    <a:pt x="13392" y="104"/>
                    <a:pt x="11914" y="20"/>
                  </a:cubicBezTo>
                  <a:cubicBezTo>
                    <a:pt x="10436" y="-63"/>
                    <a:pt x="9223" y="104"/>
                    <a:pt x="7973" y="562"/>
                  </a:cubicBezTo>
                  <a:cubicBezTo>
                    <a:pt x="6722" y="1021"/>
                    <a:pt x="5434" y="1772"/>
                    <a:pt x="4297" y="2773"/>
                  </a:cubicBezTo>
                  <a:cubicBezTo>
                    <a:pt x="3160" y="3773"/>
                    <a:pt x="2175" y="5024"/>
                    <a:pt x="1455" y="6275"/>
                  </a:cubicBezTo>
                  <a:cubicBezTo>
                    <a:pt x="735" y="7526"/>
                    <a:pt x="280" y="8777"/>
                    <a:pt x="90" y="10028"/>
                  </a:cubicBezTo>
                  <a:cubicBezTo>
                    <a:pt x="-99" y="11279"/>
                    <a:pt x="-23" y="12530"/>
                    <a:pt x="621" y="14198"/>
                  </a:cubicBezTo>
                  <a:cubicBezTo>
                    <a:pt x="1265" y="15866"/>
                    <a:pt x="2478" y="17951"/>
                    <a:pt x="3425" y="19244"/>
                  </a:cubicBezTo>
                  <a:cubicBezTo>
                    <a:pt x="4373" y="20536"/>
                    <a:pt x="5055" y="21037"/>
                    <a:pt x="6267" y="21287"/>
                  </a:cubicBezTo>
                  <a:cubicBezTo>
                    <a:pt x="7480" y="21537"/>
                    <a:pt x="9223" y="21537"/>
                    <a:pt x="10966" y="20995"/>
                  </a:cubicBezTo>
                  <a:cubicBezTo>
                    <a:pt x="12709" y="20453"/>
                    <a:pt x="14453" y="19369"/>
                    <a:pt x="15893" y="18159"/>
                  </a:cubicBezTo>
                  <a:cubicBezTo>
                    <a:pt x="17333" y="16950"/>
                    <a:pt x="18469" y="15616"/>
                    <a:pt x="19379" y="14115"/>
                  </a:cubicBezTo>
                  <a:cubicBezTo>
                    <a:pt x="20288" y="12613"/>
                    <a:pt x="20970" y="10945"/>
                    <a:pt x="21236" y="9444"/>
                  </a:cubicBezTo>
                  <a:cubicBezTo>
                    <a:pt x="21501" y="7943"/>
                    <a:pt x="21349" y="6609"/>
                    <a:pt x="20933" y="5358"/>
                  </a:cubicBezTo>
                  <a:cubicBezTo>
                    <a:pt x="20516" y="4107"/>
                    <a:pt x="19834" y="2939"/>
                    <a:pt x="18886" y="2147"/>
                  </a:cubicBezTo>
                  <a:cubicBezTo>
                    <a:pt x="17939" y="1355"/>
                    <a:pt x="16726" y="938"/>
                    <a:pt x="15930" y="688"/>
                  </a:cubicBezTo>
                  <a:cubicBezTo>
                    <a:pt x="15135" y="437"/>
                    <a:pt x="14756" y="354"/>
                    <a:pt x="14490" y="521"/>
                  </a:cubicBezTo>
                  <a:cubicBezTo>
                    <a:pt x="14225" y="688"/>
                    <a:pt x="14074" y="1105"/>
                    <a:pt x="13922" y="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2441242" y="967324"/>
              <a:ext cx="146051" cy="320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0661" y="1137"/>
                  </a:moveTo>
                  <a:cubicBezTo>
                    <a:pt x="17843" y="568"/>
                    <a:pt x="15026" y="0"/>
                    <a:pt x="12209" y="0"/>
                  </a:cubicBezTo>
                  <a:cubicBezTo>
                    <a:pt x="9391" y="0"/>
                    <a:pt x="6574" y="568"/>
                    <a:pt x="4696" y="1137"/>
                  </a:cubicBezTo>
                  <a:cubicBezTo>
                    <a:pt x="2817" y="1705"/>
                    <a:pt x="1878" y="2274"/>
                    <a:pt x="1722" y="2913"/>
                  </a:cubicBezTo>
                  <a:cubicBezTo>
                    <a:pt x="1565" y="3553"/>
                    <a:pt x="2191" y="4263"/>
                    <a:pt x="4226" y="5400"/>
                  </a:cubicBezTo>
                  <a:cubicBezTo>
                    <a:pt x="6261" y="6537"/>
                    <a:pt x="9704" y="8100"/>
                    <a:pt x="12835" y="9521"/>
                  </a:cubicBezTo>
                  <a:cubicBezTo>
                    <a:pt x="15965" y="10942"/>
                    <a:pt x="18783" y="12221"/>
                    <a:pt x="20191" y="13571"/>
                  </a:cubicBezTo>
                  <a:cubicBezTo>
                    <a:pt x="21600" y="14921"/>
                    <a:pt x="21600" y="16342"/>
                    <a:pt x="21600" y="17408"/>
                  </a:cubicBezTo>
                  <a:cubicBezTo>
                    <a:pt x="21600" y="18474"/>
                    <a:pt x="21600" y="19184"/>
                    <a:pt x="20348" y="19966"/>
                  </a:cubicBezTo>
                  <a:cubicBezTo>
                    <a:pt x="19096" y="20747"/>
                    <a:pt x="16591" y="21600"/>
                    <a:pt x="12991" y="21529"/>
                  </a:cubicBezTo>
                  <a:cubicBezTo>
                    <a:pt x="9391" y="21458"/>
                    <a:pt x="4696" y="20463"/>
                    <a:pt x="0" y="19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2223940" y="803146"/>
              <a:ext cx="515242" cy="53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26" fill="norm" stroke="1" extrusionOk="0">
                  <a:moveTo>
                    <a:pt x="17111" y="5406"/>
                  </a:moveTo>
                  <a:cubicBezTo>
                    <a:pt x="16936" y="4568"/>
                    <a:pt x="16761" y="3731"/>
                    <a:pt x="15930" y="2810"/>
                  </a:cubicBezTo>
                  <a:cubicBezTo>
                    <a:pt x="15099" y="1889"/>
                    <a:pt x="13613" y="885"/>
                    <a:pt x="11689" y="382"/>
                  </a:cubicBezTo>
                  <a:cubicBezTo>
                    <a:pt x="9765" y="-120"/>
                    <a:pt x="7404" y="-120"/>
                    <a:pt x="5655" y="340"/>
                  </a:cubicBezTo>
                  <a:cubicBezTo>
                    <a:pt x="3906" y="801"/>
                    <a:pt x="2769" y="1722"/>
                    <a:pt x="1894" y="3020"/>
                  </a:cubicBezTo>
                  <a:cubicBezTo>
                    <a:pt x="1020" y="4317"/>
                    <a:pt x="408" y="5992"/>
                    <a:pt x="145" y="7792"/>
                  </a:cubicBezTo>
                  <a:cubicBezTo>
                    <a:pt x="-117" y="9592"/>
                    <a:pt x="-30" y="11517"/>
                    <a:pt x="451" y="13275"/>
                  </a:cubicBezTo>
                  <a:cubicBezTo>
                    <a:pt x="932" y="15033"/>
                    <a:pt x="1807" y="16624"/>
                    <a:pt x="3031" y="17880"/>
                  </a:cubicBezTo>
                  <a:cubicBezTo>
                    <a:pt x="4255" y="19136"/>
                    <a:pt x="5830" y="20057"/>
                    <a:pt x="7316" y="20643"/>
                  </a:cubicBezTo>
                  <a:cubicBezTo>
                    <a:pt x="8803" y="21229"/>
                    <a:pt x="10202" y="21480"/>
                    <a:pt x="11820" y="21229"/>
                  </a:cubicBezTo>
                  <a:cubicBezTo>
                    <a:pt x="13438" y="20978"/>
                    <a:pt x="15274" y="20224"/>
                    <a:pt x="16804" y="19136"/>
                  </a:cubicBezTo>
                  <a:cubicBezTo>
                    <a:pt x="18335" y="18047"/>
                    <a:pt x="19559" y="16624"/>
                    <a:pt x="20346" y="14908"/>
                  </a:cubicBezTo>
                  <a:cubicBezTo>
                    <a:pt x="21133" y="13192"/>
                    <a:pt x="21483" y="11182"/>
                    <a:pt x="21177" y="9340"/>
                  </a:cubicBezTo>
                  <a:cubicBezTo>
                    <a:pt x="20871" y="7499"/>
                    <a:pt x="19909" y="5824"/>
                    <a:pt x="18772" y="4568"/>
                  </a:cubicBezTo>
                  <a:cubicBezTo>
                    <a:pt x="17635" y="3313"/>
                    <a:pt x="16323" y="2475"/>
                    <a:pt x="15012" y="2057"/>
                  </a:cubicBezTo>
                  <a:cubicBezTo>
                    <a:pt x="13700" y="1638"/>
                    <a:pt x="12388" y="1638"/>
                    <a:pt x="11077" y="1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599742" y="612507"/>
              <a:ext cx="1606551" cy="308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7550"/>
                  </a:moveTo>
                  <a:cubicBezTo>
                    <a:pt x="427" y="15627"/>
                    <a:pt x="854" y="13704"/>
                    <a:pt x="1281" y="12150"/>
                  </a:cubicBezTo>
                  <a:cubicBezTo>
                    <a:pt x="1708" y="10597"/>
                    <a:pt x="2134" y="9413"/>
                    <a:pt x="2689" y="8008"/>
                  </a:cubicBezTo>
                  <a:cubicBezTo>
                    <a:pt x="3244" y="6603"/>
                    <a:pt x="3927" y="4975"/>
                    <a:pt x="4568" y="3792"/>
                  </a:cubicBezTo>
                  <a:cubicBezTo>
                    <a:pt x="5208" y="2608"/>
                    <a:pt x="5806" y="1868"/>
                    <a:pt x="6417" y="1350"/>
                  </a:cubicBezTo>
                  <a:cubicBezTo>
                    <a:pt x="7029" y="833"/>
                    <a:pt x="7655" y="537"/>
                    <a:pt x="8253" y="315"/>
                  </a:cubicBezTo>
                  <a:cubicBezTo>
                    <a:pt x="8851" y="93"/>
                    <a:pt x="9420" y="-55"/>
                    <a:pt x="9932" y="19"/>
                  </a:cubicBezTo>
                  <a:cubicBezTo>
                    <a:pt x="10444" y="93"/>
                    <a:pt x="10900" y="389"/>
                    <a:pt x="11355" y="759"/>
                  </a:cubicBezTo>
                  <a:cubicBezTo>
                    <a:pt x="11810" y="1129"/>
                    <a:pt x="12266" y="1572"/>
                    <a:pt x="12934" y="2312"/>
                  </a:cubicBezTo>
                  <a:cubicBezTo>
                    <a:pt x="13603" y="3052"/>
                    <a:pt x="14485" y="4087"/>
                    <a:pt x="15282" y="5197"/>
                  </a:cubicBezTo>
                  <a:cubicBezTo>
                    <a:pt x="16079" y="6307"/>
                    <a:pt x="16791" y="7490"/>
                    <a:pt x="17445" y="8822"/>
                  </a:cubicBezTo>
                  <a:cubicBezTo>
                    <a:pt x="18100" y="10153"/>
                    <a:pt x="18697" y="11633"/>
                    <a:pt x="19195" y="13038"/>
                  </a:cubicBezTo>
                  <a:cubicBezTo>
                    <a:pt x="19693" y="14444"/>
                    <a:pt x="20092" y="15775"/>
                    <a:pt x="20348" y="16811"/>
                  </a:cubicBezTo>
                  <a:cubicBezTo>
                    <a:pt x="20604" y="17846"/>
                    <a:pt x="20718" y="18586"/>
                    <a:pt x="20903" y="19326"/>
                  </a:cubicBezTo>
                  <a:cubicBezTo>
                    <a:pt x="21088" y="20066"/>
                    <a:pt x="21344" y="20805"/>
                    <a:pt x="2160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945942" y="660408"/>
              <a:ext cx="24133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15214" y="0"/>
                  </a:moveTo>
                  <a:cubicBezTo>
                    <a:pt x="15590" y="2717"/>
                    <a:pt x="15965" y="5434"/>
                    <a:pt x="16623" y="7472"/>
                  </a:cubicBezTo>
                  <a:cubicBezTo>
                    <a:pt x="17280" y="9509"/>
                    <a:pt x="18219" y="10868"/>
                    <a:pt x="18970" y="11819"/>
                  </a:cubicBezTo>
                  <a:cubicBezTo>
                    <a:pt x="19722" y="12770"/>
                    <a:pt x="20285" y="13313"/>
                    <a:pt x="20755" y="13925"/>
                  </a:cubicBezTo>
                  <a:cubicBezTo>
                    <a:pt x="21224" y="14536"/>
                    <a:pt x="21600" y="15215"/>
                    <a:pt x="21318" y="15623"/>
                  </a:cubicBezTo>
                  <a:cubicBezTo>
                    <a:pt x="21037" y="16030"/>
                    <a:pt x="20097" y="16166"/>
                    <a:pt x="17562" y="16574"/>
                  </a:cubicBezTo>
                  <a:cubicBezTo>
                    <a:pt x="15026" y="16981"/>
                    <a:pt x="10894" y="17660"/>
                    <a:pt x="7701" y="18543"/>
                  </a:cubicBezTo>
                  <a:cubicBezTo>
                    <a:pt x="4508" y="19426"/>
                    <a:pt x="2254" y="205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418264" y="357735"/>
              <a:ext cx="130040" cy="187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246" fill="norm" stroke="1" extrusionOk="0">
                  <a:moveTo>
                    <a:pt x="19337" y="6959"/>
                  </a:moveTo>
                  <a:cubicBezTo>
                    <a:pt x="19337" y="5759"/>
                    <a:pt x="19337" y="4559"/>
                    <a:pt x="19337" y="3359"/>
                  </a:cubicBezTo>
                  <a:cubicBezTo>
                    <a:pt x="19337" y="2159"/>
                    <a:pt x="19337" y="959"/>
                    <a:pt x="17988" y="359"/>
                  </a:cubicBezTo>
                  <a:cubicBezTo>
                    <a:pt x="16637" y="-241"/>
                    <a:pt x="13937" y="-241"/>
                    <a:pt x="10731" y="1559"/>
                  </a:cubicBezTo>
                  <a:cubicBezTo>
                    <a:pt x="7525" y="3359"/>
                    <a:pt x="3812" y="6959"/>
                    <a:pt x="1787" y="9959"/>
                  </a:cubicBezTo>
                  <a:cubicBezTo>
                    <a:pt x="-238" y="12959"/>
                    <a:pt x="-575" y="15359"/>
                    <a:pt x="944" y="17399"/>
                  </a:cubicBezTo>
                  <a:cubicBezTo>
                    <a:pt x="2462" y="19439"/>
                    <a:pt x="5837" y="21119"/>
                    <a:pt x="8875" y="21239"/>
                  </a:cubicBezTo>
                  <a:cubicBezTo>
                    <a:pt x="11912" y="21359"/>
                    <a:pt x="14612" y="19919"/>
                    <a:pt x="16637" y="17279"/>
                  </a:cubicBezTo>
                  <a:cubicBezTo>
                    <a:pt x="18662" y="14639"/>
                    <a:pt x="20013" y="10799"/>
                    <a:pt x="20519" y="8279"/>
                  </a:cubicBezTo>
                  <a:cubicBezTo>
                    <a:pt x="21025" y="5759"/>
                    <a:pt x="20687" y="4559"/>
                    <a:pt x="19000" y="3599"/>
                  </a:cubicBezTo>
                  <a:cubicBezTo>
                    <a:pt x="17312" y="2639"/>
                    <a:pt x="14275" y="1919"/>
                    <a:pt x="12419" y="2279"/>
                  </a:cubicBezTo>
                  <a:cubicBezTo>
                    <a:pt x="10562" y="2639"/>
                    <a:pt x="9887" y="4079"/>
                    <a:pt x="9212" y="5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1564942" y="488958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660192" y="374658"/>
              <a:ext cx="31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161"/>
                    <a:pt x="18720" y="6322"/>
                    <a:pt x="15120" y="9922"/>
                  </a:cubicBezTo>
                  <a:cubicBezTo>
                    <a:pt x="11520" y="13522"/>
                    <a:pt x="5760" y="175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0" y="102553"/>
              <a:ext cx="506222" cy="73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72" fill="norm" stroke="1" extrusionOk="0">
                  <a:moveTo>
                    <a:pt x="7380" y="21572"/>
                  </a:moveTo>
                  <a:cubicBezTo>
                    <a:pt x="7380" y="21262"/>
                    <a:pt x="7380" y="20951"/>
                    <a:pt x="7021" y="20579"/>
                  </a:cubicBezTo>
                  <a:cubicBezTo>
                    <a:pt x="6663" y="20206"/>
                    <a:pt x="5946" y="19772"/>
                    <a:pt x="5184" y="18996"/>
                  </a:cubicBezTo>
                  <a:cubicBezTo>
                    <a:pt x="4422" y="18220"/>
                    <a:pt x="3616" y="17103"/>
                    <a:pt x="2854" y="15862"/>
                  </a:cubicBezTo>
                  <a:cubicBezTo>
                    <a:pt x="2092" y="14620"/>
                    <a:pt x="1375" y="13255"/>
                    <a:pt x="882" y="12075"/>
                  </a:cubicBezTo>
                  <a:cubicBezTo>
                    <a:pt x="389" y="10896"/>
                    <a:pt x="120" y="9903"/>
                    <a:pt x="31" y="8786"/>
                  </a:cubicBezTo>
                  <a:cubicBezTo>
                    <a:pt x="-59" y="7669"/>
                    <a:pt x="31" y="6427"/>
                    <a:pt x="524" y="5310"/>
                  </a:cubicBezTo>
                  <a:cubicBezTo>
                    <a:pt x="1017" y="4193"/>
                    <a:pt x="1913" y="3200"/>
                    <a:pt x="2943" y="2393"/>
                  </a:cubicBezTo>
                  <a:cubicBezTo>
                    <a:pt x="3974" y="1586"/>
                    <a:pt x="5139" y="965"/>
                    <a:pt x="6842" y="562"/>
                  </a:cubicBezTo>
                  <a:cubicBezTo>
                    <a:pt x="8545" y="158"/>
                    <a:pt x="10786" y="-28"/>
                    <a:pt x="12802" y="3"/>
                  </a:cubicBezTo>
                  <a:cubicBezTo>
                    <a:pt x="14819" y="34"/>
                    <a:pt x="16612" y="282"/>
                    <a:pt x="17866" y="624"/>
                  </a:cubicBezTo>
                  <a:cubicBezTo>
                    <a:pt x="19121" y="965"/>
                    <a:pt x="19838" y="1400"/>
                    <a:pt x="20331" y="2113"/>
                  </a:cubicBezTo>
                  <a:cubicBezTo>
                    <a:pt x="20824" y="2827"/>
                    <a:pt x="21093" y="3820"/>
                    <a:pt x="21272" y="4938"/>
                  </a:cubicBezTo>
                  <a:cubicBezTo>
                    <a:pt x="21451" y="6055"/>
                    <a:pt x="21541" y="7296"/>
                    <a:pt x="21227" y="8600"/>
                  </a:cubicBezTo>
                  <a:cubicBezTo>
                    <a:pt x="20914" y="9903"/>
                    <a:pt x="20197" y="11269"/>
                    <a:pt x="19345" y="12541"/>
                  </a:cubicBezTo>
                  <a:cubicBezTo>
                    <a:pt x="18494" y="13813"/>
                    <a:pt x="17508" y="14993"/>
                    <a:pt x="16612" y="15893"/>
                  </a:cubicBezTo>
                  <a:cubicBezTo>
                    <a:pt x="15715" y="16793"/>
                    <a:pt x="14909" y="17413"/>
                    <a:pt x="14102" y="18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288592" y="554175"/>
              <a:ext cx="234951" cy="17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2912"/>
                  </a:moveTo>
                  <a:cubicBezTo>
                    <a:pt x="0" y="1611"/>
                    <a:pt x="0" y="309"/>
                    <a:pt x="486" y="49"/>
                  </a:cubicBezTo>
                  <a:cubicBezTo>
                    <a:pt x="973" y="-211"/>
                    <a:pt x="1946" y="570"/>
                    <a:pt x="2432" y="2261"/>
                  </a:cubicBezTo>
                  <a:cubicBezTo>
                    <a:pt x="2919" y="3953"/>
                    <a:pt x="2919" y="6555"/>
                    <a:pt x="2919" y="9158"/>
                  </a:cubicBezTo>
                  <a:cubicBezTo>
                    <a:pt x="2919" y="11760"/>
                    <a:pt x="2919" y="14362"/>
                    <a:pt x="2919" y="16314"/>
                  </a:cubicBezTo>
                  <a:cubicBezTo>
                    <a:pt x="2919" y="18266"/>
                    <a:pt x="2919" y="19567"/>
                    <a:pt x="3405" y="20348"/>
                  </a:cubicBezTo>
                  <a:cubicBezTo>
                    <a:pt x="3892" y="21129"/>
                    <a:pt x="4865" y="21389"/>
                    <a:pt x="7492" y="20999"/>
                  </a:cubicBezTo>
                  <a:cubicBezTo>
                    <a:pt x="10119" y="20608"/>
                    <a:pt x="14400" y="19567"/>
                    <a:pt x="17027" y="18787"/>
                  </a:cubicBezTo>
                  <a:cubicBezTo>
                    <a:pt x="19654" y="18006"/>
                    <a:pt x="20627" y="17485"/>
                    <a:pt x="21114" y="17616"/>
                  </a:cubicBezTo>
                  <a:cubicBezTo>
                    <a:pt x="21600" y="17746"/>
                    <a:pt x="21600" y="18526"/>
                    <a:pt x="21600" y="19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592170" y="61064"/>
              <a:ext cx="97007" cy="15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044" fill="norm" stroke="1" extrusionOk="0">
                  <a:moveTo>
                    <a:pt x="12674" y="337"/>
                  </a:moveTo>
                  <a:cubicBezTo>
                    <a:pt x="10376" y="45"/>
                    <a:pt x="8078" y="-247"/>
                    <a:pt x="6240" y="337"/>
                  </a:cubicBezTo>
                  <a:cubicBezTo>
                    <a:pt x="4402" y="921"/>
                    <a:pt x="3023" y="2380"/>
                    <a:pt x="1874" y="4715"/>
                  </a:cubicBezTo>
                  <a:cubicBezTo>
                    <a:pt x="725" y="7050"/>
                    <a:pt x="-194" y="10261"/>
                    <a:pt x="36" y="13180"/>
                  </a:cubicBezTo>
                  <a:cubicBezTo>
                    <a:pt x="266" y="16099"/>
                    <a:pt x="1644" y="18726"/>
                    <a:pt x="3483" y="20039"/>
                  </a:cubicBezTo>
                  <a:cubicBezTo>
                    <a:pt x="5321" y="21353"/>
                    <a:pt x="7619" y="21353"/>
                    <a:pt x="10376" y="20185"/>
                  </a:cubicBezTo>
                  <a:cubicBezTo>
                    <a:pt x="13134" y="19018"/>
                    <a:pt x="16351" y="16683"/>
                    <a:pt x="18419" y="13764"/>
                  </a:cubicBezTo>
                  <a:cubicBezTo>
                    <a:pt x="20487" y="10845"/>
                    <a:pt x="21406" y="7342"/>
                    <a:pt x="20946" y="5153"/>
                  </a:cubicBezTo>
                  <a:cubicBezTo>
                    <a:pt x="20487" y="2964"/>
                    <a:pt x="18649" y="2088"/>
                    <a:pt x="16580" y="1504"/>
                  </a:cubicBezTo>
                  <a:cubicBezTo>
                    <a:pt x="14512" y="921"/>
                    <a:pt x="12215" y="629"/>
                    <a:pt x="9917" y="629"/>
                  </a:cubicBezTo>
                  <a:cubicBezTo>
                    <a:pt x="7619" y="629"/>
                    <a:pt x="5321" y="921"/>
                    <a:pt x="4172" y="2526"/>
                  </a:cubicBezTo>
                  <a:cubicBezTo>
                    <a:pt x="3023" y="4131"/>
                    <a:pt x="3023" y="7050"/>
                    <a:pt x="3023" y="9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752142" y="15875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829350" y="0"/>
              <a:ext cx="81543" cy="26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26" fill="norm" stroke="1" extrusionOk="0">
                  <a:moveTo>
                    <a:pt x="19674" y="4703"/>
                  </a:moveTo>
                  <a:cubicBezTo>
                    <a:pt x="19121" y="3832"/>
                    <a:pt x="18567" y="2961"/>
                    <a:pt x="17459" y="2091"/>
                  </a:cubicBezTo>
                  <a:cubicBezTo>
                    <a:pt x="16351" y="1220"/>
                    <a:pt x="14690" y="349"/>
                    <a:pt x="12474" y="87"/>
                  </a:cubicBezTo>
                  <a:cubicBezTo>
                    <a:pt x="10259" y="-174"/>
                    <a:pt x="7490" y="174"/>
                    <a:pt x="5274" y="784"/>
                  </a:cubicBezTo>
                  <a:cubicBezTo>
                    <a:pt x="3059" y="1394"/>
                    <a:pt x="1398" y="2265"/>
                    <a:pt x="567" y="3223"/>
                  </a:cubicBezTo>
                  <a:cubicBezTo>
                    <a:pt x="-264" y="4181"/>
                    <a:pt x="-264" y="5226"/>
                    <a:pt x="1121" y="5836"/>
                  </a:cubicBezTo>
                  <a:cubicBezTo>
                    <a:pt x="2505" y="6445"/>
                    <a:pt x="5274" y="6620"/>
                    <a:pt x="7767" y="6445"/>
                  </a:cubicBezTo>
                  <a:cubicBezTo>
                    <a:pt x="10259" y="6271"/>
                    <a:pt x="12474" y="5749"/>
                    <a:pt x="14136" y="5923"/>
                  </a:cubicBezTo>
                  <a:cubicBezTo>
                    <a:pt x="15798" y="6097"/>
                    <a:pt x="16905" y="6968"/>
                    <a:pt x="17459" y="9145"/>
                  </a:cubicBezTo>
                  <a:cubicBezTo>
                    <a:pt x="18013" y="11323"/>
                    <a:pt x="18013" y="14807"/>
                    <a:pt x="18290" y="16984"/>
                  </a:cubicBezTo>
                  <a:cubicBezTo>
                    <a:pt x="18567" y="19161"/>
                    <a:pt x="19121" y="20032"/>
                    <a:pt x="19674" y="20555"/>
                  </a:cubicBezTo>
                  <a:cubicBezTo>
                    <a:pt x="20228" y="21078"/>
                    <a:pt x="20782" y="21252"/>
                    <a:pt x="21336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630270" y="1301758"/>
              <a:ext cx="1634396" cy="31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41" fill="norm" stroke="1" extrusionOk="0">
                  <a:moveTo>
                    <a:pt x="21476" y="0"/>
                  </a:moveTo>
                  <a:cubicBezTo>
                    <a:pt x="21532" y="735"/>
                    <a:pt x="21588" y="1469"/>
                    <a:pt x="21574" y="2131"/>
                  </a:cubicBezTo>
                  <a:cubicBezTo>
                    <a:pt x="21560" y="2792"/>
                    <a:pt x="21476" y="3380"/>
                    <a:pt x="21267" y="4702"/>
                  </a:cubicBezTo>
                  <a:cubicBezTo>
                    <a:pt x="21057" y="6024"/>
                    <a:pt x="20722" y="8082"/>
                    <a:pt x="20233" y="9918"/>
                  </a:cubicBezTo>
                  <a:cubicBezTo>
                    <a:pt x="19744" y="11755"/>
                    <a:pt x="19101" y="13371"/>
                    <a:pt x="18500" y="14547"/>
                  </a:cubicBezTo>
                  <a:cubicBezTo>
                    <a:pt x="17900" y="15722"/>
                    <a:pt x="17341" y="16457"/>
                    <a:pt x="16684" y="17118"/>
                  </a:cubicBezTo>
                  <a:cubicBezTo>
                    <a:pt x="16027" y="17780"/>
                    <a:pt x="15273" y="18367"/>
                    <a:pt x="14490" y="18955"/>
                  </a:cubicBezTo>
                  <a:cubicBezTo>
                    <a:pt x="13708" y="19543"/>
                    <a:pt x="12898" y="20131"/>
                    <a:pt x="12073" y="20571"/>
                  </a:cubicBezTo>
                  <a:cubicBezTo>
                    <a:pt x="11249" y="21012"/>
                    <a:pt x="10411" y="21306"/>
                    <a:pt x="9377" y="21453"/>
                  </a:cubicBezTo>
                  <a:cubicBezTo>
                    <a:pt x="8343" y="21600"/>
                    <a:pt x="7113" y="21600"/>
                    <a:pt x="6163" y="21159"/>
                  </a:cubicBezTo>
                  <a:cubicBezTo>
                    <a:pt x="5213" y="20718"/>
                    <a:pt x="4543" y="19837"/>
                    <a:pt x="4012" y="18808"/>
                  </a:cubicBezTo>
                  <a:cubicBezTo>
                    <a:pt x="3481" y="17780"/>
                    <a:pt x="3090" y="16604"/>
                    <a:pt x="2740" y="15208"/>
                  </a:cubicBezTo>
                  <a:cubicBezTo>
                    <a:pt x="2391" y="13812"/>
                    <a:pt x="2084" y="12196"/>
                    <a:pt x="1734" y="10800"/>
                  </a:cubicBezTo>
                  <a:cubicBezTo>
                    <a:pt x="1385" y="9404"/>
                    <a:pt x="994" y="8229"/>
                    <a:pt x="728" y="7494"/>
                  </a:cubicBezTo>
                  <a:cubicBezTo>
                    <a:pt x="463" y="6759"/>
                    <a:pt x="323" y="6465"/>
                    <a:pt x="212" y="5951"/>
                  </a:cubicBezTo>
                  <a:cubicBezTo>
                    <a:pt x="100" y="5437"/>
                    <a:pt x="16" y="4702"/>
                    <a:pt x="2" y="4702"/>
                  </a:cubicBezTo>
                  <a:cubicBezTo>
                    <a:pt x="-12" y="4702"/>
                    <a:pt x="44" y="5437"/>
                    <a:pt x="114" y="6906"/>
                  </a:cubicBezTo>
                  <a:cubicBezTo>
                    <a:pt x="184" y="8376"/>
                    <a:pt x="267" y="10580"/>
                    <a:pt x="309" y="12196"/>
                  </a:cubicBezTo>
                  <a:cubicBezTo>
                    <a:pt x="351" y="13812"/>
                    <a:pt x="351" y="14841"/>
                    <a:pt x="351" y="14988"/>
                  </a:cubicBezTo>
                  <a:cubicBezTo>
                    <a:pt x="351" y="15135"/>
                    <a:pt x="351" y="14400"/>
                    <a:pt x="323" y="13151"/>
                  </a:cubicBezTo>
                  <a:cubicBezTo>
                    <a:pt x="295" y="11902"/>
                    <a:pt x="239" y="10139"/>
                    <a:pt x="198" y="8890"/>
                  </a:cubicBezTo>
                  <a:cubicBezTo>
                    <a:pt x="156" y="7641"/>
                    <a:pt x="128" y="6906"/>
                    <a:pt x="114" y="5878"/>
                  </a:cubicBezTo>
                  <a:cubicBezTo>
                    <a:pt x="100" y="4849"/>
                    <a:pt x="100" y="3527"/>
                    <a:pt x="170" y="2865"/>
                  </a:cubicBezTo>
                  <a:cubicBezTo>
                    <a:pt x="239" y="2204"/>
                    <a:pt x="379" y="2204"/>
                    <a:pt x="742" y="2057"/>
                  </a:cubicBezTo>
                  <a:cubicBezTo>
                    <a:pt x="1106" y="1910"/>
                    <a:pt x="1693" y="1616"/>
                    <a:pt x="2070" y="1543"/>
                  </a:cubicBezTo>
                  <a:cubicBezTo>
                    <a:pt x="2447" y="1469"/>
                    <a:pt x="2615" y="1616"/>
                    <a:pt x="2740" y="2057"/>
                  </a:cubicBezTo>
                  <a:cubicBezTo>
                    <a:pt x="2866" y="2498"/>
                    <a:pt x="2950" y="3233"/>
                    <a:pt x="3034" y="3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276675" y="1266007"/>
              <a:ext cx="121798" cy="15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155" fill="norm" stroke="1" extrusionOk="0">
                  <a:moveTo>
                    <a:pt x="10320" y="10629"/>
                  </a:moveTo>
                  <a:cubicBezTo>
                    <a:pt x="11052" y="9227"/>
                    <a:pt x="11784" y="7824"/>
                    <a:pt x="11967" y="6421"/>
                  </a:cubicBezTo>
                  <a:cubicBezTo>
                    <a:pt x="12150" y="5019"/>
                    <a:pt x="11784" y="3616"/>
                    <a:pt x="10686" y="3055"/>
                  </a:cubicBezTo>
                  <a:cubicBezTo>
                    <a:pt x="9588" y="2494"/>
                    <a:pt x="7757" y="2775"/>
                    <a:pt x="5927" y="4318"/>
                  </a:cubicBezTo>
                  <a:cubicBezTo>
                    <a:pt x="4096" y="5860"/>
                    <a:pt x="2266" y="8666"/>
                    <a:pt x="1167" y="10910"/>
                  </a:cubicBezTo>
                  <a:cubicBezTo>
                    <a:pt x="69" y="13154"/>
                    <a:pt x="-297" y="14837"/>
                    <a:pt x="252" y="16801"/>
                  </a:cubicBezTo>
                  <a:cubicBezTo>
                    <a:pt x="801" y="18764"/>
                    <a:pt x="2266" y="21008"/>
                    <a:pt x="5378" y="21149"/>
                  </a:cubicBezTo>
                  <a:cubicBezTo>
                    <a:pt x="8489" y="21289"/>
                    <a:pt x="13249" y="19325"/>
                    <a:pt x="16178" y="16801"/>
                  </a:cubicBezTo>
                  <a:cubicBezTo>
                    <a:pt x="19106" y="14276"/>
                    <a:pt x="20205" y="11190"/>
                    <a:pt x="20754" y="8946"/>
                  </a:cubicBezTo>
                  <a:cubicBezTo>
                    <a:pt x="21303" y="6702"/>
                    <a:pt x="21303" y="5299"/>
                    <a:pt x="19289" y="3757"/>
                  </a:cubicBezTo>
                  <a:cubicBezTo>
                    <a:pt x="17276" y="2214"/>
                    <a:pt x="13249" y="531"/>
                    <a:pt x="10503" y="110"/>
                  </a:cubicBezTo>
                  <a:cubicBezTo>
                    <a:pt x="7757" y="-311"/>
                    <a:pt x="6293" y="531"/>
                    <a:pt x="5378" y="1793"/>
                  </a:cubicBezTo>
                  <a:cubicBezTo>
                    <a:pt x="4462" y="3055"/>
                    <a:pt x="4096" y="4738"/>
                    <a:pt x="3730" y="6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482392" y="135255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577642" y="1243395"/>
              <a:ext cx="95251" cy="19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21600" y="1511"/>
                  </a:moveTo>
                  <a:cubicBezTo>
                    <a:pt x="19680" y="821"/>
                    <a:pt x="17760" y="132"/>
                    <a:pt x="14400" y="17"/>
                  </a:cubicBezTo>
                  <a:cubicBezTo>
                    <a:pt x="11040" y="-98"/>
                    <a:pt x="6240" y="362"/>
                    <a:pt x="4560" y="1970"/>
                  </a:cubicBezTo>
                  <a:cubicBezTo>
                    <a:pt x="2880" y="3579"/>
                    <a:pt x="4320" y="6336"/>
                    <a:pt x="6960" y="8634"/>
                  </a:cubicBezTo>
                  <a:cubicBezTo>
                    <a:pt x="9600" y="10932"/>
                    <a:pt x="13440" y="12770"/>
                    <a:pt x="16080" y="14493"/>
                  </a:cubicBezTo>
                  <a:cubicBezTo>
                    <a:pt x="18720" y="16217"/>
                    <a:pt x="20160" y="17825"/>
                    <a:pt x="19440" y="18974"/>
                  </a:cubicBezTo>
                  <a:cubicBezTo>
                    <a:pt x="18720" y="20123"/>
                    <a:pt x="15840" y="20813"/>
                    <a:pt x="12960" y="21157"/>
                  </a:cubicBezTo>
                  <a:cubicBezTo>
                    <a:pt x="10080" y="21502"/>
                    <a:pt x="7200" y="21502"/>
                    <a:pt x="5040" y="20928"/>
                  </a:cubicBezTo>
                  <a:cubicBezTo>
                    <a:pt x="2880" y="20353"/>
                    <a:pt x="1440" y="19204"/>
                    <a:pt x="0" y="18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564942" y="1231908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2561892" y="251571"/>
              <a:ext cx="689743" cy="628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12" fill="norm" stroke="1" extrusionOk="0">
                  <a:moveTo>
                    <a:pt x="0" y="19653"/>
                  </a:moveTo>
                  <a:cubicBezTo>
                    <a:pt x="66" y="18131"/>
                    <a:pt x="132" y="16609"/>
                    <a:pt x="198" y="14906"/>
                  </a:cubicBezTo>
                  <a:cubicBezTo>
                    <a:pt x="264" y="13202"/>
                    <a:pt x="330" y="11318"/>
                    <a:pt x="694" y="9542"/>
                  </a:cubicBezTo>
                  <a:cubicBezTo>
                    <a:pt x="1057" y="7766"/>
                    <a:pt x="1717" y="6099"/>
                    <a:pt x="2675" y="4686"/>
                  </a:cubicBezTo>
                  <a:cubicBezTo>
                    <a:pt x="3633" y="3272"/>
                    <a:pt x="4888" y="2112"/>
                    <a:pt x="6044" y="1315"/>
                  </a:cubicBezTo>
                  <a:cubicBezTo>
                    <a:pt x="7200" y="518"/>
                    <a:pt x="8257" y="83"/>
                    <a:pt x="9545" y="10"/>
                  </a:cubicBezTo>
                  <a:cubicBezTo>
                    <a:pt x="10833" y="-62"/>
                    <a:pt x="12352" y="228"/>
                    <a:pt x="13872" y="808"/>
                  </a:cubicBezTo>
                  <a:cubicBezTo>
                    <a:pt x="15391" y="1388"/>
                    <a:pt x="16910" y="2257"/>
                    <a:pt x="18033" y="3127"/>
                  </a:cubicBezTo>
                  <a:cubicBezTo>
                    <a:pt x="19156" y="3997"/>
                    <a:pt x="19883" y="4867"/>
                    <a:pt x="20444" y="5918"/>
                  </a:cubicBezTo>
                  <a:cubicBezTo>
                    <a:pt x="21006" y="6969"/>
                    <a:pt x="21402" y="8201"/>
                    <a:pt x="21501" y="9397"/>
                  </a:cubicBezTo>
                  <a:cubicBezTo>
                    <a:pt x="21600" y="10593"/>
                    <a:pt x="21402" y="11753"/>
                    <a:pt x="20708" y="12876"/>
                  </a:cubicBezTo>
                  <a:cubicBezTo>
                    <a:pt x="20015" y="14000"/>
                    <a:pt x="18826" y="15087"/>
                    <a:pt x="17306" y="16210"/>
                  </a:cubicBezTo>
                  <a:cubicBezTo>
                    <a:pt x="15787" y="17334"/>
                    <a:pt x="13938" y="18494"/>
                    <a:pt x="12319" y="19327"/>
                  </a:cubicBezTo>
                  <a:cubicBezTo>
                    <a:pt x="10701" y="20161"/>
                    <a:pt x="9314" y="20668"/>
                    <a:pt x="8455" y="20922"/>
                  </a:cubicBezTo>
                  <a:cubicBezTo>
                    <a:pt x="7596" y="21176"/>
                    <a:pt x="7266" y="21176"/>
                    <a:pt x="6870" y="21248"/>
                  </a:cubicBezTo>
                  <a:cubicBezTo>
                    <a:pt x="6473" y="21321"/>
                    <a:pt x="6011" y="21466"/>
                    <a:pt x="5813" y="21502"/>
                  </a:cubicBezTo>
                  <a:cubicBezTo>
                    <a:pt x="5615" y="21538"/>
                    <a:pt x="5681" y="21466"/>
                    <a:pt x="5747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2709513" y="742958"/>
              <a:ext cx="17623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18108" y="0"/>
                  </a:moveTo>
                  <a:cubicBezTo>
                    <a:pt x="16837" y="195"/>
                    <a:pt x="15566" y="389"/>
                    <a:pt x="13406" y="1557"/>
                  </a:cubicBezTo>
                  <a:cubicBezTo>
                    <a:pt x="11246" y="2724"/>
                    <a:pt x="8197" y="4865"/>
                    <a:pt x="5656" y="7103"/>
                  </a:cubicBezTo>
                  <a:cubicBezTo>
                    <a:pt x="3115" y="9341"/>
                    <a:pt x="1082" y="11676"/>
                    <a:pt x="319" y="13330"/>
                  </a:cubicBezTo>
                  <a:cubicBezTo>
                    <a:pt x="-443" y="14984"/>
                    <a:pt x="65" y="15957"/>
                    <a:pt x="2861" y="16638"/>
                  </a:cubicBezTo>
                  <a:cubicBezTo>
                    <a:pt x="5656" y="17319"/>
                    <a:pt x="10738" y="17708"/>
                    <a:pt x="13915" y="18000"/>
                  </a:cubicBezTo>
                  <a:cubicBezTo>
                    <a:pt x="17091" y="18292"/>
                    <a:pt x="18362" y="18486"/>
                    <a:pt x="19251" y="19070"/>
                  </a:cubicBezTo>
                  <a:cubicBezTo>
                    <a:pt x="20141" y="19654"/>
                    <a:pt x="20649" y="20627"/>
                    <a:pt x="21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3354136" y="403513"/>
              <a:ext cx="130967" cy="16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100" fill="norm" stroke="1" extrusionOk="0">
                  <a:moveTo>
                    <a:pt x="20490" y="1194"/>
                  </a:moveTo>
                  <a:cubicBezTo>
                    <a:pt x="18802" y="647"/>
                    <a:pt x="17115" y="100"/>
                    <a:pt x="13740" y="1741"/>
                  </a:cubicBezTo>
                  <a:cubicBezTo>
                    <a:pt x="10365" y="3381"/>
                    <a:pt x="5302" y="7209"/>
                    <a:pt x="2602" y="10080"/>
                  </a:cubicBezTo>
                  <a:cubicBezTo>
                    <a:pt x="-98" y="12951"/>
                    <a:pt x="-435" y="14865"/>
                    <a:pt x="409" y="16779"/>
                  </a:cubicBezTo>
                  <a:cubicBezTo>
                    <a:pt x="1252" y="18693"/>
                    <a:pt x="3277" y="20607"/>
                    <a:pt x="6315" y="21017"/>
                  </a:cubicBezTo>
                  <a:cubicBezTo>
                    <a:pt x="9352" y="21427"/>
                    <a:pt x="13402" y="20333"/>
                    <a:pt x="16103" y="17599"/>
                  </a:cubicBezTo>
                  <a:cubicBezTo>
                    <a:pt x="18802" y="14865"/>
                    <a:pt x="20153" y="10490"/>
                    <a:pt x="20659" y="7619"/>
                  </a:cubicBezTo>
                  <a:cubicBezTo>
                    <a:pt x="21165" y="4749"/>
                    <a:pt x="20827" y="3381"/>
                    <a:pt x="19478" y="2288"/>
                  </a:cubicBezTo>
                  <a:cubicBezTo>
                    <a:pt x="18128" y="1194"/>
                    <a:pt x="15765" y="374"/>
                    <a:pt x="13571" y="100"/>
                  </a:cubicBezTo>
                  <a:cubicBezTo>
                    <a:pt x="11377" y="-173"/>
                    <a:pt x="9352" y="100"/>
                    <a:pt x="8171" y="1057"/>
                  </a:cubicBezTo>
                  <a:cubicBezTo>
                    <a:pt x="6990" y="2014"/>
                    <a:pt x="6652" y="3655"/>
                    <a:pt x="6315" y="5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3558842" y="52705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3688468" y="394887"/>
              <a:ext cx="118025" cy="21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94" fill="norm" stroke="1" extrusionOk="0">
                  <a:moveTo>
                    <a:pt x="21130" y="3029"/>
                  </a:moveTo>
                  <a:cubicBezTo>
                    <a:pt x="20751" y="1980"/>
                    <a:pt x="20372" y="932"/>
                    <a:pt x="18477" y="407"/>
                  </a:cubicBezTo>
                  <a:cubicBezTo>
                    <a:pt x="16583" y="-117"/>
                    <a:pt x="13172" y="-117"/>
                    <a:pt x="9762" y="302"/>
                  </a:cubicBezTo>
                  <a:cubicBezTo>
                    <a:pt x="6351" y="722"/>
                    <a:pt x="2941" y="1561"/>
                    <a:pt x="1235" y="2504"/>
                  </a:cubicBezTo>
                  <a:cubicBezTo>
                    <a:pt x="-470" y="3448"/>
                    <a:pt x="-470" y="4497"/>
                    <a:pt x="1614" y="6279"/>
                  </a:cubicBezTo>
                  <a:cubicBezTo>
                    <a:pt x="3698" y="8062"/>
                    <a:pt x="7867" y="10578"/>
                    <a:pt x="10709" y="12256"/>
                  </a:cubicBezTo>
                  <a:cubicBezTo>
                    <a:pt x="13551" y="13933"/>
                    <a:pt x="15067" y="14772"/>
                    <a:pt x="16204" y="15926"/>
                  </a:cubicBezTo>
                  <a:cubicBezTo>
                    <a:pt x="17341" y="17079"/>
                    <a:pt x="18098" y="18547"/>
                    <a:pt x="16204" y="19596"/>
                  </a:cubicBezTo>
                  <a:cubicBezTo>
                    <a:pt x="14309" y="20644"/>
                    <a:pt x="9762" y="21273"/>
                    <a:pt x="6541" y="21378"/>
                  </a:cubicBezTo>
                  <a:cubicBezTo>
                    <a:pt x="3319" y="21483"/>
                    <a:pt x="1425" y="21064"/>
                    <a:pt x="667" y="20539"/>
                  </a:cubicBezTo>
                  <a:cubicBezTo>
                    <a:pt x="-91" y="20015"/>
                    <a:pt x="288" y="19386"/>
                    <a:pt x="667" y="18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3673142" y="429691"/>
              <a:ext cx="215901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46"/>
                  </a:moveTo>
                  <a:cubicBezTo>
                    <a:pt x="4659" y="3323"/>
                    <a:pt x="9318" y="0"/>
                    <a:pt x="12706" y="0"/>
                  </a:cubicBezTo>
                  <a:cubicBezTo>
                    <a:pt x="16094" y="0"/>
                    <a:pt x="18212" y="3323"/>
                    <a:pt x="19482" y="7477"/>
                  </a:cubicBezTo>
                  <a:cubicBezTo>
                    <a:pt x="20753" y="11631"/>
                    <a:pt x="21176" y="166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5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9248" y="782777"/>
              <a:ext cx="567422" cy="522950"/>
            </a:xfrm>
            <a:prstGeom prst="rect">
              <a:avLst/>
            </a:prstGeom>
            <a:effectLst/>
          </p:spPr>
        </p:pic>
        <p:pic>
          <p:nvPicPr>
            <p:cNvPr id="145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30071" y="1256825"/>
              <a:ext cx="1661992" cy="377516"/>
            </a:xfrm>
            <a:prstGeom prst="rect">
              <a:avLst/>
            </a:prstGeom>
            <a:effectLst/>
          </p:spPr>
        </p:pic>
        <p:pic>
          <p:nvPicPr>
            <p:cNvPr id="145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72921" y="1324495"/>
              <a:ext cx="361951" cy="430859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9" name="Drawing"/>
          <p:cNvGrpSpPr/>
          <p:nvPr/>
        </p:nvGrpSpPr>
        <p:grpSpPr>
          <a:xfrm>
            <a:off x="650874" y="1811758"/>
            <a:ext cx="12146063" cy="7154079"/>
            <a:chOff x="0" y="0"/>
            <a:chExt cx="12146061" cy="7154077"/>
          </a:xfrm>
        </p:grpSpPr>
        <p:sp>
          <p:nvSpPr>
            <p:cNvPr id="1463" name="Line"/>
            <p:cNvSpPr/>
            <p:nvPr/>
          </p:nvSpPr>
          <p:spPr>
            <a:xfrm>
              <a:off x="88900" y="853231"/>
              <a:ext cx="37571" cy="91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55" fill="norm" stroke="1" extrusionOk="0">
                  <a:moveTo>
                    <a:pt x="10800" y="0"/>
                  </a:moveTo>
                  <a:cubicBezTo>
                    <a:pt x="10800" y="1300"/>
                    <a:pt x="10800" y="2600"/>
                    <a:pt x="11400" y="4250"/>
                  </a:cubicBezTo>
                  <a:cubicBezTo>
                    <a:pt x="12000" y="5900"/>
                    <a:pt x="13200" y="7900"/>
                    <a:pt x="15000" y="9725"/>
                  </a:cubicBezTo>
                  <a:cubicBezTo>
                    <a:pt x="16800" y="11550"/>
                    <a:pt x="19200" y="13200"/>
                    <a:pt x="20400" y="14775"/>
                  </a:cubicBezTo>
                  <a:cubicBezTo>
                    <a:pt x="21600" y="16350"/>
                    <a:pt x="21600" y="17850"/>
                    <a:pt x="20400" y="18875"/>
                  </a:cubicBezTo>
                  <a:cubicBezTo>
                    <a:pt x="19200" y="19900"/>
                    <a:pt x="16800" y="20450"/>
                    <a:pt x="14400" y="20875"/>
                  </a:cubicBezTo>
                  <a:cubicBezTo>
                    <a:pt x="12000" y="21300"/>
                    <a:pt x="9600" y="21600"/>
                    <a:pt x="7200" y="21550"/>
                  </a:cubicBezTo>
                  <a:cubicBezTo>
                    <a:pt x="4800" y="21500"/>
                    <a:pt x="2400" y="21100"/>
                    <a:pt x="0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0" y="736696"/>
              <a:ext cx="490056" cy="45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08" fill="norm" stroke="1" extrusionOk="0">
                  <a:moveTo>
                    <a:pt x="2234" y="9276"/>
                  </a:moveTo>
                  <a:cubicBezTo>
                    <a:pt x="1769" y="8882"/>
                    <a:pt x="1303" y="8487"/>
                    <a:pt x="978" y="7846"/>
                  </a:cubicBezTo>
                  <a:cubicBezTo>
                    <a:pt x="652" y="7205"/>
                    <a:pt x="466" y="6318"/>
                    <a:pt x="884" y="5381"/>
                  </a:cubicBezTo>
                  <a:cubicBezTo>
                    <a:pt x="1303" y="4444"/>
                    <a:pt x="2328" y="3457"/>
                    <a:pt x="4469" y="2422"/>
                  </a:cubicBezTo>
                  <a:cubicBezTo>
                    <a:pt x="6610" y="1386"/>
                    <a:pt x="9869" y="301"/>
                    <a:pt x="12662" y="55"/>
                  </a:cubicBezTo>
                  <a:cubicBezTo>
                    <a:pt x="15455" y="-192"/>
                    <a:pt x="17783" y="400"/>
                    <a:pt x="19319" y="1682"/>
                  </a:cubicBezTo>
                  <a:cubicBezTo>
                    <a:pt x="20855" y="2964"/>
                    <a:pt x="21600" y="4937"/>
                    <a:pt x="21553" y="7107"/>
                  </a:cubicBezTo>
                  <a:cubicBezTo>
                    <a:pt x="21507" y="9276"/>
                    <a:pt x="20669" y="11644"/>
                    <a:pt x="18900" y="13666"/>
                  </a:cubicBezTo>
                  <a:cubicBezTo>
                    <a:pt x="17131" y="15687"/>
                    <a:pt x="14431" y="17364"/>
                    <a:pt x="11731" y="18400"/>
                  </a:cubicBezTo>
                  <a:cubicBezTo>
                    <a:pt x="9031" y="19435"/>
                    <a:pt x="6331" y="19830"/>
                    <a:pt x="4376" y="20224"/>
                  </a:cubicBezTo>
                  <a:cubicBezTo>
                    <a:pt x="2421" y="20619"/>
                    <a:pt x="1210" y="21013"/>
                    <a:pt x="0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927100" y="1216883"/>
              <a:ext cx="234950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281" y="3953"/>
                    <a:pt x="8562" y="-1447"/>
                    <a:pt x="12162" y="353"/>
                  </a:cubicBezTo>
                  <a:cubicBezTo>
                    <a:pt x="15762" y="2153"/>
                    <a:pt x="18681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946150" y="1437431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2132380" y="436248"/>
              <a:ext cx="502870" cy="1806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84" fill="norm" stroke="1" extrusionOk="0">
                  <a:moveTo>
                    <a:pt x="21562" y="202"/>
                  </a:moveTo>
                  <a:cubicBezTo>
                    <a:pt x="20019" y="101"/>
                    <a:pt x="18476" y="0"/>
                    <a:pt x="16525" y="0"/>
                  </a:cubicBezTo>
                  <a:cubicBezTo>
                    <a:pt x="14574" y="0"/>
                    <a:pt x="12214" y="101"/>
                    <a:pt x="10172" y="253"/>
                  </a:cubicBezTo>
                  <a:cubicBezTo>
                    <a:pt x="8130" y="405"/>
                    <a:pt x="6406" y="607"/>
                    <a:pt x="5135" y="911"/>
                  </a:cubicBezTo>
                  <a:cubicBezTo>
                    <a:pt x="3865" y="1214"/>
                    <a:pt x="3048" y="1619"/>
                    <a:pt x="2594" y="2340"/>
                  </a:cubicBezTo>
                  <a:cubicBezTo>
                    <a:pt x="2140" y="3060"/>
                    <a:pt x="2049" y="4097"/>
                    <a:pt x="2004" y="5172"/>
                  </a:cubicBezTo>
                  <a:cubicBezTo>
                    <a:pt x="1959" y="6247"/>
                    <a:pt x="1959" y="7360"/>
                    <a:pt x="1913" y="8435"/>
                  </a:cubicBezTo>
                  <a:cubicBezTo>
                    <a:pt x="1868" y="9510"/>
                    <a:pt x="1777" y="10547"/>
                    <a:pt x="1505" y="11508"/>
                  </a:cubicBezTo>
                  <a:cubicBezTo>
                    <a:pt x="1233" y="12469"/>
                    <a:pt x="779" y="13355"/>
                    <a:pt x="461" y="14164"/>
                  </a:cubicBezTo>
                  <a:cubicBezTo>
                    <a:pt x="144" y="14973"/>
                    <a:pt x="-38" y="15707"/>
                    <a:pt x="7" y="16415"/>
                  </a:cubicBezTo>
                  <a:cubicBezTo>
                    <a:pt x="53" y="17123"/>
                    <a:pt x="325" y="17806"/>
                    <a:pt x="597" y="18540"/>
                  </a:cubicBezTo>
                  <a:cubicBezTo>
                    <a:pt x="870" y="19273"/>
                    <a:pt x="1142" y="20057"/>
                    <a:pt x="1278" y="20512"/>
                  </a:cubicBezTo>
                  <a:cubicBezTo>
                    <a:pt x="1414" y="20968"/>
                    <a:pt x="1414" y="21094"/>
                    <a:pt x="1414" y="21221"/>
                  </a:cubicBezTo>
                  <a:cubicBezTo>
                    <a:pt x="1414" y="21347"/>
                    <a:pt x="1414" y="21474"/>
                    <a:pt x="1641" y="21537"/>
                  </a:cubicBezTo>
                  <a:cubicBezTo>
                    <a:pt x="1868" y="21600"/>
                    <a:pt x="2322" y="21600"/>
                    <a:pt x="3683" y="21537"/>
                  </a:cubicBezTo>
                  <a:cubicBezTo>
                    <a:pt x="5044" y="21474"/>
                    <a:pt x="7313" y="21347"/>
                    <a:pt x="9718" y="21334"/>
                  </a:cubicBezTo>
                  <a:cubicBezTo>
                    <a:pt x="12123" y="21322"/>
                    <a:pt x="14665" y="21423"/>
                    <a:pt x="17206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5607050" y="462442"/>
              <a:ext cx="552996" cy="197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91" fill="norm" stroke="1" extrusionOk="0">
                  <a:moveTo>
                    <a:pt x="0" y="730"/>
                  </a:moveTo>
                  <a:cubicBezTo>
                    <a:pt x="2473" y="522"/>
                    <a:pt x="4947" y="314"/>
                    <a:pt x="7791" y="187"/>
                  </a:cubicBezTo>
                  <a:cubicBezTo>
                    <a:pt x="10635" y="60"/>
                    <a:pt x="13850" y="14"/>
                    <a:pt x="16076" y="3"/>
                  </a:cubicBezTo>
                  <a:cubicBezTo>
                    <a:pt x="18302" y="-9"/>
                    <a:pt x="19539" y="14"/>
                    <a:pt x="20322" y="72"/>
                  </a:cubicBezTo>
                  <a:cubicBezTo>
                    <a:pt x="21105" y="130"/>
                    <a:pt x="21435" y="222"/>
                    <a:pt x="21518" y="522"/>
                  </a:cubicBezTo>
                  <a:cubicBezTo>
                    <a:pt x="21600" y="823"/>
                    <a:pt x="21435" y="1331"/>
                    <a:pt x="21147" y="2012"/>
                  </a:cubicBezTo>
                  <a:cubicBezTo>
                    <a:pt x="20858" y="2694"/>
                    <a:pt x="20446" y="3549"/>
                    <a:pt x="20157" y="4369"/>
                  </a:cubicBezTo>
                  <a:cubicBezTo>
                    <a:pt x="19869" y="5189"/>
                    <a:pt x="19704" y="5974"/>
                    <a:pt x="19580" y="6783"/>
                  </a:cubicBezTo>
                  <a:cubicBezTo>
                    <a:pt x="19456" y="7591"/>
                    <a:pt x="19374" y="8423"/>
                    <a:pt x="19127" y="9232"/>
                  </a:cubicBezTo>
                  <a:cubicBezTo>
                    <a:pt x="18879" y="10040"/>
                    <a:pt x="18467" y="10826"/>
                    <a:pt x="18014" y="11611"/>
                  </a:cubicBezTo>
                  <a:cubicBezTo>
                    <a:pt x="17560" y="12397"/>
                    <a:pt x="17066" y="13182"/>
                    <a:pt x="16653" y="13875"/>
                  </a:cubicBezTo>
                  <a:cubicBezTo>
                    <a:pt x="16241" y="14568"/>
                    <a:pt x="15911" y="15169"/>
                    <a:pt x="15705" y="15827"/>
                  </a:cubicBezTo>
                  <a:cubicBezTo>
                    <a:pt x="15499" y="16486"/>
                    <a:pt x="15417" y="17202"/>
                    <a:pt x="15376" y="17976"/>
                  </a:cubicBezTo>
                  <a:cubicBezTo>
                    <a:pt x="15334" y="18750"/>
                    <a:pt x="15334" y="19581"/>
                    <a:pt x="15293" y="20055"/>
                  </a:cubicBezTo>
                  <a:cubicBezTo>
                    <a:pt x="15252" y="20528"/>
                    <a:pt x="15169" y="20644"/>
                    <a:pt x="15087" y="20794"/>
                  </a:cubicBezTo>
                  <a:cubicBezTo>
                    <a:pt x="15005" y="20944"/>
                    <a:pt x="14922" y="21129"/>
                    <a:pt x="14634" y="21221"/>
                  </a:cubicBezTo>
                  <a:cubicBezTo>
                    <a:pt x="14345" y="21314"/>
                    <a:pt x="13850" y="21314"/>
                    <a:pt x="12366" y="21314"/>
                  </a:cubicBezTo>
                  <a:cubicBezTo>
                    <a:pt x="10882" y="21314"/>
                    <a:pt x="8409" y="21314"/>
                    <a:pt x="6431" y="21360"/>
                  </a:cubicBezTo>
                  <a:cubicBezTo>
                    <a:pt x="4452" y="21406"/>
                    <a:pt x="2968" y="21499"/>
                    <a:pt x="1484" y="21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652751" y="766448"/>
              <a:ext cx="258600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17767" y="1382"/>
                  </a:moveTo>
                  <a:cubicBezTo>
                    <a:pt x="17240" y="691"/>
                    <a:pt x="16714" y="0"/>
                    <a:pt x="15484" y="0"/>
                  </a:cubicBezTo>
                  <a:cubicBezTo>
                    <a:pt x="14255" y="0"/>
                    <a:pt x="12323" y="691"/>
                    <a:pt x="9953" y="2419"/>
                  </a:cubicBezTo>
                  <a:cubicBezTo>
                    <a:pt x="7582" y="4147"/>
                    <a:pt x="4772" y="6912"/>
                    <a:pt x="3016" y="9418"/>
                  </a:cubicBezTo>
                  <a:cubicBezTo>
                    <a:pt x="1260" y="11923"/>
                    <a:pt x="557" y="14170"/>
                    <a:pt x="206" y="15725"/>
                  </a:cubicBezTo>
                  <a:cubicBezTo>
                    <a:pt x="-145" y="17280"/>
                    <a:pt x="-145" y="18144"/>
                    <a:pt x="996" y="19008"/>
                  </a:cubicBezTo>
                  <a:cubicBezTo>
                    <a:pt x="2138" y="19872"/>
                    <a:pt x="4421" y="20736"/>
                    <a:pt x="8021" y="21168"/>
                  </a:cubicBezTo>
                  <a:cubicBezTo>
                    <a:pt x="11621" y="21600"/>
                    <a:pt x="16538" y="21600"/>
                    <a:pt x="214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701800" y="1858874"/>
              <a:ext cx="120650" cy="271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21600" y="3305"/>
                  </a:moveTo>
                  <a:cubicBezTo>
                    <a:pt x="21600" y="2474"/>
                    <a:pt x="21600" y="1644"/>
                    <a:pt x="20842" y="979"/>
                  </a:cubicBezTo>
                  <a:cubicBezTo>
                    <a:pt x="20084" y="314"/>
                    <a:pt x="18568" y="-184"/>
                    <a:pt x="15916" y="65"/>
                  </a:cubicBezTo>
                  <a:cubicBezTo>
                    <a:pt x="13263" y="314"/>
                    <a:pt x="9474" y="1311"/>
                    <a:pt x="6821" y="2641"/>
                  </a:cubicBezTo>
                  <a:cubicBezTo>
                    <a:pt x="4168" y="3970"/>
                    <a:pt x="2653" y="5631"/>
                    <a:pt x="3411" y="7044"/>
                  </a:cubicBezTo>
                  <a:cubicBezTo>
                    <a:pt x="4168" y="8456"/>
                    <a:pt x="7200" y="9619"/>
                    <a:pt x="10421" y="11031"/>
                  </a:cubicBezTo>
                  <a:cubicBezTo>
                    <a:pt x="13642" y="12444"/>
                    <a:pt x="17053" y="14105"/>
                    <a:pt x="18758" y="15601"/>
                  </a:cubicBezTo>
                  <a:cubicBezTo>
                    <a:pt x="20463" y="17096"/>
                    <a:pt x="20463" y="18425"/>
                    <a:pt x="19705" y="19422"/>
                  </a:cubicBezTo>
                  <a:cubicBezTo>
                    <a:pt x="18947" y="20419"/>
                    <a:pt x="17432" y="21084"/>
                    <a:pt x="14021" y="21250"/>
                  </a:cubicBezTo>
                  <a:cubicBezTo>
                    <a:pt x="10611" y="21416"/>
                    <a:pt x="5305" y="21084"/>
                    <a:pt x="0" y="20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3050016" y="-1"/>
              <a:ext cx="226585" cy="23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28" fill="norm" stroke="1" extrusionOk="0">
                  <a:moveTo>
                    <a:pt x="18410" y="1931"/>
                  </a:moveTo>
                  <a:cubicBezTo>
                    <a:pt x="17810" y="1166"/>
                    <a:pt x="17210" y="401"/>
                    <a:pt x="16410" y="115"/>
                  </a:cubicBezTo>
                  <a:cubicBezTo>
                    <a:pt x="15610" y="-172"/>
                    <a:pt x="14610" y="19"/>
                    <a:pt x="12310" y="1357"/>
                  </a:cubicBezTo>
                  <a:cubicBezTo>
                    <a:pt x="10010" y="2695"/>
                    <a:pt x="6410" y="5180"/>
                    <a:pt x="4110" y="7283"/>
                  </a:cubicBezTo>
                  <a:cubicBezTo>
                    <a:pt x="1810" y="9386"/>
                    <a:pt x="810" y="11106"/>
                    <a:pt x="310" y="12444"/>
                  </a:cubicBezTo>
                  <a:cubicBezTo>
                    <a:pt x="-190" y="13782"/>
                    <a:pt x="-190" y="14738"/>
                    <a:pt x="1110" y="15789"/>
                  </a:cubicBezTo>
                  <a:cubicBezTo>
                    <a:pt x="2410" y="16840"/>
                    <a:pt x="5010" y="17987"/>
                    <a:pt x="8610" y="18943"/>
                  </a:cubicBezTo>
                  <a:cubicBezTo>
                    <a:pt x="12210" y="19899"/>
                    <a:pt x="16810" y="20663"/>
                    <a:pt x="21410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5092700" y="2844"/>
              <a:ext cx="254001" cy="29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21600" y="2245"/>
                  </a:moveTo>
                  <a:cubicBezTo>
                    <a:pt x="20160" y="1332"/>
                    <a:pt x="18720" y="419"/>
                    <a:pt x="16830" y="115"/>
                  </a:cubicBezTo>
                  <a:cubicBezTo>
                    <a:pt x="14940" y="-189"/>
                    <a:pt x="12600" y="115"/>
                    <a:pt x="10530" y="952"/>
                  </a:cubicBezTo>
                  <a:cubicBezTo>
                    <a:pt x="8460" y="1788"/>
                    <a:pt x="6660" y="3157"/>
                    <a:pt x="5850" y="4603"/>
                  </a:cubicBezTo>
                  <a:cubicBezTo>
                    <a:pt x="5040" y="6048"/>
                    <a:pt x="5220" y="7569"/>
                    <a:pt x="6570" y="9394"/>
                  </a:cubicBezTo>
                  <a:cubicBezTo>
                    <a:pt x="7920" y="11219"/>
                    <a:pt x="10440" y="13349"/>
                    <a:pt x="11970" y="14718"/>
                  </a:cubicBezTo>
                  <a:cubicBezTo>
                    <a:pt x="13500" y="16087"/>
                    <a:pt x="14040" y="16696"/>
                    <a:pt x="14490" y="17380"/>
                  </a:cubicBezTo>
                  <a:cubicBezTo>
                    <a:pt x="14940" y="18065"/>
                    <a:pt x="15300" y="18825"/>
                    <a:pt x="15120" y="19434"/>
                  </a:cubicBezTo>
                  <a:cubicBezTo>
                    <a:pt x="14940" y="20042"/>
                    <a:pt x="14220" y="20498"/>
                    <a:pt x="11610" y="20803"/>
                  </a:cubicBezTo>
                  <a:cubicBezTo>
                    <a:pt x="9000" y="21107"/>
                    <a:pt x="4500" y="21259"/>
                    <a:pt x="0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2616926" y="747373"/>
              <a:ext cx="195111" cy="273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286" fill="norm" stroke="1" extrusionOk="0">
                  <a:moveTo>
                    <a:pt x="15776" y="5278"/>
                  </a:moveTo>
                  <a:cubicBezTo>
                    <a:pt x="15317" y="4454"/>
                    <a:pt x="14857" y="3629"/>
                    <a:pt x="14283" y="2722"/>
                  </a:cubicBezTo>
                  <a:cubicBezTo>
                    <a:pt x="13708" y="1816"/>
                    <a:pt x="13019" y="826"/>
                    <a:pt x="12100" y="579"/>
                  </a:cubicBezTo>
                  <a:cubicBezTo>
                    <a:pt x="11181" y="332"/>
                    <a:pt x="10032" y="826"/>
                    <a:pt x="8193" y="2393"/>
                  </a:cubicBezTo>
                  <a:cubicBezTo>
                    <a:pt x="6355" y="3959"/>
                    <a:pt x="3827" y="6597"/>
                    <a:pt x="2334" y="9235"/>
                  </a:cubicBezTo>
                  <a:cubicBezTo>
                    <a:pt x="840" y="11874"/>
                    <a:pt x="381" y="14512"/>
                    <a:pt x="151" y="16243"/>
                  </a:cubicBezTo>
                  <a:cubicBezTo>
                    <a:pt x="-79" y="17974"/>
                    <a:pt x="-79" y="18799"/>
                    <a:pt x="381" y="19541"/>
                  </a:cubicBezTo>
                  <a:cubicBezTo>
                    <a:pt x="840" y="20283"/>
                    <a:pt x="1759" y="20942"/>
                    <a:pt x="3712" y="21190"/>
                  </a:cubicBezTo>
                  <a:cubicBezTo>
                    <a:pt x="5666" y="21437"/>
                    <a:pt x="8653" y="21272"/>
                    <a:pt x="11640" y="19953"/>
                  </a:cubicBezTo>
                  <a:cubicBezTo>
                    <a:pt x="14627" y="18634"/>
                    <a:pt x="17615" y="16161"/>
                    <a:pt x="19338" y="13358"/>
                  </a:cubicBezTo>
                  <a:cubicBezTo>
                    <a:pt x="21061" y="10555"/>
                    <a:pt x="21521" y="7422"/>
                    <a:pt x="20947" y="5113"/>
                  </a:cubicBezTo>
                  <a:cubicBezTo>
                    <a:pt x="20372" y="2805"/>
                    <a:pt x="18764" y="1321"/>
                    <a:pt x="17385" y="579"/>
                  </a:cubicBezTo>
                  <a:cubicBezTo>
                    <a:pt x="16006" y="-163"/>
                    <a:pt x="14857" y="-163"/>
                    <a:pt x="13249" y="414"/>
                  </a:cubicBezTo>
                  <a:cubicBezTo>
                    <a:pt x="11640" y="991"/>
                    <a:pt x="9572" y="2145"/>
                    <a:pt x="9112" y="3464"/>
                  </a:cubicBezTo>
                  <a:cubicBezTo>
                    <a:pt x="8653" y="4784"/>
                    <a:pt x="9802" y="6268"/>
                    <a:pt x="10951" y="77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2921000" y="906148"/>
              <a:ext cx="3810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3081866" y="712273"/>
              <a:ext cx="175685" cy="433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16135" y="6039"/>
                  </a:moveTo>
                  <a:cubicBezTo>
                    <a:pt x="16395" y="4676"/>
                    <a:pt x="16655" y="3313"/>
                    <a:pt x="15614" y="2265"/>
                  </a:cubicBezTo>
                  <a:cubicBezTo>
                    <a:pt x="14573" y="1216"/>
                    <a:pt x="12231" y="482"/>
                    <a:pt x="9759" y="168"/>
                  </a:cubicBezTo>
                  <a:cubicBezTo>
                    <a:pt x="7287" y="-147"/>
                    <a:pt x="4684" y="-42"/>
                    <a:pt x="2863" y="692"/>
                  </a:cubicBezTo>
                  <a:cubicBezTo>
                    <a:pt x="1041" y="1426"/>
                    <a:pt x="0" y="2789"/>
                    <a:pt x="0" y="3628"/>
                  </a:cubicBezTo>
                  <a:cubicBezTo>
                    <a:pt x="0" y="4467"/>
                    <a:pt x="1041" y="4781"/>
                    <a:pt x="2863" y="4991"/>
                  </a:cubicBezTo>
                  <a:cubicBezTo>
                    <a:pt x="4684" y="5201"/>
                    <a:pt x="7287" y="5305"/>
                    <a:pt x="9108" y="5201"/>
                  </a:cubicBezTo>
                  <a:cubicBezTo>
                    <a:pt x="10930" y="5096"/>
                    <a:pt x="11971" y="4781"/>
                    <a:pt x="13012" y="4467"/>
                  </a:cubicBezTo>
                  <a:cubicBezTo>
                    <a:pt x="14053" y="4152"/>
                    <a:pt x="15094" y="3837"/>
                    <a:pt x="16005" y="3942"/>
                  </a:cubicBezTo>
                  <a:cubicBezTo>
                    <a:pt x="16916" y="4047"/>
                    <a:pt x="17696" y="4571"/>
                    <a:pt x="18087" y="5987"/>
                  </a:cubicBezTo>
                  <a:cubicBezTo>
                    <a:pt x="18477" y="7403"/>
                    <a:pt x="18477" y="9709"/>
                    <a:pt x="18477" y="11806"/>
                  </a:cubicBezTo>
                  <a:cubicBezTo>
                    <a:pt x="18477" y="13903"/>
                    <a:pt x="18477" y="15791"/>
                    <a:pt x="18998" y="17364"/>
                  </a:cubicBezTo>
                  <a:cubicBezTo>
                    <a:pt x="19518" y="18936"/>
                    <a:pt x="20559" y="20195"/>
                    <a:pt x="21600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4944521" y="900805"/>
              <a:ext cx="226528" cy="24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0815" fill="norm" stroke="1" extrusionOk="0">
                  <a:moveTo>
                    <a:pt x="13039" y="6266"/>
                  </a:moveTo>
                  <a:cubicBezTo>
                    <a:pt x="13039" y="5359"/>
                    <a:pt x="13039" y="4451"/>
                    <a:pt x="12942" y="3362"/>
                  </a:cubicBezTo>
                  <a:cubicBezTo>
                    <a:pt x="12844" y="2273"/>
                    <a:pt x="12650" y="1003"/>
                    <a:pt x="12066" y="367"/>
                  </a:cubicBezTo>
                  <a:cubicBezTo>
                    <a:pt x="11482" y="-268"/>
                    <a:pt x="10509" y="-268"/>
                    <a:pt x="8369" y="1910"/>
                  </a:cubicBezTo>
                  <a:cubicBezTo>
                    <a:pt x="6228" y="4088"/>
                    <a:pt x="2920" y="8445"/>
                    <a:pt x="1266" y="11621"/>
                  </a:cubicBezTo>
                  <a:cubicBezTo>
                    <a:pt x="-388" y="14798"/>
                    <a:pt x="-388" y="16794"/>
                    <a:pt x="1071" y="18428"/>
                  </a:cubicBezTo>
                  <a:cubicBezTo>
                    <a:pt x="2531" y="20061"/>
                    <a:pt x="5450" y="21332"/>
                    <a:pt x="9050" y="20606"/>
                  </a:cubicBezTo>
                  <a:cubicBezTo>
                    <a:pt x="12650" y="19880"/>
                    <a:pt x="16931" y="17157"/>
                    <a:pt x="19071" y="14162"/>
                  </a:cubicBezTo>
                  <a:cubicBezTo>
                    <a:pt x="21212" y="11167"/>
                    <a:pt x="21212" y="7900"/>
                    <a:pt x="20044" y="5903"/>
                  </a:cubicBezTo>
                  <a:cubicBezTo>
                    <a:pt x="18877" y="3907"/>
                    <a:pt x="16542" y="3181"/>
                    <a:pt x="14596" y="3816"/>
                  </a:cubicBezTo>
                  <a:cubicBezTo>
                    <a:pt x="12650" y="4451"/>
                    <a:pt x="11093" y="6448"/>
                    <a:pt x="9536" y="8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5257800" y="1100881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5454650" y="882974"/>
              <a:ext cx="101601" cy="28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2041"/>
                  </a:moveTo>
                  <a:cubicBezTo>
                    <a:pt x="1350" y="1411"/>
                    <a:pt x="2700" y="780"/>
                    <a:pt x="4725" y="386"/>
                  </a:cubicBezTo>
                  <a:cubicBezTo>
                    <a:pt x="6750" y="-8"/>
                    <a:pt x="9450" y="-166"/>
                    <a:pt x="11250" y="228"/>
                  </a:cubicBezTo>
                  <a:cubicBezTo>
                    <a:pt x="13050" y="622"/>
                    <a:pt x="13950" y="1568"/>
                    <a:pt x="14175" y="4091"/>
                  </a:cubicBezTo>
                  <a:cubicBezTo>
                    <a:pt x="14400" y="6614"/>
                    <a:pt x="13950" y="10713"/>
                    <a:pt x="15075" y="13866"/>
                  </a:cubicBezTo>
                  <a:cubicBezTo>
                    <a:pt x="16200" y="17019"/>
                    <a:pt x="18900" y="19227"/>
                    <a:pt x="21600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2731470" y="1808197"/>
              <a:ext cx="157780" cy="26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023" fill="norm" stroke="1" extrusionOk="0">
                  <a:moveTo>
                    <a:pt x="21186" y="305"/>
                  </a:moveTo>
                  <a:cubicBezTo>
                    <a:pt x="17491" y="-28"/>
                    <a:pt x="13797" y="-360"/>
                    <a:pt x="10386" y="886"/>
                  </a:cubicBezTo>
                  <a:cubicBezTo>
                    <a:pt x="6975" y="2132"/>
                    <a:pt x="3849" y="4957"/>
                    <a:pt x="2002" y="7698"/>
                  </a:cubicBezTo>
                  <a:cubicBezTo>
                    <a:pt x="154" y="10440"/>
                    <a:pt x="-414" y="13098"/>
                    <a:pt x="297" y="15342"/>
                  </a:cubicBezTo>
                  <a:cubicBezTo>
                    <a:pt x="1007" y="17585"/>
                    <a:pt x="2997" y="19412"/>
                    <a:pt x="4844" y="20326"/>
                  </a:cubicBezTo>
                  <a:cubicBezTo>
                    <a:pt x="6691" y="21240"/>
                    <a:pt x="8397" y="21240"/>
                    <a:pt x="10528" y="20409"/>
                  </a:cubicBezTo>
                  <a:cubicBezTo>
                    <a:pt x="12660" y="19578"/>
                    <a:pt x="15218" y="17917"/>
                    <a:pt x="17065" y="15674"/>
                  </a:cubicBezTo>
                  <a:cubicBezTo>
                    <a:pt x="18912" y="13431"/>
                    <a:pt x="20049" y="10606"/>
                    <a:pt x="19623" y="8280"/>
                  </a:cubicBezTo>
                  <a:cubicBezTo>
                    <a:pt x="19197" y="5954"/>
                    <a:pt x="17207" y="4126"/>
                    <a:pt x="15075" y="3212"/>
                  </a:cubicBezTo>
                  <a:cubicBezTo>
                    <a:pt x="12944" y="2298"/>
                    <a:pt x="10670" y="2298"/>
                    <a:pt x="9533" y="2797"/>
                  </a:cubicBezTo>
                  <a:cubicBezTo>
                    <a:pt x="8397" y="3295"/>
                    <a:pt x="8397" y="4292"/>
                    <a:pt x="8397" y="5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3003550" y="1958131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3114621" y="1784941"/>
              <a:ext cx="136580" cy="328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22" fill="norm" stroke="1" extrusionOk="0">
                  <a:moveTo>
                    <a:pt x="21442" y="939"/>
                  </a:moveTo>
                  <a:cubicBezTo>
                    <a:pt x="20113" y="388"/>
                    <a:pt x="18784" y="-162"/>
                    <a:pt x="16125" y="44"/>
                  </a:cubicBezTo>
                  <a:cubicBezTo>
                    <a:pt x="13467" y="251"/>
                    <a:pt x="9479" y="1214"/>
                    <a:pt x="6156" y="2658"/>
                  </a:cubicBezTo>
                  <a:cubicBezTo>
                    <a:pt x="2833" y="4103"/>
                    <a:pt x="174" y="6029"/>
                    <a:pt x="8" y="7749"/>
                  </a:cubicBezTo>
                  <a:cubicBezTo>
                    <a:pt x="-158" y="9469"/>
                    <a:pt x="2168" y="10982"/>
                    <a:pt x="5657" y="12564"/>
                  </a:cubicBezTo>
                  <a:cubicBezTo>
                    <a:pt x="9147" y="14146"/>
                    <a:pt x="13799" y="15797"/>
                    <a:pt x="16125" y="16967"/>
                  </a:cubicBezTo>
                  <a:cubicBezTo>
                    <a:pt x="18451" y="18136"/>
                    <a:pt x="18451" y="18824"/>
                    <a:pt x="16291" y="19512"/>
                  </a:cubicBezTo>
                  <a:cubicBezTo>
                    <a:pt x="14131" y="20200"/>
                    <a:pt x="9811" y="20888"/>
                    <a:pt x="6987" y="21163"/>
                  </a:cubicBezTo>
                  <a:cubicBezTo>
                    <a:pt x="4162" y="21438"/>
                    <a:pt x="2833" y="21300"/>
                    <a:pt x="1504" y="21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3136900" y="1761281"/>
              <a:ext cx="3429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1133" y="13371"/>
                  </a:cubicBezTo>
                  <a:cubicBezTo>
                    <a:pt x="2267" y="10286"/>
                    <a:pt x="4533" y="6686"/>
                    <a:pt x="7467" y="4114"/>
                  </a:cubicBezTo>
                  <a:cubicBezTo>
                    <a:pt x="10400" y="1543"/>
                    <a:pt x="14000" y="0"/>
                    <a:pt x="16467" y="0"/>
                  </a:cubicBezTo>
                  <a:cubicBezTo>
                    <a:pt x="18933" y="0"/>
                    <a:pt x="20267" y="1543"/>
                    <a:pt x="21600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4839303" y="1881931"/>
              <a:ext cx="208948" cy="24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17" fill="norm" stroke="1" extrusionOk="0">
                  <a:moveTo>
                    <a:pt x="21322" y="0"/>
                  </a:moveTo>
                  <a:cubicBezTo>
                    <a:pt x="17650" y="554"/>
                    <a:pt x="13978" y="1108"/>
                    <a:pt x="10522" y="3231"/>
                  </a:cubicBezTo>
                  <a:cubicBezTo>
                    <a:pt x="7066" y="5354"/>
                    <a:pt x="3826" y="9046"/>
                    <a:pt x="1990" y="12092"/>
                  </a:cubicBezTo>
                  <a:cubicBezTo>
                    <a:pt x="154" y="15138"/>
                    <a:pt x="-278" y="17538"/>
                    <a:pt x="154" y="19108"/>
                  </a:cubicBezTo>
                  <a:cubicBezTo>
                    <a:pt x="586" y="20677"/>
                    <a:pt x="1882" y="21415"/>
                    <a:pt x="4366" y="21508"/>
                  </a:cubicBezTo>
                  <a:cubicBezTo>
                    <a:pt x="6850" y="21600"/>
                    <a:pt x="10522" y="21046"/>
                    <a:pt x="13654" y="19200"/>
                  </a:cubicBezTo>
                  <a:cubicBezTo>
                    <a:pt x="16786" y="17354"/>
                    <a:pt x="19378" y="14215"/>
                    <a:pt x="20242" y="11354"/>
                  </a:cubicBezTo>
                  <a:cubicBezTo>
                    <a:pt x="21106" y="8492"/>
                    <a:pt x="20242" y="5908"/>
                    <a:pt x="18730" y="4431"/>
                  </a:cubicBezTo>
                  <a:cubicBezTo>
                    <a:pt x="17218" y="2954"/>
                    <a:pt x="15058" y="2585"/>
                    <a:pt x="12898" y="2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5154204" y="2015232"/>
              <a:ext cx="46446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19978" fill="norm" stroke="1" extrusionOk="0">
                  <a:moveTo>
                    <a:pt x="885" y="19978"/>
                  </a:moveTo>
                  <a:cubicBezTo>
                    <a:pt x="-54" y="11670"/>
                    <a:pt x="-993" y="3363"/>
                    <a:pt x="2294" y="870"/>
                  </a:cubicBezTo>
                  <a:cubicBezTo>
                    <a:pt x="5581" y="-1622"/>
                    <a:pt x="13094" y="1701"/>
                    <a:pt x="20607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5285215" y="1825724"/>
              <a:ext cx="163085" cy="30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66" fill="norm" stroke="1" extrusionOk="0">
                  <a:moveTo>
                    <a:pt x="18844" y="833"/>
                  </a:moveTo>
                  <a:cubicBezTo>
                    <a:pt x="13859" y="383"/>
                    <a:pt x="8874" y="-67"/>
                    <a:pt x="5690" y="8"/>
                  </a:cubicBezTo>
                  <a:cubicBezTo>
                    <a:pt x="2505" y="83"/>
                    <a:pt x="1121" y="683"/>
                    <a:pt x="428" y="1508"/>
                  </a:cubicBezTo>
                  <a:cubicBezTo>
                    <a:pt x="-264" y="2333"/>
                    <a:pt x="-264" y="3383"/>
                    <a:pt x="1536" y="4808"/>
                  </a:cubicBezTo>
                  <a:cubicBezTo>
                    <a:pt x="3336" y="6233"/>
                    <a:pt x="6936" y="8033"/>
                    <a:pt x="10259" y="9758"/>
                  </a:cubicBezTo>
                  <a:cubicBezTo>
                    <a:pt x="13582" y="11483"/>
                    <a:pt x="16628" y="13133"/>
                    <a:pt x="18567" y="14558"/>
                  </a:cubicBezTo>
                  <a:cubicBezTo>
                    <a:pt x="20505" y="15983"/>
                    <a:pt x="21336" y="17183"/>
                    <a:pt x="21336" y="18083"/>
                  </a:cubicBezTo>
                  <a:cubicBezTo>
                    <a:pt x="21336" y="18983"/>
                    <a:pt x="20505" y="19583"/>
                    <a:pt x="18290" y="20183"/>
                  </a:cubicBezTo>
                  <a:cubicBezTo>
                    <a:pt x="16074" y="20783"/>
                    <a:pt x="12474" y="21383"/>
                    <a:pt x="10121" y="21458"/>
                  </a:cubicBezTo>
                  <a:cubicBezTo>
                    <a:pt x="7767" y="21533"/>
                    <a:pt x="6659" y="21083"/>
                    <a:pt x="5551" y="20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5314950" y="1786681"/>
              <a:ext cx="336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0" y="15300"/>
                    <a:pt x="7879" y="9000"/>
                    <a:pt x="11479" y="5400"/>
                  </a:cubicBezTo>
                  <a:cubicBezTo>
                    <a:pt x="15079" y="1800"/>
                    <a:pt x="1834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5772150" y="1094531"/>
              <a:ext cx="67276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0" y="0"/>
                  </a:moveTo>
                  <a:cubicBezTo>
                    <a:pt x="2768" y="0"/>
                    <a:pt x="5535" y="0"/>
                    <a:pt x="7762" y="2400"/>
                  </a:cubicBezTo>
                  <a:cubicBezTo>
                    <a:pt x="9990" y="4800"/>
                    <a:pt x="11678" y="9600"/>
                    <a:pt x="13568" y="12000"/>
                  </a:cubicBezTo>
                  <a:cubicBezTo>
                    <a:pt x="15458" y="14400"/>
                    <a:pt x="17550" y="14400"/>
                    <a:pt x="18967" y="12000"/>
                  </a:cubicBezTo>
                  <a:cubicBezTo>
                    <a:pt x="20385" y="9600"/>
                    <a:pt x="21128" y="4800"/>
                    <a:pt x="21364" y="6000"/>
                  </a:cubicBezTo>
                  <a:cubicBezTo>
                    <a:pt x="21600" y="7200"/>
                    <a:pt x="21330" y="14400"/>
                    <a:pt x="210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6350000" y="980231"/>
              <a:ext cx="151452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0" y="0"/>
                  </a:moveTo>
                  <a:cubicBezTo>
                    <a:pt x="6600" y="2653"/>
                    <a:pt x="13200" y="5305"/>
                    <a:pt x="16950" y="7011"/>
                  </a:cubicBezTo>
                  <a:cubicBezTo>
                    <a:pt x="20700" y="8716"/>
                    <a:pt x="21600" y="9474"/>
                    <a:pt x="21450" y="10705"/>
                  </a:cubicBezTo>
                  <a:cubicBezTo>
                    <a:pt x="21300" y="11937"/>
                    <a:pt x="20100" y="13642"/>
                    <a:pt x="17550" y="15063"/>
                  </a:cubicBezTo>
                  <a:cubicBezTo>
                    <a:pt x="15000" y="16484"/>
                    <a:pt x="11100" y="17621"/>
                    <a:pt x="8850" y="18663"/>
                  </a:cubicBezTo>
                  <a:cubicBezTo>
                    <a:pt x="6600" y="19705"/>
                    <a:pt x="6000" y="20653"/>
                    <a:pt x="5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6800850" y="954831"/>
              <a:ext cx="19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314"/>
                    <a:pt x="21600" y="10629"/>
                    <a:pt x="18000" y="14229"/>
                  </a:cubicBezTo>
                  <a:cubicBezTo>
                    <a:pt x="14400" y="17829"/>
                    <a:pt x="7200" y="197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5702300" y="2100725"/>
              <a:ext cx="527051" cy="2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20879"/>
                  </a:moveTo>
                  <a:cubicBezTo>
                    <a:pt x="1388" y="16952"/>
                    <a:pt x="2776" y="13024"/>
                    <a:pt x="4901" y="9097"/>
                  </a:cubicBezTo>
                  <a:cubicBezTo>
                    <a:pt x="7027" y="5170"/>
                    <a:pt x="9889" y="1243"/>
                    <a:pt x="12795" y="261"/>
                  </a:cubicBezTo>
                  <a:cubicBezTo>
                    <a:pt x="15701" y="-721"/>
                    <a:pt x="18651" y="1243"/>
                    <a:pt x="21600" y="3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6102350" y="1983531"/>
              <a:ext cx="18743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0" y="0"/>
                  </a:moveTo>
                  <a:cubicBezTo>
                    <a:pt x="4035" y="465"/>
                    <a:pt x="8070" y="929"/>
                    <a:pt x="11512" y="1858"/>
                  </a:cubicBezTo>
                  <a:cubicBezTo>
                    <a:pt x="14954" y="2787"/>
                    <a:pt x="17802" y="4181"/>
                    <a:pt x="19464" y="5923"/>
                  </a:cubicBezTo>
                  <a:cubicBezTo>
                    <a:pt x="21125" y="7665"/>
                    <a:pt x="21600" y="9755"/>
                    <a:pt x="20176" y="11845"/>
                  </a:cubicBezTo>
                  <a:cubicBezTo>
                    <a:pt x="18752" y="13935"/>
                    <a:pt x="15429" y="16026"/>
                    <a:pt x="13530" y="17652"/>
                  </a:cubicBezTo>
                  <a:cubicBezTo>
                    <a:pt x="11631" y="19277"/>
                    <a:pt x="11156" y="20439"/>
                    <a:pt x="11512" y="21019"/>
                  </a:cubicBezTo>
                  <a:cubicBezTo>
                    <a:pt x="11868" y="21600"/>
                    <a:pt x="13055" y="21600"/>
                    <a:pt x="142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6584950" y="1939081"/>
              <a:ext cx="1392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985"/>
                    <a:pt x="18514" y="9969"/>
                    <a:pt x="20057" y="13569"/>
                  </a:cubicBezTo>
                  <a:cubicBezTo>
                    <a:pt x="21600" y="17169"/>
                    <a:pt x="15429" y="19385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911637" y="3440661"/>
              <a:ext cx="253871" cy="701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24" fill="norm" stroke="1" extrusionOk="0">
                  <a:moveTo>
                    <a:pt x="492" y="4627"/>
                  </a:moveTo>
                  <a:cubicBezTo>
                    <a:pt x="844" y="6890"/>
                    <a:pt x="1195" y="9154"/>
                    <a:pt x="1458" y="11482"/>
                  </a:cubicBezTo>
                  <a:cubicBezTo>
                    <a:pt x="1722" y="13810"/>
                    <a:pt x="1897" y="16203"/>
                    <a:pt x="1985" y="17755"/>
                  </a:cubicBezTo>
                  <a:cubicBezTo>
                    <a:pt x="2073" y="19307"/>
                    <a:pt x="2073" y="20019"/>
                    <a:pt x="2161" y="20568"/>
                  </a:cubicBezTo>
                  <a:cubicBezTo>
                    <a:pt x="2249" y="21118"/>
                    <a:pt x="2424" y="21506"/>
                    <a:pt x="2512" y="21409"/>
                  </a:cubicBezTo>
                  <a:cubicBezTo>
                    <a:pt x="2600" y="21312"/>
                    <a:pt x="2600" y="20730"/>
                    <a:pt x="2249" y="19469"/>
                  </a:cubicBezTo>
                  <a:cubicBezTo>
                    <a:pt x="1897" y="18208"/>
                    <a:pt x="1195" y="16268"/>
                    <a:pt x="668" y="14295"/>
                  </a:cubicBezTo>
                  <a:cubicBezTo>
                    <a:pt x="141" y="12323"/>
                    <a:pt x="-210" y="10318"/>
                    <a:pt x="141" y="8313"/>
                  </a:cubicBezTo>
                  <a:cubicBezTo>
                    <a:pt x="492" y="6308"/>
                    <a:pt x="1546" y="4304"/>
                    <a:pt x="2775" y="2946"/>
                  </a:cubicBezTo>
                  <a:cubicBezTo>
                    <a:pt x="4005" y="1587"/>
                    <a:pt x="5410" y="876"/>
                    <a:pt x="7078" y="456"/>
                  </a:cubicBezTo>
                  <a:cubicBezTo>
                    <a:pt x="8746" y="35"/>
                    <a:pt x="10678" y="-94"/>
                    <a:pt x="12258" y="68"/>
                  </a:cubicBezTo>
                  <a:cubicBezTo>
                    <a:pt x="13839" y="229"/>
                    <a:pt x="15068" y="682"/>
                    <a:pt x="16473" y="1587"/>
                  </a:cubicBezTo>
                  <a:cubicBezTo>
                    <a:pt x="17878" y="2493"/>
                    <a:pt x="19458" y="3851"/>
                    <a:pt x="20336" y="5177"/>
                  </a:cubicBezTo>
                  <a:cubicBezTo>
                    <a:pt x="21214" y="6502"/>
                    <a:pt x="21390" y="7796"/>
                    <a:pt x="20336" y="8960"/>
                  </a:cubicBezTo>
                  <a:cubicBezTo>
                    <a:pt x="19283" y="10124"/>
                    <a:pt x="17000" y="11159"/>
                    <a:pt x="13839" y="11773"/>
                  </a:cubicBezTo>
                  <a:cubicBezTo>
                    <a:pt x="10678" y="12387"/>
                    <a:pt x="6639" y="12581"/>
                    <a:pt x="4180" y="12646"/>
                  </a:cubicBezTo>
                  <a:cubicBezTo>
                    <a:pt x="1722" y="12711"/>
                    <a:pt x="844" y="12646"/>
                    <a:pt x="492" y="12355"/>
                  </a:cubicBezTo>
                  <a:cubicBezTo>
                    <a:pt x="141" y="12064"/>
                    <a:pt x="317" y="11547"/>
                    <a:pt x="492" y="11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1169131" y="3132774"/>
              <a:ext cx="186595" cy="223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18" fill="norm" stroke="1" extrusionOk="0">
                  <a:moveTo>
                    <a:pt x="280" y="5094"/>
                  </a:moveTo>
                  <a:cubicBezTo>
                    <a:pt x="38" y="4075"/>
                    <a:pt x="-205" y="3057"/>
                    <a:pt x="280" y="2343"/>
                  </a:cubicBezTo>
                  <a:cubicBezTo>
                    <a:pt x="766" y="1630"/>
                    <a:pt x="1979" y="1223"/>
                    <a:pt x="3435" y="815"/>
                  </a:cubicBezTo>
                  <a:cubicBezTo>
                    <a:pt x="4892" y="408"/>
                    <a:pt x="6591" y="0"/>
                    <a:pt x="8047" y="0"/>
                  </a:cubicBezTo>
                  <a:cubicBezTo>
                    <a:pt x="9503" y="0"/>
                    <a:pt x="10716" y="408"/>
                    <a:pt x="11202" y="1732"/>
                  </a:cubicBezTo>
                  <a:cubicBezTo>
                    <a:pt x="11687" y="3057"/>
                    <a:pt x="11444" y="5298"/>
                    <a:pt x="9867" y="8151"/>
                  </a:cubicBezTo>
                  <a:cubicBezTo>
                    <a:pt x="8289" y="11004"/>
                    <a:pt x="5377" y="14468"/>
                    <a:pt x="3557" y="16811"/>
                  </a:cubicBezTo>
                  <a:cubicBezTo>
                    <a:pt x="1737" y="19155"/>
                    <a:pt x="1008" y="20377"/>
                    <a:pt x="1251" y="20989"/>
                  </a:cubicBezTo>
                  <a:cubicBezTo>
                    <a:pt x="1494" y="21600"/>
                    <a:pt x="2707" y="21600"/>
                    <a:pt x="6226" y="21396"/>
                  </a:cubicBezTo>
                  <a:cubicBezTo>
                    <a:pt x="9746" y="21192"/>
                    <a:pt x="15570" y="20785"/>
                    <a:pt x="21395" y="20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1628775" y="3795290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1641475" y="3992140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8366389" y="535745"/>
              <a:ext cx="488687" cy="1773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73" fill="norm" stroke="1" extrusionOk="0">
                  <a:moveTo>
                    <a:pt x="21588" y="24"/>
                  </a:moveTo>
                  <a:cubicBezTo>
                    <a:pt x="19063" y="-1"/>
                    <a:pt x="16539" y="-27"/>
                    <a:pt x="14107" y="63"/>
                  </a:cubicBezTo>
                  <a:cubicBezTo>
                    <a:pt x="11676" y="153"/>
                    <a:pt x="9339" y="359"/>
                    <a:pt x="7609" y="578"/>
                  </a:cubicBezTo>
                  <a:cubicBezTo>
                    <a:pt x="5879" y="797"/>
                    <a:pt x="4757" y="1029"/>
                    <a:pt x="4009" y="1402"/>
                  </a:cubicBezTo>
                  <a:cubicBezTo>
                    <a:pt x="3261" y="1775"/>
                    <a:pt x="2887" y="2290"/>
                    <a:pt x="2606" y="3075"/>
                  </a:cubicBezTo>
                  <a:cubicBezTo>
                    <a:pt x="2326" y="3860"/>
                    <a:pt x="2139" y="4916"/>
                    <a:pt x="1998" y="5984"/>
                  </a:cubicBezTo>
                  <a:cubicBezTo>
                    <a:pt x="1858" y="7053"/>
                    <a:pt x="1765" y="8134"/>
                    <a:pt x="1624" y="9087"/>
                  </a:cubicBezTo>
                  <a:cubicBezTo>
                    <a:pt x="1484" y="10039"/>
                    <a:pt x="1297" y="10863"/>
                    <a:pt x="1063" y="11713"/>
                  </a:cubicBezTo>
                  <a:cubicBezTo>
                    <a:pt x="830" y="12562"/>
                    <a:pt x="549" y="13438"/>
                    <a:pt x="362" y="14364"/>
                  </a:cubicBezTo>
                  <a:cubicBezTo>
                    <a:pt x="175" y="15291"/>
                    <a:pt x="82" y="16270"/>
                    <a:pt x="35" y="17235"/>
                  </a:cubicBezTo>
                  <a:cubicBezTo>
                    <a:pt x="-12" y="18200"/>
                    <a:pt x="-12" y="19153"/>
                    <a:pt x="35" y="19784"/>
                  </a:cubicBezTo>
                  <a:cubicBezTo>
                    <a:pt x="82" y="20414"/>
                    <a:pt x="175" y="20723"/>
                    <a:pt x="222" y="20942"/>
                  </a:cubicBezTo>
                  <a:cubicBezTo>
                    <a:pt x="269" y="21161"/>
                    <a:pt x="269" y="21290"/>
                    <a:pt x="456" y="21393"/>
                  </a:cubicBezTo>
                  <a:cubicBezTo>
                    <a:pt x="643" y="21496"/>
                    <a:pt x="1017" y="21573"/>
                    <a:pt x="1811" y="21573"/>
                  </a:cubicBezTo>
                  <a:cubicBezTo>
                    <a:pt x="2606" y="21573"/>
                    <a:pt x="3822" y="21496"/>
                    <a:pt x="5926" y="21380"/>
                  </a:cubicBezTo>
                  <a:cubicBezTo>
                    <a:pt x="8030" y="21264"/>
                    <a:pt x="11022" y="21110"/>
                    <a:pt x="13406" y="20994"/>
                  </a:cubicBezTo>
                  <a:cubicBezTo>
                    <a:pt x="15791" y="20878"/>
                    <a:pt x="17567" y="20801"/>
                    <a:pt x="19344" y="20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9032875" y="602035"/>
              <a:ext cx="169735" cy="47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13" fill="norm" stroke="1" extrusionOk="0">
                  <a:moveTo>
                    <a:pt x="0" y="5985"/>
                  </a:moveTo>
                  <a:cubicBezTo>
                    <a:pt x="267" y="8948"/>
                    <a:pt x="533" y="11911"/>
                    <a:pt x="800" y="14157"/>
                  </a:cubicBezTo>
                  <a:cubicBezTo>
                    <a:pt x="1067" y="16403"/>
                    <a:pt x="1333" y="17932"/>
                    <a:pt x="1467" y="19127"/>
                  </a:cubicBezTo>
                  <a:cubicBezTo>
                    <a:pt x="1600" y="20322"/>
                    <a:pt x="1600" y="21182"/>
                    <a:pt x="1733" y="21373"/>
                  </a:cubicBezTo>
                  <a:cubicBezTo>
                    <a:pt x="1867" y="21564"/>
                    <a:pt x="2133" y="21086"/>
                    <a:pt x="2000" y="19557"/>
                  </a:cubicBezTo>
                  <a:cubicBezTo>
                    <a:pt x="1867" y="18028"/>
                    <a:pt x="1333" y="15447"/>
                    <a:pt x="933" y="12867"/>
                  </a:cubicBezTo>
                  <a:cubicBezTo>
                    <a:pt x="533" y="10286"/>
                    <a:pt x="267" y="7706"/>
                    <a:pt x="1467" y="5651"/>
                  </a:cubicBezTo>
                  <a:cubicBezTo>
                    <a:pt x="2667" y="3596"/>
                    <a:pt x="5333" y="2067"/>
                    <a:pt x="7333" y="1206"/>
                  </a:cubicBezTo>
                  <a:cubicBezTo>
                    <a:pt x="9333" y="346"/>
                    <a:pt x="10667" y="155"/>
                    <a:pt x="12000" y="60"/>
                  </a:cubicBezTo>
                  <a:cubicBezTo>
                    <a:pt x="13333" y="-36"/>
                    <a:pt x="14667" y="-36"/>
                    <a:pt x="15733" y="203"/>
                  </a:cubicBezTo>
                  <a:cubicBezTo>
                    <a:pt x="16800" y="442"/>
                    <a:pt x="17600" y="920"/>
                    <a:pt x="18667" y="2019"/>
                  </a:cubicBezTo>
                  <a:cubicBezTo>
                    <a:pt x="19733" y="3118"/>
                    <a:pt x="21067" y="4838"/>
                    <a:pt x="21333" y="6176"/>
                  </a:cubicBezTo>
                  <a:cubicBezTo>
                    <a:pt x="21600" y="7514"/>
                    <a:pt x="20800" y="8470"/>
                    <a:pt x="19200" y="9139"/>
                  </a:cubicBezTo>
                  <a:cubicBezTo>
                    <a:pt x="17600" y="9808"/>
                    <a:pt x="15200" y="10191"/>
                    <a:pt x="12133" y="10143"/>
                  </a:cubicBezTo>
                  <a:cubicBezTo>
                    <a:pt x="9067" y="10095"/>
                    <a:pt x="5333" y="9617"/>
                    <a:pt x="1600" y="91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0779488" y="586764"/>
              <a:ext cx="134339" cy="473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02" fill="norm" stroke="1" extrusionOk="0">
                  <a:moveTo>
                    <a:pt x="5925" y="6101"/>
                  </a:moveTo>
                  <a:cubicBezTo>
                    <a:pt x="4928" y="8682"/>
                    <a:pt x="3931" y="11262"/>
                    <a:pt x="3266" y="13604"/>
                  </a:cubicBezTo>
                  <a:cubicBezTo>
                    <a:pt x="2601" y="15946"/>
                    <a:pt x="2269" y="18048"/>
                    <a:pt x="1771" y="19434"/>
                  </a:cubicBezTo>
                  <a:cubicBezTo>
                    <a:pt x="1272" y="20820"/>
                    <a:pt x="608" y="21489"/>
                    <a:pt x="275" y="21393"/>
                  </a:cubicBezTo>
                  <a:cubicBezTo>
                    <a:pt x="-57" y="21298"/>
                    <a:pt x="-57" y="20438"/>
                    <a:pt x="109" y="18048"/>
                  </a:cubicBezTo>
                  <a:cubicBezTo>
                    <a:pt x="275" y="15659"/>
                    <a:pt x="608" y="11740"/>
                    <a:pt x="1438" y="8873"/>
                  </a:cubicBezTo>
                  <a:cubicBezTo>
                    <a:pt x="2269" y="6006"/>
                    <a:pt x="3598" y="4190"/>
                    <a:pt x="5426" y="2900"/>
                  </a:cubicBezTo>
                  <a:cubicBezTo>
                    <a:pt x="7254" y="1609"/>
                    <a:pt x="9580" y="845"/>
                    <a:pt x="11740" y="415"/>
                  </a:cubicBezTo>
                  <a:cubicBezTo>
                    <a:pt x="13900" y="-15"/>
                    <a:pt x="15894" y="-111"/>
                    <a:pt x="17389" y="128"/>
                  </a:cubicBezTo>
                  <a:cubicBezTo>
                    <a:pt x="18885" y="367"/>
                    <a:pt x="19881" y="940"/>
                    <a:pt x="20546" y="2039"/>
                  </a:cubicBezTo>
                  <a:cubicBezTo>
                    <a:pt x="21211" y="3139"/>
                    <a:pt x="21543" y="4763"/>
                    <a:pt x="19881" y="6149"/>
                  </a:cubicBezTo>
                  <a:cubicBezTo>
                    <a:pt x="18220" y="7535"/>
                    <a:pt x="14565" y="8682"/>
                    <a:pt x="11906" y="9351"/>
                  </a:cubicBezTo>
                  <a:cubicBezTo>
                    <a:pt x="9248" y="10020"/>
                    <a:pt x="7586" y="10211"/>
                    <a:pt x="5925" y="10211"/>
                  </a:cubicBezTo>
                  <a:cubicBezTo>
                    <a:pt x="4263" y="10211"/>
                    <a:pt x="2601" y="10020"/>
                    <a:pt x="940" y="9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9102725" y="1659438"/>
              <a:ext cx="125590" cy="35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543" fill="norm" stroke="1" extrusionOk="0">
                  <a:moveTo>
                    <a:pt x="4320" y="8967"/>
                  </a:moveTo>
                  <a:cubicBezTo>
                    <a:pt x="3960" y="13630"/>
                    <a:pt x="3600" y="18294"/>
                    <a:pt x="3420" y="19890"/>
                  </a:cubicBezTo>
                  <a:cubicBezTo>
                    <a:pt x="3240" y="21485"/>
                    <a:pt x="3240" y="20012"/>
                    <a:pt x="3060" y="17067"/>
                  </a:cubicBezTo>
                  <a:cubicBezTo>
                    <a:pt x="2880" y="14121"/>
                    <a:pt x="2520" y="9703"/>
                    <a:pt x="2700" y="6880"/>
                  </a:cubicBezTo>
                  <a:cubicBezTo>
                    <a:pt x="2880" y="4058"/>
                    <a:pt x="3600" y="2830"/>
                    <a:pt x="4500" y="1971"/>
                  </a:cubicBezTo>
                  <a:cubicBezTo>
                    <a:pt x="5400" y="1112"/>
                    <a:pt x="6480" y="621"/>
                    <a:pt x="8100" y="315"/>
                  </a:cubicBezTo>
                  <a:cubicBezTo>
                    <a:pt x="9720" y="8"/>
                    <a:pt x="11880" y="-115"/>
                    <a:pt x="13680" y="130"/>
                  </a:cubicBezTo>
                  <a:cubicBezTo>
                    <a:pt x="15480" y="376"/>
                    <a:pt x="16920" y="990"/>
                    <a:pt x="18180" y="2155"/>
                  </a:cubicBezTo>
                  <a:cubicBezTo>
                    <a:pt x="19440" y="3321"/>
                    <a:pt x="20520" y="5040"/>
                    <a:pt x="21060" y="6205"/>
                  </a:cubicBezTo>
                  <a:cubicBezTo>
                    <a:pt x="21600" y="7371"/>
                    <a:pt x="21600" y="7985"/>
                    <a:pt x="19440" y="8721"/>
                  </a:cubicBezTo>
                  <a:cubicBezTo>
                    <a:pt x="17280" y="9458"/>
                    <a:pt x="12960" y="10317"/>
                    <a:pt x="9360" y="10685"/>
                  </a:cubicBezTo>
                  <a:cubicBezTo>
                    <a:pt x="5760" y="11053"/>
                    <a:pt x="2880" y="10930"/>
                    <a:pt x="0" y="10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0779125" y="1558880"/>
              <a:ext cx="147402" cy="54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41" fill="norm" stroke="1" extrusionOk="0">
                  <a:moveTo>
                    <a:pt x="1825" y="8085"/>
                  </a:moveTo>
                  <a:cubicBezTo>
                    <a:pt x="1521" y="10764"/>
                    <a:pt x="1217" y="13443"/>
                    <a:pt x="1065" y="15494"/>
                  </a:cubicBezTo>
                  <a:cubicBezTo>
                    <a:pt x="913" y="17545"/>
                    <a:pt x="913" y="18968"/>
                    <a:pt x="761" y="19931"/>
                  </a:cubicBezTo>
                  <a:cubicBezTo>
                    <a:pt x="608" y="20894"/>
                    <a:pt x="304" y="21396"/>
                    <a:pt x="152" y="21438"/>
                  </a:cubicBezTo>
                  <a:cubicBezTo>
                    <a:pt x="0" y="21480"/>
                    <a:pt x="0" y="21061"/>
                    <a:pt x="0" y="19052"/>
                  </a:cubicBezTo>
                  <a:cubicBezTo>
                    <a:pt x="0" y="17043"/>
                    <a:pt x="0" y="13443"/>
                    <a:pt x="761" y="10303"/>
                  </a:cubicBezTo>
                  <a:cubicBezTo>
                    <a:pt x="1521" y="7164"/>
                    <a:pt x="3042" y="4485"/>
                    <a:pt x="5020" y="2810"/>
                  </a:cubicBezTo>
                  <a:cubicBezTo>
                    <a:pt x="6997" y="1136"/>
                    <a:pt x="9431" y="466"/>
                    <a:pt x="11408" y="173"/>
                  </a:cubicBezTo>
                  <a:cubicBezTo>
                    <a:pt x="13386" y="-120"/>
                    <a:pt x="14907" y="-36"/>
                    <a:pt x="16428" y="382"/>
                  </a:cubicBezTo>
                  <a:cubicBezTo>
                    <a:pt x="17949" y="801"/>
                    <a:pt x="19470" y="1554"/>
                    <a:pt x="20383" y="2685"/>
                  </a:cubicBezTo>
                  <a:cubicBezTo>
                    <a:pt x="21296" y="3815"/>
                    <a:pt x="21600" y="5322"/>
                    <a:pt x="20383" y="6494"/>
                  </a:cubicBezTo>
                  <a:cubicBezTo>
                    <a:pt x="19166" y="7666"/>
                    <a:pt x="16428" y="8503"/>
                    <a:pt x="14146" y="8964"/>
                  </a:cubicBezTo>
                  <a:cubicBezTo>
                    <a:pt x="11865" y="9424"/>
                    <a:pt x="10039" y="9508"/>
                    <a:pt x="8366" y="9466"/>
                  </a:cubicBezTo>
                  <a:cubicBezTo>
                    <a:pt x="6693" y="9424"/>
                    <a:pt x="5172" y="9257"/>
                    <a:pt x="4259" y="9089"/>
                  </a:cubicBezTo>
                  <a:cubicBezTo>
                    <a:pt x="3346" y="8922"/>
                    <a:pt x="3042" y="8754"/>
                    <a:pt x="2738" y="85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1185525" y="685907"/>
              <a:ext cx="326745" cy="175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81" fill="norm" stroke="1" extrusionOk="0">
                  <a:moveTo>
                    <a:pt x="7525" y="364"/>
                  </a:moveTo>
                  <a:cubicBezTo>
                    <a:pt x="7943" y="260"/>
                    <a:pt x="8361" y="156"/>
                    <a:pt x="10103" y="91"/>
                  </a:cubicBezTo>
                  <a:cubicBezTo>
                    <a:pt x="11845" y="26"/>
                    <a:pt x="14911" y="0"/>
                    <a:pt x="16862" y="0"/>
                  </a:cubicBezTo>
                  <a:cubicBezTo>
                    <a:pt x="18813" y="0"/>
                    <a:pt x="19649" y="26"/>
                    <a:pt x="20276" y="91"/>
                  </a:cubicBezTo>
                  <a:cubicBezTo>
                    <a:pt x="20903" y="156"/>
                    <a:pt x="21321" y="260"/>
                    <a:pt x="21461" y="728"/>
                  </a:cubicBezTo>
                  <a:cubicBezTo>
                    <a:pt x="21600" y="1196"/>
                    <a:pt x="21461" y="2027"/>
                    <a:pt x="20973" y="2924"/>
                  </a:cubicBezTo>
                  <a:cubicBezTo>
                    <a:pt x="20485" y="3821"/>
                    <a:pt x="19649" y="4783"/>
                    <a:pt x="19092" y="5770"/>
                  </a:cubicBezTo>
                  <a:cubicBezTo>
                    <a:pt x="18534" y="6758"/>
                    <a:pt x="18255" y="7772"/>
                    <a:pt x="18116" y="8825"/>
                  </a:cubicBezTo>
                  <a:cubicBezTo>
                    <a:pt x="17977" y="9877"/>
                    <a:pt x="17977" y="10969"/>
                    <a:pt x="17977" y="12035"/>
                  </a:cubicBezTo>
                  <a:cubicBezTo>
                    <a:pt x="17977" y="13100"/>
                    <a:pt x="17977" y="14140"/>
                    <a:pt x="17837" y="15089"/>
                  </a:cubicBezTo>
                  <a:cubicBezTo>
                    <a:pt x="17698" y="16038"/>
                    <a:pt x="17419" y="16895"/>
                    <a:pt x="17071" y="17727"/>
                  </a:cubicBezTo>
                  <a:cubicBezTo>
                    <a:pt x="16723" y="18559"/>
                    <a:pt x="16305" y="19365"/>
                    <a:pt x="16095" y="19936"/>
                  </a:cubicBezTo>
                  <a:cubicBezTo>
                    <a:pt x="15886" y="20508"/>
                    <a:pt x="15886" y="20846"/>
                    <a:pt x="15677" y="21067"/>
                  </a:cubicBezTo>
                  <a:cubicBezTo>
                    <a:pt x="15468" y="21288"/>
                    <a:pt x="15050" y="21392"/>
                    <a:pt x="13448" y="21470"/>
                  </a:cubicBezTo>
                  <a:cubicBezTo>
                    <a:pt x="11845" y="21548"/>
                    <a:pt x="9058" y="21600"/>
                    <a:pt x="6619" y="21574"/>
                  </a:cubicBezTo>
                  <a:cubicBezTo>
                    <a:pt x="4181" y="21548"/>
                    <a:pt x="2090" y="21444"/>
                    <a:pt x="0" y="2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9236075" y="995885"/>
              <a:ext cx="100012" cy="15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995" fill="norm" stroke="1" extrusionOk="0">
                  <a:moveTo>
                    <a:pt x="9450" y="7449"/>
                  </a:moveTo>
                  <a:cubicBezTo>
                    <a:pt x="6300" y="7449"/>
                    <a:pt x="3150" y="7449"/>
                    <a:pt x="1575" y="8291"/>
                  </a:cubicBezTo>
                  <a:cubicBezTo>
                    <a:pt x="0" y="9132"/>
                    <a:pt x="0" y="10815"/>
                    <a:pt x="0" y="12358"/>
                  </a:cubicBezTo>
                  <a:cubicBezTo>
                    <a:pt x="0" y="13901"/>
                    <a:pt x="0" y="15304"/>
                    <a:pt x="225" y="16706"/>
                  </a:cubicBezTo>
                  <a:cubicBezTo>
                    <a:pt x="450" y="18109"/>
                    <a:pt x="900" y="19511"/>
                    <a:pt x="2250" y="20353"/>
                  </a:cubicBezTo>
                  <a:cubicBezTo>
                    <a:pt x="3600" y="21194"/>
                    <a:pt x="5850" y="21475"/>
                    <a:pt x="9225" y="19511"/>
                  </a:cubicBezTo>
                  <a:cubicBezTo>
                    <a:pt x="12600" y="17548"/>
                    <a:pt x="17100" y="13340"/>
                    <a:pt x="19350" y="9974"/>
                  </a:cubicBezTo>
                  <a:cubicBezTo>
                    <a:pt x="21600" y="6607"/>
                    <a:pt x="21600" y="4083"/>
                    <a:pt x="20700" y="2400"/>
                  </a:cubicBezTo>
                  <a:cubicBezTo>
                    <a:pt x="19800" y="717"/>
                    <a:pt x="18000" y="-125"/>
                    <a:pt x="16425" y="15"/>
                  </a:cubicBezTo>
                  <a:cubicBezTo>
                    <a:pt x="14850" y="156"/>
                    <a:pt x="13500" y="1278"/>
                    <a:pt x="12150" y="2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9455430" y="1005378"/>
              <a:ext cx="102379" cy="127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990" fill="norm" stroke="1" extrusionOk="0">
                  <a:moveTo>
                    <a:pt x="9860" y="2463"/>
                  </a:moveTo>
                  <a:cubicBezTo>
                    <a:pt x="7656" y="3160"/>
                    <a:pt x="5452" y="3857"/>
                    <a:pt x="3688" y="6121"/>
                  </a:cubicBezTo>
                  <a:cubicBezTo>
                    <a:pt x="1925" y="8386"/>
                    <a:pt x="603" y="12218"/>
                    <a:pt x="162" y="15005"/>
                  </a:cubicBezTo>
                  <a:cubicBezTo>
                    <a:pt x="-279" y="17792"/>
                    <a:pt x="162" y="19534"/>
                    <a:pt x="1705" y="20405"/>
                  </a:cubicBezTo>
                  <a:cubicBezTo>
                    <a:pt x="3248" y="21276"/>
                    <a:pt x="5892" y="21276"/>
                    <a:pt x="9199" y="19708"/>
                  </a:cubicBezTo>
                  <a:cubicBezTo>
                    <a:pt x="12505" y="18141"/>
                    <a:pt x="16472" y="15005"/>
                    <a:pt x="18676" y="12392"/>
                  </a:cubicBezTo>
                  <a:cubicBezTo>
                    <a:pt x="20880" y="9779"/>
                    <a:pt x="21321" y="7689"/>
                    <a:pt x="21321" y="5599"/>
                  </a:cubicBezTo>
                  <a:cubicBezTo>
                    <a:pt x="21321" y="3508"/>
                    <a:pt x="20880" y="1418"/>
                    <a:pt x="18897" y="547"/>
                  </a:cubicBezTo>
                  <a:cubicBezTo>
                    <a:pt x="16913" y="-324"/>
                    <a:pt x="13386" y="24"/>
                    <a:pt x="9860" y="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1006640" y="1026690"/>
              <a:ext cx="121736" cy="13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143" fill="norm" stroke="1" extrusionOk="0">
                  <a:moveTo>
                    <a:pt x="12269" y="0"/>
                  </a:moveTo>
                  <a:cubicBezTo>
                    <a:pt x="10438" y="0"/>
                    <a:pt x="8608" y="0"/>
                    <a:pt x="6228" y="1994"/>
                  </a:cubicBezTo>
                  <a:cubicBezTo>
                    <a:pt x="3848" y="3988"/>
                    <a:pt x="919" y="7975"/>
                    <a:pt x="187" y="11631"/>
                  </a:cubicBezTo>
                  <a:cubicBezTo>
                    <a:pt x="-545" y="15286"/>
                    <a:pt x="919" y="18609"/>
                    <a:pt x="3665" y="20105"/>
                  </a:cubicBezTo>
                  <a:cubicBezTo>
                    <a:pt x="6411" y="21600"/>
                    <a:pt x="10438" y="21268"/>
                    <a:pt x="13184" y="20437"/>
                  </a:cubicBezTo>
                  <a:cubicBezTo>
                    <a:pt x="15930" y="19606"/>
                    <a:pt x="17394" y="18277"/>
                    <a:pt x="18309" y="16449"/>
                  </a:cubicBezTo>
                  <a:cubicBezTo>
                    <a:pt x="19224" y="14622"/>
                    <a:pt x="19591" y="12295"/>
                    <a:pt x="19041" y="10634"/>
                  </a:cubicBezTo>
                  <a:cubicBezTo>
                    <a:pt x="18492" y="8972"/>
                    <a:pt x="17028" y="7975"/>
                    <a:pt x="17211" y="7311"/>
                  </a:cubicBezTo>
                  <a:cubicBezTo>
                    <a:pt x="17394" y="6646"/>
                    <a:pt x="19224" y="6314"/>
                    <a:pt x="21055" y="5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1176497" y="1033040"/>
              <a:ext cx="2172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082"/>
                    <a:pt x="4448" y="10165"/>
                    <a:pt x="1502" y="13765"/>
                  </a:cubicBezTo>
                  <a:cubicBezTo>
                    <a:pt x="-1443" y="17365"/>
                    <a:pt x="521" y="19482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9337675" y="2029990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9414287" y="2058476"/>
              <a:ext cx="114371" cy="136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0801" fill="norm" stroke="1" extrusionOk="0">
                  <a:moveTo>
                    <a:pt x="9021" y="2431"/>
                  </a:moveTo>
                  <a:cubicBezTo>
                    <a:pt x="7884" y="1142"/>
                    <a:pt x="6747" y="-148"/>
                    <a:pt x="5421" y="13"/>
                  </a:cubicBezTo>
                  <a:cubicBezTo>
                    <a:pt x="4094" y="174"/>
                    <a:pt x="2579" y="1786"/>
                    <a:pt x="1442" y="4204"/>
                  </a:cubicBezTo>
                  <a:cubicBezTo>
                    <a:pt x="305" y="6622"/>
                    <a:pt x="-453" y="9846"/>
                    <a:pt x="305" y="13070"/>
                  </a:cubicBezTo>
                  <a:cubicBezTo>
                    <a:pt x="1063" y="16294"/>
                    <a:pt x="3336" y="19518"/>
                    <a:pt x="6936" y="20485"/>
                  </a:cubicBezTo>
                  <a:cubicBezTo>
                    <a:pt x="10536" y="21452"/>
                    <a:pt x="15463" y="20162"/>
                    <a:pt x="18115" y="17100"/>
                  </a:cubicBezTo>
                  <a:cubicBezTo>
                    <a:pt x="20768" y="14037"/>
                    <a:pt x="21147" y="9201"/>
                    <a:pt x="19442" y="5977"/>
                  </a:cubicBezTo>
                  <a:cubicBezTo>
                    <a:pt x="17736" y="2753"/>
                    <a:pt x="13947" y="1142"/>
                    <a:pt x="10726" y="658"/>
                  </a:cubicBezTo>
                  <a:cubicBezTo>
                    <a:pt x="7505" y="174"/>
                    <a:pt x="4852" y="819"/>
                    <a:pt x="2200" y="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11001375" y="2087140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11115675" y="2093490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29"/>
                    <a:pt x="14400" y="5657"/>
                    <a:pt x="10800" y="9257"/>
                  </a:cubicBezTo>
                  <a:cubicBezTo>
                    <a:pt x="7200" y="12857"/>
                    <a:pt x="3600" y="172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2587889" y="3529096"/>
              <a:ext cx="526787" cy="138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42" fill="norm" stroke="1" extrusionOk="0">
                  <a:moveTo>
                    <a:pt x="19767" y="487"/>
                  </a:moveTo>
                  <a:cubicBezTo>
                    <a:pt x="19941" y="322"/>
                    <a:pt x="20114" y="157"/>
                    <a:pt x="19941" y="75"/>
                  </a:cubicBezTo>
                  <a:cubicBezTo>
                    <a:pt x="19767" y="-8"/>
                    <a:pt x="19247" y="-8"/>
                    <a:pt x="17425" y="9"/>
                  </a:cubicBezTo>
                  <a:cubicBezTo>
                    <a:pt x="15603" y="25"/>
                    <a:pt x="12481" y="58"/>
                    <a:pt x="9835" y="273"/>
                  </a:cubicBezTo>
                  <a:cubicBezTo>
                    <a:pt x="7189" y="487"/>
                    <a:pt x="5020" y="884"/>
                    <a:pt x="3589" y="1412"/>
                  </a:cubicBezTo>
                  <a:cubicBezTo>
                    <a:pt x="2158" y="1941"/>
                    <a:pt x="1464" y="2601"/>
                    <a:pt x="1030" y="3509"/>
                  </a:cubicBezTo>
                  <a:cubicBezTo>
                    <a:pt x="596" y="4418"/>
                    <a:pt x="423" y="5574"/>
                    <a:pt x="293" y="6763"/>
                  </a:cubicBezTo>
                  <a:cubicBezTo>
                    <a:pt x="162" y="7952"/>
                    <a:pt x="76" y="9174"/>
                    <a:pt x="32" y="10445"/>
                  </a:cubicBezTo>
                  <a:cubicBezTo>
                    <a:pt x="-11" y="11717"/>
                    <a:pt x="-11" y="13038"/>
                    <a:pt x="32" y="14392"/>
                  </a:cubicBezTo>
                  <a:cubicBezTo>
                    <a:pt x="76" y="15746"/>
                    <a:pt x="162" y="17133"/>
                    <a:pt x="553" y="18223"/>
                  </a:cubicBezTo>
                  <a:cubicBezTo>
                    <a:pt x="943" y="19313"/>
                    <a:pt x="1637" y="20106"/>
                    <a:pt x="2375" y="20634"/>
                  </a:cubicBezTo>
                  <a:cubicBezTo>
                    <a:pt x="3112" y="21163"/>
                    <a:pt x="3893" y="21427"/>
                    <a:pt x="5628" y="21509"/>
                  </a:cubicBezTo>
                  <a:cubicBezTo>
                    <a:pt x="7362" y="21592"/>
                    <a:pt x="10052" y="21493"/>
                    <a:pt x="12871" y="21460"/>
                  </a:cubicBezTo>
                  <a:cubicBezTo>
                    <a:pt x="15690" y="21427"/>
                    <a:pt x="18640" y="21460"/>
                    <a:pt x="21589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3207296" y="3478734"/>
              <a:ext cx="166936" cy="51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483" fill="norm" stroke="1" extrusionOk="0">
                  <a:moveTo>
                    <a:pt x="2698" y="7131"/>
                  </a:moveTo>
                  <a:cubicBezTo>
                    <a:pt x="2698" y="9699"/>
                    <a:pt x="2698" y="12266"/>
                    <a:pt x="2829" y="14523"/>
                  </a:cubicBezTo>
                  <a:cubicBezTo>
                    <a:pt x="2961" y="16781"/>
                    <a:pt x="3224" y="18728"/>
                    <a:pt x="3356" y="19923"/>
                  </a:cubicBezTo>
                  <a:cubicBezTo>
                    <a:pt x="3488" y="21118"/>
                    <a:pt x="3488" y="21561"/>
                    <a:pt x="3356" y="21472"/>
                  </a:cubicBezTo>
                  <a:cubicBezTo>
                    <a:pt x="3224" y="21384"/>
                    <a:pt x="2961" y="20764"/>
                    <a:pt x="2302" y="18817"/>
                  </a:cubicBezTo>
                  <a:cubicBezTo>
                    <a:pt x="1644" y="16869"/>
                    <a:pt x="590" y="13594"/>
                    <a:pt x="195" y="10584"/>
                  </a:cubicBezTo>
                  <a:cubicBezTo>
                    <a:pt x="-200" y="7574"/>
                    <a:pt x="63" y="4830"/>
                    <a:pt x="459" y="3192"/>
                  </a:cubicBezTo>
                  <a:cubicBezTo>
                    <a:pt x="854" y="1554"/>
                    <a:pt x="1380" y="1023"/>
                    <a:pt x="3224" y="625"/>
                  </a:cubicBezTo>
                  <a:cubicBezTo>
                    <a:pt x="5068" y="227"/>
                    <a:pt x="8229" y="-39"/>
                    <a:pt x="11390" y="5"/>
                  </a:cubicBezTo>
                  <a:cubicBezTo>
                    <a:pt x="14551" y="50"/>
                    <a:pt x="17712" y="404"/>
                    <a:pt x="19424" y="1068"/>
                  </a:cubicBezTo>
                  <a:cubicBezTo>
                    <a:pt x="21137" y="1731"/>
                    <a:pt x="21400" y="2705"/>
                    <a:pt x="19161" y="3900"/>
                  </a:cubicBezTo>
                  <a:cubicBezTo>
                    <a:pt x="16922" y="5095"/>
                    <a:pt x="12180" y="6512"/>
                    <a:pt x="8624" y="7530"/>
                  </a:cubicBezTo>
                  <a:cubicBezTo>
                    <a:pt x="5068" y="8548"/>
                    <a:pt x="2698" y="9168"/>
                    <a:pt x="327" y="9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3357154" y="3820690"/>
              <a:ext cx="92247" cy="134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0863" fill="norm" stroke="1" extrusionOk="0">
                  <a:moveTo>
                    <a:pt x="13825" y="0"/>
                  </a:moveTo>
                  <a:cubicBezTo>
                    <a:pt x="11477" y="327"/>
                    <a:pt x="9129" y="655"/>
                    <a:pt x="6781" y="3109"/>
                  </a:cubicBezTo>
                  <a:cubicBezTo>
                    <a:pt x="4434" y="5564"/>
                    <a:pt x="2086" y="10145"/>
                    <a:pt x="912" y="13255"/>
                  </a:cubicBezTo>
                  <a:cubicBezTo>
                    <a:pt x="-262" y="16364"/>
                    <a:pt x="-262" y="18000"/>
                    <a:pt x="677" y="19309"/>
                  </a:cubicBezTo>
                  <a:cubicBezTo>
                    <a:pt x="1616" y="20618"/>
                    <a:pt x="3495" y="21600"/>
                    <a:pt x="7251" y="20127"/>
                  </a:cubicBezTo>
                  <a:cubicBezTo>
                    <a:pt x="11008" y="18655"/>
                    <a:pt x="16642" y="14727"/>
                    <a:pt x="18990" y="11945"/>
                  </a:cubicBezTo>
                  <a:cubicBezTo>
                    <a:pt x="21338" y="9164"/>
                    <a:pt x="20399" y="7527"/>
                    <a:pt x="19460" y="5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3528465" y="3854142"/>
              <a:ext cx="116705" cy="12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0799" fill="norm" stroke="1" extrusionOk="0">
                  <a:moveTo>
                    <a:pt x="7772" y="1810"/>
                  </a:moveTo>
                  <a:cubicBezTo>
                    <a:pt x="5877" y="765"/>
                    <a:pt x="3982" y="-280"/>
                    <a:pt x="2656" y="68"/>
                  </a:cubicBezTo>
                  <a:cubicBezTo>
                    <a:pt x="1330" y="417"/>
                    <a:pt x="572" y="2159"/>
                    <a:pt x="193" y="5468"/>
                  </a:cubicBezTo>
                  <a:cubicBezTo>
                    <a:pt x="-186" y="8778"/>
                    <a:pt x="-186" y="13655"/>
                    <a:pt x="1898" y="16791"/>
                  </a:cubicBezTo>
                  <a:cubicBezTo>
                    <a:pt x="3982" y="19926"/>
                    <a:pt x="8151" y="21320"/>
                    <a:pt x="11751" y="20623"/>
                  </a:cubicBezTo>
                  <a:cubicBezTo>
                    <a:pt x="15351" y="19926"/>
                    <a:pt x="18382" y="17139"/>
                    <a:pt x="19898" y="14701"/>
                  </a:cubicBezTo>
                  <a:cubicBezTo>
                    <a:pt x="21414" y="12262"/>
                    <a:pt x="21414" y="10172"/>
                    <a:pt x="18382" y="8430"/>
                  </a:cubicBezTo>
                  <a:cubicBezTo>
                    <a:pt x="15351" y="6688"/>
                    <a:pt x="9288" y="5294"/>
                    <a:pt x="3225" y="3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3368675" y="4532480"/>
              <a:ext cx="118269" cy="52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11" fill="norm" stroke="1" extrusionOk="0">
                  <a:moveTo>
                    <a:pt x="7958" y="7262"/>
                  </a:moveTo>
                  <a:cubicBezTo>
                    <a:pt x="7579" y="9865"/>
                    <a:pt x="7200" y="12467"/>
                    <a:pt x="7011" y="14636"/>
                  </a:cubicBezTo>
                  <a:cubicBezTo>
                    <a:pt x="6821" y="16805"/>
                    <a:pt x="6821" y="18540"/>
                    <a:pt x="6632" y="19711"/>
                  </a:cubicBezTo>
                  <a:cubicBezTo>
                    <a:pt x="6442" y="20882"/>
                    <a:pt x="6063" y="21489"/>
                    <a:pt x="5305" y="21402"/>
                  </a:cubicBezTo>
                  <a:cubicBezTo>
                    <a:pt x="4547" y="21316"/>
                    <a:pt x="3411" y="20535"/>
                    <a:pt x="2653" y="18496"/>
                  </a:cubicBezTo>
                  <a:cubicBezTo>
                    <a:pt x="1895" y="16458"/>
                    <a:pt x="1516" y="13161"/>
                    <a:pt x="1516" y="10082"/>
                  </a:cubicBezTo>
                  <a:cubicBezTo>
                    <a:pt x="1516" y="7002"/>
                    <a:pt x="1895" y="4140"/>
                    <a:pt x="2653" y="2448"/>
                  </a:cubicBezTo>
                  <a:cubicBezTo>
                    <a:pt x="3411" y="756"/>
                    <a:pt x="4547" y="236"/>
                    <a:pt x="6063" y="62"/>
                  </a:cubicBezTo>
                  <a:cubicBezTo>
                    <a:pt x="7579" y="-111"/>
                    <a:pt x="9474" y="62"/>
                    <a:pt x="12126" y="756"/>
                  </a:cubicBezTo>
                  <a:cubicBezTo>
                    <a:pt x="14779" y="1450"/>
                    <a:pt x="18189" y="2665"/>
                    <a:pt x="19895" y="3706"/>
                  </a:cubicBezTo>
                  <a:cubicBezTo>
                    <a:pt x="21600" y="4747"/>
                    <a:pt x="21600" y="5614"/>
                    <a:pt x="19895" y="6395"/>
                  </a:cubicBezTo>
                  <a:cubicBezTo>
                    <a:pt x="18189" y="7176"/>
                    <a:pt x="14779" y="7870"/>
                    <a:pt x="11179" y="8260"/>
                  </a:cubicBezTo>
                  <a:cubicBezTo>
                    <a:pt x="7579" y="8650"/>
                    <a:pt x="3789" y="8737"/>
                    <a:pt x="0" y="8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3537681" y="4906540"/>
              <a:ext cx="2784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696"/>
                    <a:pt x="-1304" y="9391"/>
                    <a:pt x="1782" y="12991"/>
                  </a:cubicBezTo>
                  <a:cubicBezTo>
                    <a:pt x="4867" y="16591"/>
                    <a:pt x="12582" y="19096"/>
                    <a:pt x="202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3636321" y="4919240"/>
              <a:ext cx="122968" cy="12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8622" y="3295"/>
                  </a:moveTo>
                  <a:cubicBezTo>
                    <a:pt x="6792" y="3661"/>
                    <a:pt x="4961" y="4027"/>
                    <a:pt x="3314" y="6590"/>
                  </a:cubicBezTo>
                  <a:cubicBezTo>
                    <a:pt x="1667" y="9153"/>
                    <a:pt x="202" y="13912"/>
                    <a:pt x="19" y="17024"/>
                  </a:cubicBezTo>
                  <a:cubicBezTo>
                    <a:pt x="-164" y="20136"/>
                    <a:pt x="934" y="21600"/>
                    <a:pt x="4229" y="21600"/>
                  </a:cubicBezTo>
                  <a:cubicBezTo>
                    <a:pt x="7524" y="21600"/>
                    <a:pt x="13016" y="20136"/>
                    <a:pt x="16494" y="18122"/>
                  </a:cubicBezTo>
                  <a:cubicBezTo>
                    <a:pt x="19972" y="16108"/>
                    <a:pt x="21436" y="13546"/>
                    <a:pt x="21253" y="10617"/>
                  </a:cubicBezTo>
                  <a:cubicBezTo>
                    <a:pt x="21070" y="7688"/>
                    <a:pt x="19239" y="4393"/>
                    <a:pt x="16860" y="2563"/>
                  </a:cubicBezTo>
                  <a:cubicBezTo>
                    <a:pt x="14480" y="732"/>
                    <a:pt x="11551" y="366"/>
                    <a:pt x="86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4761441" y="3494724"/>
              <a:ext cx="127001" cy="52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2880" y="6097"/>
                  </a:moveTo>
                  <a:cubicBezTo>
                    <a:pt x="2520" y="9319"/>
                    <a:pt x="2160" y="12542"/>
                    <a:pt x="1980" y="14981"/>
                  </a:cubicBezTo>
                  <a:cubicBezTo>
                    <a:pt x="1800" y="17419"/>
                    <a:pt x="1800" y="19074"/>
                    <a:pt x="1620" y="20119"/>
                  </a:cubicBezTo>
                  <a:cubicBezTo>
                    <a:pt x="1440" y="21165"/>
                    <a:pt x="1080" y="21600"/>
                    <a:pt x="720" y="21556"/>
                  </a:cubicBezTo>
                  <a:cubicBezTo>
                    <a:pt x="360" y="21513"/>
                    <a:pt x="0" y="20990"/>
                    <a:pt x="0" y="19161"/>
                  </a:cubicBezTo>
                  <a:cubicBezTo>
                    <a:pt x="0" y="17332"/>
                    <a:pt x="360" y="14197"/>
                    <a:pt x="1620" y="11279"/>
                  </a:cubicBezTo>
                  <a:cubicBezTo>
                    <a:pt x="2880" y="8361"/>
                    <a:pt x="5040" y="5661"/>
                    <a:pt x="6480" y="3963"/>
                  </a:cubicBezTo>
                  <a:cubicBezTo>
                    <a:pt x="7920" y="2265"/>
                    <a:pt x="8640" y="1568"/>
                    <a:pt x="9720" y="1002"/>
                  </a:cubicBezTo>
                  <a:cubicBezTo>
                    <a:pt x="10800" y="435"/>
                    <a:pt x="12240" y="0"/>
                    <a:pt x="13680" y="0"/>
                  </a:cubicBezTo>
                  <a:cubicBezTo>
                    <a:pt x="15120" y="0"/>
                    <a:pt x="16560" y="435"/>
                    <a:pt x="18180" y="1524"/>
                  </a:cubicBezTo>
                  <a:cubicBezTo>
                    <a:pt x="19800" y="2613"/>
                    <a:pt x="21600" y="4355"/>
                    <a:pt x="21600" y="5661"/>
                  </a:cubicBezTo>
                  <a:cubicBezTo>
                    <a:pt x="21600" y="6968"/>
                    <a:pt x="19800" y="7839"/>
                    <a:pt x="16740" y="8405"/>
                  </a:cubicBezTo>
                  <a:cubicBezTo>
                    <a:pt x="13680" y="8971"/>
                    <a:pt x="9360" y="9232"/>
                    <a:pt x="5040" y="9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4934735" y="3867214"/>
              <a:ext cx="102545" cy="129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0697" fill="norm" stroke="1" extrusionOk="0">
                  <a:moveTo>
                    <a:pt x="18632" y="7769"/>
                  </a:moveTo>
                  <a:cubicBezTo>
                    <a:pt x="16904" y="6756"/>
                    <a:pt x="15176" y="5744"/>
                    <a:pt x="13880" y="4394"/>
                  </a:cubicBezTo>
                  <a:cubicBezTo>
                    <a:pt x="12584" y="3044"/>
                    <a:pt x="11720" y="1356"/>
                    <a:pt x="10208" y="513"/>
                  </a:cubicBezTo>
                  <a:cubicBezTo>
                    <a:pt x="8696" y="-331"/>
                    <a:pt x="6536" y="-331"/>
                    <a:pt x="4592" y="2031"/>
                  </a:cubicBezTo>
                  <a:cubicBezTo>
                    <a:pt x="2648" y="4394"/>
                    <a:pt x="920" y="9119"/>
                    <a:pt x="272" y="12494"/>
                  </a:cubicBezTo>
                  <a:cubicBezTo>
                    <a:pt x="-376" y="15869"/>
                    <a:pt x="56" y="17894"/>
                    <a:pt x="2432" y="19244"/>
                  </a:cubicBezTo>
                  <a:cubicBezTo>
                    <a:pt x="4808" y="20594"/>
                    <a:pt x="9128" y="21269"/>
                    <a:pt x="12584" y="20088"/>
                  </a:cubicBezTo>
                  <a:cubicBezTo>
                    <a:pt x="16040" y="18906"/>
                    <a:pt x="18632" y="15869"/>
                    <a:pt x="19928" y="13506"/>
                  </a:cubicBezTo>
                  <a:cubicBezTo>
                    <a:pt x="21224" y="11144"/>
                    <a:pt x="21224" y="9456"/>
                    <a:pt x="20144" y="7938"/>
                  </a:cubicBezTo>
                  <a:cubicBezTo>
                    <a:pt x="19064" y="6419"/>
                    <a:pt x="16904" y="5069"/>
                    <a:pt x="15608" y="4394"/>
                  </a:cubicBezTo>
                  <a:cubicBezTo>
                    <a:pt x="14312" y="3719"/>
                    <a:pt x="13880" y="3719"/>
                    <a:pt x="13448" y="3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5165725" y="3903240"/>
              <a:ext cx="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4689475" y="4681921"/>
              <a:ext cx="168277" cy="459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513" fill="norm" stroke="1" extrusionOk="0">
                  <a:moveTo>
                    <a:pt x="6322" y="6651"/>
                  </a:moveTo>
                  <a:cubicBezTo>
                    <a:pt x="7112" y="10119"/>
                    <a:pt x="7902" y="13586"/>
                    <a:pt x="8298" y="15865"/>
                  </a:cubicBezTo>
                  <a:cubicBezTo>
                    <a:pt x="8693" y="18144"/>
                    <a:pt x="8693" y="19234"/>
                    <a:pt x="8561" y="20076"/>
                  </a:cubicBezTo>
                  <a:cubicBezTo>
                    <a:pt x="8429" y="20919"/>
                    <a:pt x="8166" y="21513"/>
                    <a:pt x="7771" y="21513"/>
                  </a:cubicBezTo>
                  <a:cubicBezTo>
                    <a:pt x="7376" y="21513"/>
                    <a:pt x="6849" y="20919"/>
                    <a:pt x="6190" y="18838"/>
                  </a:cubicBezTo>
                  <a:cubicBezTo>
                    <a:pt x="5532" y="16757"/>
                    <a:pt x="4741" y="13190"/>
                    <a:pt x="4610" y="9970"/>
                  </a:cubicBezTo>
                  <a:cubicBezTo>
                    <a:pt x="4478" y="6750"/>
                    <a:pt x="5005" y="3876"/>
                    <a:pt x="5663" y="2241"/>
                  </a:cubicBezTo>
                  <a:cubicBezTo>
                    <a:pt x="6322" y="607"/>
                    <a:pt x="7112" y="210"/>
                    <a:pt x="8166" y="62"/>
                  </a:cubicBezTo>
                  <a:cubicBezTo>
                    <a:pt x="9220" y="-87"/>
                    <a:pt x="10537" y="12"/>
                    <a:pt x="12907" y="607"/>
                  </a:cubicBezTo>
                  <a:cubicBezTo>
                    <a:pt x="15278" y="1201"/>
                    <a:pt x="18702" y="2291"/>
                    <a:pt x="20151" y="3381"/>
                  </a:cubicBezTo>
                  <a:cubicBezTo>
                    <a:pt x="21600" y="4471"/>
                    <a:pt x="21073" y="5561"/>
                    <a:pt x="18439" y="6552"/>
                  </a:cubicBezTo>
                  <a:cubicBezTo>
                    <a:pt x="15805" y="7542"/>
                    <a:pt x="11063" y="8434"/>
                    <a:pt x="7902" y="8930"/>
                  </a:cubicBezTo>
                  <a:cubicBezTo>
                    <a:pt x="4741" y="9425"/>
                    <a:pt x="3161" y="9524"/>
                    <a:pt x="2107" y="9821"/>
                  </a:cubicBezTo>
                  <a:cubicBezTo>
                    <a:pt x="1054" y="10119"/>
                    <a:pt x="527" y="10614"/>
                    <a:pt x="0" y="11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4917512" y="5065290"/>
              <a:ext cx="1961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383"/>
                    <a:pt x="-1585" y="8765"/>
                    <a:pt x="575" y="12365"/>
                  </a:cubicBezTo>
                  <a:cubicBezTo>
                    <a:pt x="2735" y="15965"/>
                    <a:pt x="11375" y="18783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5032375" y="5071640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5407025" y="3465479"/>
              <a:ext cx="251108" cy="1630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48" fill="norm" stroke="1" extrusionOk="0">
                  <a:moveTo>
                    <a:pt x="0" y="1002"/>
                  </a:moveTo>
                  <a:cubicBezTo>
                    <a:pt x="0" y="778"/>
                    <a:pt x="0" y="555"/>
                    <a:pt x="357" y="401"/>
                  </a:cubicBezTo>
                  <a:cubicBezTo>
                    <a:pt x="714" y="247"/>
                    <a:pt x="1428" y="163"/>
                    <a:pt x="3660" y="93"/>
                  </a:cubicBezTo>
                  <a:cubicBezTo>
                    <a:pt x="5891" y="23"/>
                    <a:pt x="9640" y="-33"/>
                    <a:pt x="12942" y="23"/>
                  </a:cubicBezTo>
                  <a:cubicBezTo>
                    <a:pt x="16245" y="79"/>
                    <a:pt x="19101" y="247"/>
                    <a:pt x="20350" y="708"/>
                  </a:cubicBezTo>
                  <a:cubicBezTo>
                    <a:pt x="21600" y="1170"/>
                    <a:pt x="21243" y="1926"/>
                    <a:pt x="20529" y="2807"/>
                  </a:cubicBezTo>
                  <a:cubicBezTo>
                    <a:pt x="19815" y="3688"/>
                    <a:pt x="18744" y="4695"/>
                    <a:pt x="17673" y="5773"/>
                  </a:cubicBezTo>
                  <a:cubicBezTo>
                    <a:pt x="16602" y="6850"/>
                    <a:pt x="15531" y="7997"/>
                    <a:pt x="14817" y="9116"/>
                  </a:cubicBezTo>
                  <a:cubicBezTo>
                    <a:pt x="14102" y="10235"/>
                    <a:pt x="13745" y="11327"/>
                    <a:pt x="13656" y="12432"/>
                  </a:cubicBezTo>
                  <a:cubicBezTo>
                    <a:pt x="13567" y="13537"/>
                    <a:pt x="13745" y="14656"/>
                    <a:pt x="14102" y="15663"/>
                  </a:cubicBezTo>
                  <a:cubicBezTo>
                    <a:pt x="14460" y="16671"/>
                    <a:pt x="14995" y="17566"/>
                    <a:pt x="15441" y="18335"/>
                  </a:cubicBezTo>
                  <a:cubicBezTo>
                    <a:pt x="15888" y="19105"/>
                    <a:pt x="16245" y="19748"/>
                    <a:pt x="16155" y="20210"/>
                  </a:cubicBezTo>
                  <a:cubicBezTo>
                    <a:pt x="16066" y="20672"/>
                    <a:pt x="15531" y="20951"/>
                    <a:pt x="14281" y="21147"/>
                  </a:cubicBezTo>
                  <a:cubicBezTo>
                    <a:pt x="13031" y="21343"/>
                    <a:pt x="11068" y="21455"/>
                    <a:pt x="9461" y="21511"/>
                  </a:cubicBezTo>
                  <a:cubicBezTo>
                    <a:pt x="7855" y="21567"/>
                    <a:pt x="6605" y="21567"/>
                    <a:pt x="5623" y="21455"/>
                  </a:cubicBezTo>
                  <a:cubicBezTo>
                    <a:pt x="4641" y="21343"/>
                    <a:pt x="3927" y="21119"/>
                    <a:pt x="3213" y="20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5794375" y="4134930"/>
              <a:ext cx="171451" cy="26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1778"/>
                  </a:moveTo>
                  <a:cubicBezTo>
                    <a:pt x="0" y="934"/>
                    <a:pt x="0" y="91"/>
                    <a:pt x="400" y="6"/>
                  </a:cubicBezTo>
                  <a:cubicBezTo>
                    <a:pt x="800" y="-78"/>
                    <a:pt x="1600" y="597"/>
                    <a:pt x="4533" y="3297"/>
                  </a:cubicBezTo>
                  <a:cubicBezTo>
                    <a:pt x="7467" y="5997"/>
                    <a:pt x="12533" y="10722"/>
                    <a:pt x="15733" y="14097"/>
                  </a:cubicBezTo>
                  <a:cubicBezTo>
                    <a:pt x="18933" y="17472"/>
                    <a:pt x="20267" y="19497"/>
                    <a:pt x="21600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5781675" y="4193535"/>
              <a:ext cx="215901" cy="312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124"/>
                  </a:moveTo>
                  <a:cubicBezTo>
                    <a:pt x="20541" y="-21"/>
                    <a:pt x="19482" y="-166"/>
                    <a:pt x="18212" y="486"/>
                  </a:cubicBezTo>
                  <a:cubicBezTo>
                    <a:pt x="16941" y="1139"/>
                    <a:pt x="15459" y="2588"/>
                    <a:pt x="12918" y="4980"/>
                  </a:cubicBezTo>
                  <a:cubicBezTo>
                    <a:pt x="10376" y="7372"/>
                    <a:pt x="6776" y="10706"/>
                    <a:pt x="4447" y="13606"/>
                  </a:cubicBezTo>
                  <a:cubicBezTo>
                    <a:pt x="2118" y="16505"/>
                    <a:pt x="1059" y="18970"/>
                    <a:pt x="0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6159244" y="3499756"/>
              <a:ext cx="403482" cy="1380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67" fill="norm" stroke="1" extrusionOk="0">
                  <a:moveTo>
                    <a:pt x="21557" y="550"/>
                  </a:moveTo>
                  <a:cubicBezTo>
                    <a:pt x="21444" y="385"/>
                    <a:pt x="21331" y="220"/>
                    <a:pt x="20992" y="120"/>
                  </a:cubicBezTo>
                  <a:cubicBezTo>
                    <a:pt x="20652" y="21"/>
                    <a:pt x="20087" y="-12"/>
                    <a:pt x="18221" y="5"/>
                  </a:cubicBezTo>
                  <a:cubicBezTo>
                    <a:pt x="16355" y="21"/>
                    <a:pt x="13188" y="87"/>
                    <a:pt x="10814" y="269"/>
                  </a:cubicBezTo>
                  <a:cubicBezTo>
                    <a:pt x="8439" y="451"/>
                    <a:pt x="6855" y="749"/>
                    <a:pt x="5838" y="1410"/>
                  </a:cubicBezTo>
                  <a:cubicBezTo>
                    <a:pt x="4820" y="2072"/>
                    <a:pt x="4367" y="3097"/>
                    <a:pt x="4311" y="4156"/>
                  </a:cubicBezTo>
                  <a:cubicBezTo>
                    <a:pt x="4254" y="5214"/>
                    <a:pt x="4594" y="6306"/>
                    <a:pt x="4763" y="7513"/>
                  </a:cubicBezTo>
                  <a:cubicBezTo>
                    <a:pt x="4933" y="8721"/>
                    <a:pt x="4933" y="10044"/>
                    <a:pt x="4594" y="11334"/>
                  </a:cubicBezTo>
                  <a:cubicBezTo>
                    <a:pt x="4254" y="12624"/>
                    <a:pt x="3576" y="13881"/>
                    <a:pt x="2841" y="15088"/>
                  </a:cubicBezTo>
                  <a:cubicBezTo>
                    <a:pt x="2106" y="16296"/>
                    <a:pt x="1314" y="17453"/>
                    <a:pt x="805" y="18446"/>
                  </a:cubicBezTo>
                  <a:cubicBezTo>
                    <a:pt x="296" y="19438"/>
                    <a:pt x="70" y="20265"/>
                    <a:pt x="14" y="20761"/>
                  </a:cubicBezTo>
                  <a:cubicBezTo>
                    <a:pt x="-43" y="21257"/>
                    <a:pt x="70" y="21423"/>
                    <a:pt x="466" y="21505"/>
                  </a:cubicBezTo>
                  <a:cubicBezTo>
                    <a:pt x="862" y="21588"/>
                    <a:pt x="1540" y="21588"/>
                    <a:pt x="3576" y="21505"/>
                  </a:cubicBezTo>
                  <a:cubicBezTo>
                    <a:pt x="5611" y="21423"/>
                    <a:pt x="9004" y="21257"/>
                    <a:pt x="11492" y="21125"/>
                  </a:cubicBezTo>
                  <a:cubicBezTo>
                    <a:pt x="13980" y="20993"/>
                    <a:pt x="15563" y="20893"/>
                    <a:pt x="17147" y="20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6683375" y="3400674"/>
              <a:ext cx="141817" cy="44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6" fill="norm" stroke="1" extrusionOk="0">
                  <a:moveTo>
                    <a:pt x="2901" y="10057"/>
                  </a:moveTo>
                  <a:cubicBezTo>
                    <a:pt x="2579" y="13591"/>
                    <a:pt x="2257" y="17126"/>
                    <a:pt x="2096" y="19090"/>
                  </a:cubicBezTo>
                  <a:cubicBezTo>
                    <a:pt x="1934" y="21053"/>
                    <a:pt x="1934" y="21446"/>
                    <a:pt x="1773" y="19728"/>
                  </a:cubicBezTo>
                  <a:cubicBezTo>
                    <a:pt x="1612" y="18010"/>
                    <a:pt x="1290" y="14181"/>
                    <a:pt x="2096" y="10941"/>
                  </a:cubicBezTo>
                  <a:cubicBezTo>
                    <a:pt x="2901" y="7701"/>
                    <a:pt x="4836" y="5050"/>
                    <a:pt x="6931" y="3282"/>
                  </a:cubicBezTo>
                  <a:cubicBezTo>
                    <a:pt x="9027" y="1515"/>
                    <a:pt x="11284" y="631"/>
                    <a:pt x="13218" y="239"/>
                  </a:cubicBezTo>
                  <a:cubicBezTo>
                    <a:pt x="15152" y="-154"/>
                    <a:pt x="16764" y="-56"/>
                    <a:pt x="18376" y="484"/>
                  </a:cubicBezTo>
                  <a:cubicBezTo>
                    <a:pt x="19988" y="1024"/>
                    <a:pt x="21600" y="2006"/>
                    <a:pt x="21600" y="2939"/>
                  </a:cubicBezTo>
                  <a:cubicBezTo>
                    <a:pt x="21600" y="3871"/>
                    <a:pt x="19988" y="4755"/>
                    <a:pt x="17248" y="5491"/>
                  </a:cubicBezTo>
                  <a:cubicBezTo>
                    <a:pt x="14507" y="6228"/>
                    <a:pt x="10639" y="6817"/>
                    <a:pt x="7576" y="7553"/>
                  </a:cubicBezTo>
                  <a:cubicBezTo>
                    <a:pt x="4513" y="8290"/>
                    <a:pt x="2257" y="9173"/>
                    <a:pt x="0" y="1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6849485" y="3755195"/>
              <a:ext cx="111640" cy="107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0336" fill="norm" stroke="1" extrusionOk="0">
                  <a:moveTo>
                    <a:pt x="8209" y="377"/>
                  </a:moveTo>
                  <a:cubicBezTo>
                    <a:pt x="6209" y="-23"/>
                    <a:pt x="4209" y="-423"/>
                    <a:pt x="2809" y="977"/>
                  </a:cubicBezTo>
                  <a:cubicBezTo>
                    <a:pt x="1409" y="2377"/>
                    <a:pt x="609" y="5577"/>
                    <a:pt x="209" y="8577"/>
                  </a:cubicBezTo>
                  <a:cubicBezTo>
                    <a:pt x="-191" y="11577"/>
                    <a:pt x="-191" y="14377"/>
                    <a:pt x="1809" y="16777"/>
                  </a:cubicBezTo>
                  <a:cubicBezTo>
                    <a:pt x="3809" y="19177"/>
                    <a:pt x="7809" y="21177"/>
                    <a:pt x="11409" y="19977"/>
                  </a:cubicBezTo>
                  <a:cubicBezTo>
                    <a:pt x="15009" y="18777"/>
                    <a:pt x="18209" y="14377"/>
                    <a:pt x="19809" y="11177"/>
                  </a:cubicBezTo>
                  <a:cubicBezTo>
                    <a:pt x="21409" y="7977"/>
                    <a:pt x="21409" y="5977"/>
                    <a:pt x="20409" y="4577"/>
                  </a:cubicBezTo>
                  <a:cubicBezTo>
                    <a:pt x="19409" y="3177"/>
                    <a:pt x="17409" y="2377"/>
                    <a:pt x="15409" y="1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7012368" y="3788940"/>
              <a:ext cx="126680" cy="10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237" fill="norm" stroke="1" extrusionOk="0">
                  <a:moveTo>
                    <a:pt x="7515" y="0"/>
                  </a:moveTo>
                  <a:cubicBezTo>
                    <a:pt x="5773" y="1246"/>
                    <a:pt x="4031" y="2492"/>
                    <a:pt x="2637" y="5400"/>
                  </a:cubicBezTo>
                  <a:cubicBezTo>
                    <a:pt x="1244" y="8308"/>
                    <a:pt x="198" y="12877"/>
                    <a:pt x="24" y="16200"/>
                  </a:cubicBezTo>
                  <a:cubicBezTo>
                    <a:pt x="-150" y="19523"/>
                    <a:pt x="547" y="21600"/>
                    <a:pt x="4031" y="21185"/>
                  </a:cubicBezTo>
                  <a:cubicBezTo>
                    <a:pt x="7515" y="20769"/>
                    <a:pt x="13785" y="17862"/>
                    <a:pt x="17269" y="15369"/>
                  </a:cubicBezTo>
                  <a:cubicBezTo>
                    <a:pt x="20753" y="12877"/>
                    <a:pt x="21450" y="10800"/>
                    <a:pt x="20405" y="8515"/>
                  </a:cubicBezTo>
                  <a:cubicBezTo>
                    <a:pt x="19360" y="6231"/>
                    <a:pt x="16573" y="3738"/>
                    <a:pt x="13785" y="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7750985" y="3520124"/>
              <a:ext cx="140100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18937" y="5959"/>
                  </a:moveTo>
                  <a:cubicBezTo>
                    <a:pt x="19890" y="4469"/>
                    <a:pt x="20843" y="2979"/>
                    <a:pt x="21002" y="1862"/>
                  </a:cubicBezTo>
                  <a:cubicBezTo>
                    <a:pt x="21161" y="745"/>
                    <a:pt x="20526" y="0"/>
                    <a:pt x="17826" y="0"/>
                  </a:cubicBezTo>
                  <a:cubicBezTo>
                    <a:pt x="15126" y="0"/>
                    <a:pt x="10361" y="745"/>
                    <a:pt x="6867" y="3277"/>
                  </a:cubicBezTo>
                  <a:cubicBezTo>
                    <a:pt x="3373" y="5810"/>
                    <a:pt x="1149" y="10130"/>
                    <a:pt x="355" y="13109"/>
                  </a:cubicBezTo>
                  <a:cubicBezTo>
                    <a:pt x="-439" y="16088"/>
                    <a:pt x="196" y="17727"/>
                    <a:pt x="1308" y="18770"/>
                  </a:cubicBezTo>
                  <a:cubicBezTo>
                    <a:pt x="2420" y="19812"/>
                    <a:pt x="4008" y="20259"/>
                    <a:pt x="4961" y="20110"/>
                  </a:cubicBezTo>
                  <a:cubicBezTo>
                    <a:pt x="5914" y="19961"/>
                    <a:pt x="6232" y="19217"/>
                    <a:pt x="6390" y="18472"/>
                  </a:cubicBezTo>
                  <a:cubicBezTo>
                    <a:pt x="6549" y="17727"/>
                    <a:pt x="6549" y="16982"/>
                    <a:pt x="6232" y="17206"/>
                  </a:cubicBezTo>
                  <a:cubicBezTo>
                    <a:pt x="5914" y="17429"/>
                    <a:pt x="5279" y="18621"/>
                    <a:pt x="5437" y="19514"/>
                  </a:cubicBezTo>
                  <a:cubicBezTo>
                    <a:pt x="5596" y="20408"/>
                    <a:pt x="6549" y="21004"/>
                    <a:pt x="75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7766547" y="3477782"/>
              <a:ext cx="159250" cy="390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0956" fill="norm" stroke="1" extrusionOk="0">
                  <a:moveTo>
                    <a:pt x="5404" y="683"/>
                  </a:moveTo>
                  <a:cubicBezTo>
                    <a:pt x="4002" y="3184"/>
                    <a:pt x="2599" y="5685"/>
                    <a:pt x="1758" y="8584"/>
                  </a:cubicBezTo>
                  <a:cubicBezTo>
                    <a:pt x="916" y="11483"/>
                    <a:pt x="636" y="14780"/>
                    <a:pt x="355" y="17281"/>
                  </a:cubicBezTo>
                  <a:cubicBezTo>
                    <a:pt x="75" y="19782"/>
                    <a:pt x="-206" y="21487"/>
                    <a:pt x="215" y="20805"/>
                  </a:cubicBezTo>
                  <a:cubicBezTo>
                    <a:pt x="636" y="20123"/>
                    <a:pt x="1758" y="17053"/>
                    <a:pt x="2880" y="13529"/>
                  </a:cubicBezTo>
                  <a:cubicBezTo>
                    <a:pt x="4002" y="10005"/>
                    <a:pt x="5124" y="6026"/>
                    <a:pt x="6106" y="3752"/>
                  </a:cubicBezTo>
                  <a:cubicBezTo>
                    <a:pt x="7088" y="1479"/>
                    <a:pt x="7929" y="910"/>
                    <a:pt x="9051" y="512"/>
                  </a:cubicBezTo>
                  <a:cubicBezTo>
                    <a:pt x="10173" y="114"/>
                    <a:pt x="11576" y="-113"/>
                    <a:pt x="12838" y="58"/>
                  </a:cubicBezTo>
                  <a:cubicBezTo>
                    <a:pt x="14100" y="228"/>
                    <a:pt x="15223" y="796"/>
                    <a:pt x="16625" y="1592"/>
                  </a:cubicBezTo>
                  <a:cubicBezTo>
                    <a:pt x="18028" y="2388"/>
                    <a:pt x="19711" y="3411"/>
                    <a:pt x="20552" y="4207"/>
                  </a:cubicBezTo>
                  <a:cubicBezTo>
                    <a:pt x="21394" y="5003"/>
                    <a:pt x="21394" y="5571"/>
                    <a:pt x="19711" y="6538"/>
                  </a:cubicBezTo>
                  <a:cubicBezTo>
                    <a:pt x="18028" y="7504"/>
                    <a:pt x="14662" y="8868"/>
                    <a:pt x="11716" y="9891"/>
                  </a:cubicBezTo>
                  <a:cubicBezTo>
                    <a:pt x="8771" y="10914"/>
                    <a:pt x="6246" y="11596"/>
                    <a:pt x="3721" y="12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7912646" y="3799524"/>
              <a:ext cx="93173" cy="117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059" fill="norm" stroke="1" extrusionOk="0">
                  <a:moveTo>
                    <a:pt x="16079" y="8337"/>
                  </a:moveTo>
                  <a:cubicBezTo>
                    <a:pt x="14201" y="6821"/>
                    <a:pt x="12322" y="5305"/>
                    <a:pt x="10209" y="4168"/>
                  </a:cubicBezTo>
                  <a:cubicBezTo>
                    <a:pt x="8096" y="3032"/>
                    <a:pt x="5748" y="2274"/>
                    <a:pt x="4105" y="2842"/>
                  </a:cubicBezTo>
                  <a:cubicBezTo>
                    <a:pt x="2461" y="3410"/>
                    <a:pt x="1522" y="5305"/>
                    <a:pt x="818" y="8147"/>
                  </a:cubicBezTo>
                  <a:cubicBezTo>
                    <a:pt x="114" y="10989"/>
                    <a:pt x="-356" y="14779"/>
                    <a:pt x="348" y="17242"/>
                  </a:cubicBezTo>
                  <a:cubicBezTo>
                    <a:pt x="1053" y="19705"/>
                    <a:pt x="2931" y="20842"/>
                    <a:pt x="5044" y="21032"/>
                  </a:cubicBezTo>
                  <a:cubicBezTo>
                    <a:pt x="7157" y="21221"/>
                    <a:pt x="9505" y="20463"/>
                    <a:pt x="12322" y="18000"/>
                  </a:cubicBezTo>
                  <a:cubicBezTo>
                    <a:pt x="15140" y="15537"/>
                    <a:pt x="18427" y="11368"/>
                    <a:pt x="19835" y="7958"/>
                  </a:cubicBezTo>
                  <a:cubicBezTo>
                    <a:pt x="21244" y="4547"/>
                    <a:pt x="20774" y="1895"/>
                    <a:pt x="19131" y="758"/>
                  </a:cubicBezTo>
                  <a:cubicBezTo>
                    <a:pt x="17487" y="-379"/>
                    <a:pt x="14670" y="0"/>
                    <a:pt x="11853" y="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8071908" y="3807990"/>
              <a:ext cx="846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67"/>
                    <a:pt x="0" y="11733"/>
                    <a:pt x="0" y="15333"/>
                  </a:cubicBezTo>
                  <a:cubicBezTo>
                    <a:pt x="0" y="18933"/>
                    <a:pt x="10800" y="202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6765925" y="4260656"/>
              <a:ext cx="135105" cy="55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92" fill="norm" stroke="1" extrusionOk="0">
                  <a:moveTo>
                    <a:pt x="997" y="7021"/>
                  </a:moveTo>
                  <a:cubicBezTo>
                    <a:pt x="1994" y="8896"/>
                    <a:pt x="2991" y="10771"/>
                    <a:pt x="3489" y="13012"/>
                  </a:cubicBezTo>
                  <a:cubicBezTo>
                    <a:pt x="3988" y="15254"/>
                    <a:pt x="3988" y="17862"/>
                    <a:pt x="3822" y="19411"/>
                  </a:cubicBezTo>
                  <a:cubicBezTo>
                    <a:pt x="3655" y="20959"/>
                    <a:pt x="3323" y="21448"/>
                    <a:pt x="2991" y="21489"/>
                  </a:cubicBezTo>
                  <a:cubicBezTo>
                    <a:pt x="2658" y="21530"/>
                    <a:pt x="2326" y="21122"/>
                    <a:pt x="1994" y="19411"/>
                  </a:cubicBezTo>
                  <a:cubicBezTo>
                    <a:pt x="1662" y="17699"/>
                    <a:pt x="1329" y="14683"/>
                    <a:pt x="1495" y="11993"/>
                  </a:cubicBezTo>
                  <a:cubicBezTo>
                    <a:pt x="1662" y="9304"/>
                    <a:pt x="2326" y="6940"/>
                    <a:pt x="3323" y="5187"/>
                  </a:cubicBezTo>
                  <a:cubicBezTo>
                    <a:pt x="4320" y="3435"/>
                    <a:pt x="5649" y="2294"/>
                    <a:pt x="6978" y="1519"/>
                  </a:cubicBezTo>
                  <a:cubicBezTo>
                    <a:pt x="8308" y="745"/>
                    <a:pt x="9637" y="338"/>
                    <a:pt x="11298" y="134"/>
                  </a:cubicBezTo>
                  <a:cubicBezTo>
                    <a:pt x="12960" y="-70"/>
                    <a:pt x="14954" y="-70"/>
                    <a:pt x="16782" y="338"/>
                  </a:cubicBezTo>
                  <a:cubicBezTo>
                    <a:pt x="18609" y="745"/>
                    <a:pt x="20271" y="1560"/>
                    <a:pt x="20935" y="2579"/>
                  </a:cubicBezTo>
                  <a:cubicBezTo>
                    <a:pt x="21600" y="3598"/>
                    <a:pt x="21268" y="4821"/>
                    <a:pt x="17612" y="6043"/>
                  </a:cubicBezTo>
                  <a:cubicBezTo>
                    <a:pt x="13957" y="7266"/>
                    <a:pt x="6978" y="8488"/>
                    <a:pt x="0" y="9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6903508" y="4582690"/>
              <a:ext cx="846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00"/>
                    <a:pt x="0" y="10400"/>
                    <a:pt x="0" y="14000"/>
                  </a:cubicBezTo>
                  <a:cubicBezTo>
                    <a:pt x="0" y="17600"/>
                    <a:pt x="10800" y="19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7010310" y="4633490"/>
              <a:ext cx="113732" cy="15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1" h="21056" fill="norm" stroke="1" extrusionOk="0">
                  <a:moveTo>
                    <a:pt x="8543" y="4320"/>
                  </a:moveTo>
                  <a:cubicBezTo>
                    <a:pt x="6648" y="4608"/>
                    <a:pt x="4753" y="4896"/>
                    <a:pt x="3048" y="6624"/>
                  </a:cubicBezTo>
                  <a:cubicBezTo>
                    <a:pt x="1343" y="8352"/>
                    <a:pt x="-173" y="11520"/>
                    <a:pt x="16" y="14400"/>
                  </a:cubicBezTo>
                  <a:cubicBezTo>
                    <a:pt x="206" y="17280"/>
                    <a:pt x="2101" y="19872"/>
                    <a:pt x="5322" y="20736"/>
                  </a:cubicBezTo>
                  <a:cubicBezTo>
                    <a:pt x="8543" y="21600"/>
                    <a:pt x="13090" y="20736"/>
                    <a:pt x="16311" y="17856"/>
                  </a:cubicBezTo>
                  <a:cubicBezTo>
                    <a:pt x="19532" y="14976"/>
                    <a:pt x="21427" y="10080"/>
                    <a:pt x="19722" y="6768"/>
                  </a:cubicBezTo>
                  <a:cubicBezTo>
                    <a:pt x="18016" y="3456"/>
                    <a:pt x="12711" y="1728"/>
                    <a:pt x="74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7878354" y="4404948"/>
              <a:ext cx="140503" cy="49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0997" fill="norm" stroke="1" extrusionOk="0">
                  <a:moveTo>
                    <a:pt x="5541" y="4031"/>
                  </a:moveTo>
                  <a:cubicBezTo>
                    <a:pt x="4905" y="6451"/>
                    <a:pt x="4270" y="8871"/>
                    <a:pt x="3317" y="11604"/>
                  </a:cubicBezTo>
                  <a:cubicBezTo>
                    <a:pt x="2364" y="14338"/>
                    <a:pt x="1094" y="17385"/>
                    <a:pt x="458" y="19178"/>
                  </a:cubicBezTo>
                  <a:cubicBezTo>
                    <a:pt x="-177" y="20970"/>
                    <a:pt x="-177" y="21508"/>
                    <a:pt x="617" y="20477"/>
                  </a:cubicBezTo>
                  <a:cubicBezTo>
                    <a:pt x="1411" y="19447"/>
                    <a:pt x="2999" y="16847"/>
                    <a:pt x="4747" y="13800"/>
                  </a:cubicBezTo>
                  <a:cubicBezTo>
                    <a:pt x="6494" y="10753"/>
                    <a:pt x="8399" y="7257"/>
                    <a:pt x="9511" y="5062"/>
                  </a:cubicBezTo>
                  <a:cubicBezTo>
                    <a:pt x="10623" y="2866"/>
                    <a:pt x="10941" y="1969"/>
                    <a:pt x="11258" y="1297"/>
                  </a:cubicBezTo>
                  <a:cubicBezTo>
                    <a:pt x="11576" y="625"/>
                    <a:pt x="11894" y="177"/>
                    <a:pt x="12847" y="42"/>
                  </a:cubicBezTo>
                  <a:cubicBezTo>
                    <a:pt x="13799" y="-92"/>
                    <a:pt x="15388" y="87"/>
                    <a:pt x="16976" y="670"/>
                  </a:cubicBezTo>
                  <a:cubicBezTo>
                    <a:pt x="18564" y="1252"/>
                    <a:pt x="20152" y="2238"/>
                    <a:pt x="20788" y="3224"/>
                  </a:cubicBezTo>
                  <a:cubicBezTo>
                    <a:pt x="21423" y="4210"/>
                    <a:pt x="21105" y="5196"/>
                    <a:pt x="19199" y="5958"/>
                  </a:cubicBezTo>
                  <a:cubicBezTo>
                    <a:pt x="17294" y="6720"/>
                    <a:pt x="13799" y="7257"/>
                    <a:pt x="10782" y="7571"/>
                  </a:cubicBezTo>
                  <a:cubicBezTo>
                    <a:pt x="7764" y="7885"/>
                    <a:pt x="5223" y="7974"/>
                    <a:pt x="2682" y="8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8016875" y="4735090"/>
              <a:ext cx="31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8124825" y="4779540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8258175" y="3449510"/>
              <a:ext cx="420208" cy="160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82" fill="norm" stroke="1" extrusionOk="0">
                  <a:moveTo>
                    <a:pt x="4212" y="637"/>
                  </a:moveTo>
                  <a:cubicBezTo>
                    <a:pt x="4212" y="438"/>
                    <a:pt x="4212" y="238"/>
                    <a:pt x="4536" y="124"/>
                  </a:cubicBezTo>
                  <a:cubicBezTo>
                    <a:pt x="4860" y="10"/>
                    <a:pt x="5508" y="-18"/>
                    <a:pt x="6804" y="10"/>
                  </a:cubicBezTo>
                  <a:cubicBezTo>
                    <a:pt x="8100" y="39"/>
                    <a:pt x="10044" y="124"/>
                    <a:pt x="12258" y="395"/>
                  </a:cubicBezTo>
                  <a:cubicBezTo>
                    <a:pt x="14472" y="666"/>
                    <a:pt x="16956" y="1122"/>
                    <a:pt x="18630" y="1507"/>
                  </a:cubicBezTo>
                  <a:cubicBezTo>
                    <a:pt x="20304" y="1891"/>
                    <a:pt x="21168" y="2205"/>
                    <a:pt x="21384" y="2803"/>
                  </a:cubicBezTo>
                  <a:cubicBezTo>
                    <a:pt x="21600" y="3402"/>
                    <a:pt x="21168" y="4285"/>
                    <a:pt x="20574" y="5254"/>
                  </a:cubicBezTo>
                  <a:cubicBezTo>
                    <a:pt x="19980" y="6223"/>
                    <a:pt x="19224" y="7277"/>
                    <a:pt x="18630" y="8289"/>
                  </a:cubicBezTo>
                  <a:cubicBezTo>
                    <a:pt x="18036" y="9300"/>
                    <a:pt x="17604" y="10269"/>
                    <a:pt x="17334" y="11252"/>
                  </a:cubicBezTo>
                  <a:cubicBezTo>
                    <a:pt x="17064" y="12235"/>
                    <a:pt x="16956" y="13233"/>
                    <a:pt x="16686" y="14173"/>
                  </a:cubicBezTo>
                  <a:cubicBezTo>
                    <a:pt x="16416" y="15113"/>
                    <a:pt x="15984" y="15997"/>
                    <a:pt x="15390" y="16752"/>
                  </a:cubicBezTo>
                  <a:cubicBezTo>
                    <a:pt x="14796" y="17507"/>
                    <a:pt x="14040" y="18134"/>
                    <a:pt x="13446" y="18747"/>
                  </a:cubicBezTo>
                  <a:cubicBezTo>
                    <a:pt x="12852" y="19359"/>
                    <a:pt x="12420" y="19958"/>
                    <a:pt x="11664" y="20385"/>
                  </a:cubicBezTo>
                  <a:cubicBezTo>
                    <a:pt x="10908" y="20813"/>
                    <a:pt x="9828" y="21069"/>
                    <a:pt x="7830" y="21240"/>
                  </a:cubicBezTo>
                  <a:cubicBezTo>
                    <a:pt x="5832" y="21411"/>
                    <a:pt x="2916" y="21497"/>
                    <a:pt x="0" y="21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9096375" y="4074690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9032875" y="4296940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9629775" y="3407940"/>
              <a:ext cx="431801" cy="1813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02"/>
                  </a:moveTo>
                  <a:cubicBezTo>
                    <a:pt x="21282" y="202"/>
                    <a:pt x="20965" y="101"/>
                    <a:pt x="20171" y="50"/>
                  </a:cubicBezTo>
                  <a:cubicBezTo>
                    <a:pt x="19376" y="0"/>
                    <a:pt x="18106" y="0"/>
                    <a:pt x="16518" y="0"/>
                  </a:cubicBezTo>
                  <a:cubicBezTo>
                    <a:pt x="14929" y="0"/>
                    <a:pt x="13024" y="0"/>
                    <a:pt x="11382" y="101"/>
                  </a:cubicBezTo>
                  <a:cubicBezTo>
                    <a:pt x="9741" y="202"/>
                    <a:pt x="8365" y="403"/>
                    <a:pt x="7465" y="844"/>
                  </a:cubicBezTo>
                  <a:cubicBezTo>
                    <a:pt x="6565" y="1285"/>
                    <a:pt x="6141" y="1966"/>
                    <a:pt x="5824" y="2760"/>
                  </a:cubicBezTo>
                  <a:cubicBezTo>
                    <a:pt x="5506" y="3554"/>
                    <a:pt x="5294" y="4461"/>
                    <a:pt x="5029" y="5381"/>
                  </a:cubicBezTo>
                  <a:cubicBezTo>
                    <a:pt x="4765" y="6301"/>
                    <a:pt x="4447" y="7234"/>
                    <a:pt x="4235" y="8179"/>
                  </a:cubicBezTo>
                  <a:cubicBezTo>
                    <a:pt x="4024" y="9124"/>
                    <a:pt x="3918" y="10082"/>
                    <a:pt x="3759" y="10989"/>
                  </a:cubicBezTo>
                  <a:cubicBezTo>
                    <a:pt x="3600" y="11896"/>
                    <a:pt x="3388" y="12753"/>
                    <a:pt x="3124" y="13635"/>
                  </a:cubicBezTo>
                  <a:cubicBezTo>
                    <a:pt x="2859" y="14518"/>
                    <a:pt x="2541" y="15425"/>
                    <a:pt x="2276" y="16269"/>
                  </a:cubicBezTo>
                  <a:cubicBezTo>
                    <a:pt x="2012" y="17114"/>
                    <a:pt x="1800" y="17895"/>
                    <a:pt x="1588" y="18676"/>
                  </a:cubicBezTo>
                  <a:cubicBezTo>
                    <a:pt x="1376" y="19458"/>
                    <a:pt x="1165" y="20239"/>
                    <a:pt x="1006" y="20693"/>
                  </a:cubicBezTo>
                  <a:cubicBezTo>
                    <a:pt x="847" y="21146"/>
                    <a:pt x="741" y="21272"/>
                    <a:pt x="529" y="21386"/>
                  </a:cubicBezTo>
                  <a:cubicBezTo>
                    <a:pt x="318" y="21499"/>
                    <a:pt x="0" y="21600"/>
                    <a:pt x="0" y="21600"/>
                  </a:cubicBezTo>
                  <a:cubicBezTo>
                    <a:pt x="0" y="21600"/>
                    <a:pt x="318" y="21499"/>
                    <a:pt x="1165" y="21424"/>
                  </a:cubicBezTo>
                  <a:cubicBezTo>
                    <a:pt x="2012" y="21348"/>
                    <a:pt x="3388" y="21298"/>
                    <a:pt x="6141" y="21222"/>
                  </a:cubicBezTo>
                  <a:cubicBezTo>
                    <a:pt x="8894" y="21146"/>
                    <a:pt x="13024" y="21046"/>
                    <a:pt x="15776" y="20995"/>
                  </a:cubicBezTo>
                  <a:cubicBezTo>
                    <a:pt x="18529" y="20945"/>
                    <a:pt x="19906" y="20945"/>
                    <a:pt x="21282" y="20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1610975" y="3555170"/>
              <a:ext cx="535087" cy="1878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63" fill="norm" stroke="1" extrusionOk="0">
                  <a:moveTo>
                    <a:pt x="7143" y="278"/>
                  </a:moveTo>
                  <a:cubicBezTo>
                    <a:pt x="7483" y="180"/>
                    <a:pt x="7824" y="83"/>
                    <a:pt x="8844" y="35"/>
                  </a:cubicBezTo>
                  <a:cubicBezTo>
                    <a:pt x="9865" y="-14"/>
                    <a:pt x="11565" y="-14"/>
                    <a:pt x="13351" y="47"/>
                  </a:cubicBezTo>
                  <a:cubicBezTo>
                    <a:pt x="15137" y="107"/>
                    <a:pt x="17008" y="229"/>
                    <a:pt x="18369" y="338"/>
                  </a:cubicBezTo>
                  <a:cubicBezTo>
                    <a:pt x="19729" y="448"/>
                    <a:pt x="20580" y="545"/>
                    <a:pt x="21047" y="654"/>
                  </a:cubicBezTo>
                  <a:cubicBezTo>
                    <a:pt x="21515" y="764"/>
                    <a:pt x="21600" y="885"/>
                    <a:pt x="21387" y="1249"/>
                  </a:cubicBezTo>
                  <a:cubicBezTo>
                    <a:pt x="21175" y="1614"/>
                    <a:pt x="20665" y="2221"/>
                    <a:pt x="20154" y="2902"/>
                  </a:cubicBezTo>
                  <a:cubicBezTo>
                    <a:pt x="19644" y="3582"/>
                    <a:pt x="19134" y="4335"/>
                    <a:pt x="18879" y="5210"/>
                  </a:cubicBezTo>
                  <a:cubicBezTo>
                    <a:pt x="18624" y="6085"/>
                    <a:pt x="18624" y="7081"/>
                    <a:pt x="18581" y="7955"/>
                  </a:cubicBezTo>
                  <a:cubicBezTo>
                    <a:pt x="18539" y="8830"/>
                    <a:pt x="18454" y="9583"/>
                    <a:pt x="18156" y="10422"/>
                  </a:cubicBezTo>
                  <a:cubicBezTo>
                    <a:pt x="17858" y="11260"/>
                    <a:pt x="17348" y="12183"/>
                    <a:pt x="16838" y="12997"/>
                  </a:cubicBezTo>
                  <a:cubicBezTo>
                    <a:pt x="16328" y="13811"/>
                    <a:pt x="15817" y="14516"/>
                    <a:pt x="15307" y="15317"/>
                  </a:cubicBezTo>
                  <a:cubicBezTo>
                    <a:pt x="14797" y="16119"/>
                    <a:pt x="14287" y="17018"/>
                    <a:pt x="13861" y="17771"/>
                  </a:cubicBezTo>
                  <a:cubicBezTo>
                    <a:pt x="13436" y="18525"/>
                    <a:pt x="13096" y="19132"/>
                    <a:pt x="12969" y="19569"/>
                  </a:cubicBezTo>
                  <a:cubicBezTo>
                    <a:pt x="12841" y="20007"/>
                    <a:pt x="12926" y="20274"/>
                    <a:pt x="13096" y="20456"/>
                  </a:cubicBezTo>
                  <a:cubicBezTo>
                    <a:pt x="13266" y="20638"/>
                    <a:pt x="13521" y="20736"/>
                    <a:pt x="13691" y="20869"/>
                  </a:cubicBezTo>
                  <a:cubicBezTo>
                    <a:pt x="13861" y="21003"/>
                    <a:pt x="13946" y="21173"/>
                    <a:pt x="13776" y="21282"/>
                  </a:cubicBezTo>
                  <a:cubicBezTo>
                    <a:pt x="13606" y="21392"/>
                    <a:pt x="13181" y="21440"/>
                    <a:pt x="11820" y="21489"/>
                  </a:cubicBezTo>
                  <a:cubicBezTo>
                    <a:pt x="10460" y="21537"/>
                    <a:pt x="8164" y="21586"/>
                    <a:pt x="6080" y="21550"/>
                  </a:cubicBezTo>
                  <a:cubicBezTo>
                    <a:pt x="3997" y="21513"/>
                    <a:pt x="2126" y="21392"/>
                    <a:pt x="1148" y="21270"/>
                  </a:cubicBezTo>
                  <a:cubicBezTo>
                    <a:pt x="170" y="21149"/>
                    <a:pt x="85" y="21027"/>
                    <a:pt x="0" y="20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9910586" y="3470321"/>
              <a:ext cx="881731" cy="86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98" fill="norm" stroke="1" extrusionOk="0">
                  <a:moveTo>
                    <a:pt x="14349" y="2714"/>
                  </a:moveTo>
                  <a:cubicBezTo>
                    <a:pt x="14246" y="2187"/>
                    <a:pt x="14143" y="1661"/>
                    <a:pt x="13859" y="1265"/>
                  </a:cubicBezTo>
                  <a:cubicBezTo>
                    <a:pt x="13576" y="870"/>
                    <a:pt x="13112" y="607"/>
                    <a:pt x="12209" y="370"/>
                  </a:cubicBezTo>
                  <a:cubicBezTo>
                    <a:pt x="11307" y="133"/>
                    <a:pt x="9967" y="-78"/>
                    <a:pt x="8704" y="27"/>
                  </a:cubicBezTo>
                  <a:cubicBezTo>
                    <a:pt x="7441" y="133"/>
                    <a:pt x="6255" y="554"/>
                    <a:pt x="5121" y="1239"/>
                  </a:cubicBezTo>
                  <a:cubicBezTo>
                    <a:pt x="3987" y="1924"/>
                    <a:pt x="2904" y="2872"/>
                    <a:pt x="2054" y="3847"/>
                  </a:cubicBezTo>
                  <a:cubicBezTo>
                    <a:pt x="1203" y="4822"/>
                    <a:pt x="585" y="5822"/>
                    <a:pt x="275" y="7192"/>
                  </a:cubicBezTo>
                  <a:cubicBezTo>
                    <a:pt x="-34" y="8562"/>
                    <a:pt x="-34" y="10301"/>
                    <a:pt x="43" y="11776"/>
                  </a:cubicBezTo>
                  <a:cubicBezTo>
                    <a:pt x="121" y="13251"/>
                    <a:pt x="275" y="14462"/>
                    <a:pt x="739" y="15648"/>
                  </a:cubicBezTo>
                  <a:cubicBezTo>
                    <a:pt x="1203" y="16833"/>
                    <a:pt x="1977" y="17992"/>
                    <a:pt x="2930" y="18862"/>
                  </a:cubicBezTo>
                  <a:cubicBezTo>
                    <a:pt x="3884" y="19731"/>
                    <a:pt x="5018" y="20310"/>
                    <a:pt x="6333" y="20758"/>
                  </a:cubicBezTo>
                  <a:cubicBezTo>
                    <a:pt x="7647" y="21206"/>
                    <a:pt x="9142" y="21522"/>
                    <a:pt x="10663" y="21496"/>
                  </a:cubicBezTo>
                  <a:cubicBezTo>
                    <a:pt x="12184" y="21469"/>
                    <a:pt x="13730" y="21101"/>
                    <a:pt x="14993" y="20600"/>
                  </a:cubicBezTo>
                  <a:cubicBezTo>
                    <a:pt x="16256" y="20100"/>
                    <a:pt x="17236" y="19467"/>
                    <a:pt x="18086" y="18651"/>
                  </a:cubicBezTo>
                  <a:cubicBezTo>
                    <a:pt x="18937" y="17834"/>
                    <a:pt x="19659" y="16833"/>
                    <a:pt x="20251" y="15542"/>
                  </a:cubicBezTo>
                  <a:cubicBezTo>
                    <a:pt x="20844" y="14252"/>
                    <a:pt x="21308" y="12671"/>
                    <a:pt x="21437" y="11091"/>
                  </a:cubicBezTo>
                  <a:cubicBezTo>
                    <a:pt x="21566" y="9510"/>
                    <a:pt x="21360" y="7930"/>
                    <a:pt x="20896" y="6402"/>
                  </a:cubicBezTo>
                  <a:cubicBezTo>
                    <a:pt x="20432" y="4874"/>
                    <a:pt x="19710" y="3399"/>
                    <a:pt x="18628" y="2319"/>
                  </a:cubicBezTo>
                  <a:cubicBezTo>
                    <a:pt x="17545" y="1239"/>
                    <a:pt x="16102" y="554"/>
                    <a:pt x="14220" y="317"/>
                  </a:cubicBezTo>
                  <a:cubicBezTo>
                    <a:pt x="12338" y="80"/>
                    <a:pt x="10019" y="291"/>
                    <a:pt x="7699" y="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4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831879" y="3268666"/>
              <a:ext cx="2516205" cy="869162"/>
            </a:xfrm>
            <a:prstGeom prst="rect">
              <a:avLst/>
            </a:prstGeom>
            <a:effectLst/>
          </p:spPr>
        </p:pic>
        <p:pic>
          <p:nvPicPr>
            <p:cNvPr id="154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446162" y="3202583"/>
              <a:ext cx="982714" cy="1813685"/>
            </a:xfrm>
            <a:prstGeom prst="rect">
              <a:avLst/>
            </a:prstGeom>
            <a:effectLst/>
          </p:spPr>
        </p:pic>
        <p:sp>
          <p:nvSpPr>
            <p:cNvPr id="1551" name="Line"/>
            <p:cNvSpPr/>
            <p:nvPr/>
          </p:nvSpPr>
          <p:spPr>
            <a:xfrm>
              <a:off x="1535641" y="5906238"/>
              <a:ext cx="297393" cy="783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40" fill="norm" stroke="1" extrusionOk="0">
                  <a:moveTo>
                    <a:pt x="3955" y="5137"/>
                  </a:moveTo>
                  <a:cubicBezTo>
                    <a:pt x="3499" y="5658"/>
                    <a:pt x="3042" y="6179"/>
                    <a:pt x="2814" y="7656"/>
                  </a:cubicBezTo>
                  <a:cubicBezTo>
                    <a:pt x="2586" y="9132"/>
                    <a:pt x="2586" y="11565"/>
                    <a:pt x="2434" y="13765"/>
                  </a:cubicBezTo>
                  <a:cubicBezTo>
                    <a:pt x="2282" y="15966"/>
                    <a:pt x="1977" y="17935"/>
                    <a:pt x="1825" y="19064"/>
                  </a:cubicBezTo>
                  <a:cubicBezTo>
                    <a:pt x="1673" y="20193"/>
                    <a:pt x="1673" y="20483"/>
                    <a:pt x="1521" y="20801"/>
                  </a:cubicBezTo>
                  <a:cubicBezTo>
                    <a:pt x="1369" y="21120"/>
                    <a:pt x="1065" y="21467"/>
                    <a:pt x="837" y="21438"/>
                  </a:cubicBezTo>
                  <a:cubicBezTo>
                    <a:pt x="608" y="21409"/>
                    <a:pt x="456" y="21004"/>
                    <a:pt x="304" y="19701"/>
                  </a:cubicBezTo>
                  <a:cubicBezTo>
                    <a:pt x="152" y="18398"/>
                    <a:pt x="0" y="16197"/>
                    <a:pt x="0" y="14055"/>
                  </a:cubicBezTo>
                  <a:cubicBezTo>
                    <a:pt x="0" y="11912"/>
                    <a:pt x="152" y="9827"/>
                    <a:pt x="761" y="7945"/>
                  </a:cubicBezTo>
                  <a:cubicBezTo>
                    <a:pt x="1369" y="6063"/>
                    <a:pt x="2434" y="4384"/>
                    <a:pt x="3727" y="3110"/>
                  </a:cubicBezTo>
                  <a:cubicBezTo>
                    <a:pt x="5020" y="1836"/>
                    <a:pt x="6541" y="967"/>
                    <a:pt x="8138" y="475"/>
                  </a:cubicBezTo>
                  <a:cubicBezTo>
                    <a:pt x="9735" y="-17"/>
                    <a:pt x="11408" y="-133"/>
                    <a:pt x="13158" y="157"/>
                  </a:cubicBezTo>
                  <a:cubicBezTo>
                    <a:pt x="14907" y="446"/>
                    <a:pt x="16732" y="1141"/>
                    <a:pt x="18254" y="2068"/>
                  </a:cubicBezTo>
                  <a:cubicBezTo>
                    <a:pt x="19775" y="2994"/>
                    <a:pt x="20992" y="4152"/>
                    <a:pt x="21296" y="5224"/>
                  </a:cubicBezTo>
                  <a:cubicBezTo>
                    <a:pt x="21600" y="6295"/>
                    <a:pt x="20992" y="7279"/>
                    <a:pt x="19470" y="8119"/>
                  </a:cubicBezTo>
                  <a:cubicBezTo>
                    <a:pt x="17949" y="8959"/>
                    <a:pt x="15515" y="9654"/>
                    <a:pt x="12397" y="10001"/>
                  </a:cubicBezTo>
                  <a:cubicBezTo>
                    <a:pt x="9279" y="10349"/>
                    <a:pt x="5476" y="10349"/>
                    <a:pt x="3270" y="10233"/>
                  </a:cubicBezTo>
                  <a:cubicBezTo>
                    <a:pt x="1065" y="10117"/>
                    <a:pt x="456" y="9885"/>
                    <a:pt x="304" y="9712"/>
                  </a:cubicBezTo>
                  <a:cubicBezTo>
                    <a:pt x="152" y="9538"/>
                    <a:pt x="456" y="9422"/>
                    <a:pt x="761" y="9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908175" y="5656837"/>
              <a:ext cx="266701" cy="16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8284"/>
                  </a:moveTo>
                  <a:cubicBezTo>
                    <a:pt x="0" y="6881"/>
                    <a:pt x="0" y="5478"/>
                    <a:pt x="771" y="3795"/>
                  </a:cubicBezTo>
                  <a:cubicBezTo>
                    <a:pt x="1543" y="2112"/>
                    <a:pt x="3086" y="149"/>
                    <a:pt x="4800" y="8"/>
                  </a:cubicBezTo>
                  <a:cubicBezTo>
                    <a:pt x="6514" y="-132"/>
                    <a:pt x="8400" y="1551"/>
                    <a:pt x="9257" y="3936"/>
                  </a:cubicBezTo>
                  <a:cubicBezTo>
                    <a:pt x="10114" y="6320"/>
                    <a:pt x="9943" y="9406"/>
                    <a:pt x="9086" y="11930"/>
                  </a:cubicBezTo>
                  <a:cubicBezTo>
                    <a:pt x="8229" y="14455"/>
                    <a:pt x="6686" y="16419"/>
                    <a:pt x="5486" y="17821"/>
                  </a:cubicBezTo>
                  <a:cubicBezTo>
                    <a:pt x="4286" y="19224"/>
                    <a:pt x="3429" y="20065"/>
                    <a:pt x="3514" y="20626"/>
                  </a:cubicBezTo>
                  <a:cubicBezTo>
                    <a:pt x="3600" y="21187"/>
                    <a:pt x="4629" y="21468"/>
                    <a:pt x="7800" y="21468"/>
                  </a:cubicBezTo>
                  <a:cubicBezTo>
                    <a:pt x="10971" y="21468"/>
                    <a:pt x="16286" y="21187"/>
                    <a:pt x="21600" y="20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2130425" y="5662190"/>
              <a:ext cx="417633" cy="98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10420" y="0"/>
                  </a:moveTo>
                  <a:cubicBezTo>
                    <a:pt x="11940" y="790"/>
                    <a:pt x="13459" y="1579"/>
                    <a:pt x="15033" y="2857"/>
                  </a:cubicBezTo>
                  <a:cubicBezTo>
                    <a:pt x="16607" y="4134"/>
                    <a:pt x="18235" y="5899"/>
                    <a:pt x="19483" y="7595"/>
                  </a:cubicBezTo>
                  <a:cubicBezTo>
                    <a:pt x="20732" y="9290"/>
                    <a:pt x="21600" y="10916"/>
                    <a:pt x="21383" y="12472"/>
                  </a:cubicBezTo>
                  <a:cubicBezTo>
                    <a:pt x="21166" y="14028"/>
                    <a:pt x="19863" y="15515"/>
                    <a:pt x="17692" y="16769"/>
                  </a:cubicBezTo>
                  <a:cubicBezTo>
                    <a:pt x="15522" y="18023"/>
                    <a:pt x="12482" y="19045"/>
                    <a:pt x="9389" y="19812"/>
                  </a:cubicBezTo>
                  <a:cubicBezTo>
                    <a:pt x="6295" y="20578"/>
                    <a:pt x="3148" y="210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119661" y="5708481"/>
              <a:ext cx="318615" cy="995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60" fill="norm" stroke="1" extrusionOk="0">
                  <a:moveTo>
                    <a:pt x="19686" y="1198"/>
                  </a:moveTo>
                  <a:cubicBezTo>
                    <a:pt x="19544" y="969"/>
                    <a:pt x="19402" y="740"/>
                    <a:pt x="19117" y="533"/>
                  </a:cubicBezTo>
                  <a:cubicBezTo>
                    <a:pt x="18833" y="327"/>
                    <a:pt x="18407" y="143"/>
                    <a:pt x="17767" y="52"/>
                  </a:cubicBezTo>
                  <a:cubicBezTo>
                    <a:pt x="17128" y="-40"/>
                    <a:pt x="16275" y="-40"/>
                    <a:pt x="14925" y="304"/>
                  </a:cubicBezTo>
                  <a:cubicBezTo>
                    <a:pt x="13575" y="648"/>
                    <a:pt x="11728" y="1336"/>
                    <a:pt x="9738" y="2368"/>
                  </a:cubicBezTo>
                  <a:cubicBezTo>
                    <a:pt x="7749" y="3399"/>
                    <a:pt x="5617" y="4775"/>
                    <a:pt x="4125" y="6128"/>
                  </a:cubicBezTo>
                  <a:cubicBezTo>
                    <a:pt x="2633" y="7481"/>
                    <a:pt x="1780" y="8811"/>
                    <a:pt x="1070" y="10233"/>
                  </a:cubicBezTo>
                  <a:cubicBezTo>
                    <a:pt x="359" y="11654"/>
                    <a:pt x="-209" y="13168"/>
                    <a:pt x="75" y="14543"/>
                  </a:cubicBezTo>
                  <a:cubicBezTo>
                    <a:pt x="359" y="15919"/>
                    <a:pt x="1496" y="17157"/>
                    <a:pt x="4480" y="18258"/>
                  </a:cubicBezTo>
                  <a:cubicBezTo>
                    <a:pt x="7465" y="19359"/>
                    <a:pt x="12296" y="20322"/>
                    <a:pt x="15423" y="20849"/>
                  </a:cubicBezTo>
                  <a:cubicBezTo>
                    <a:pt x="18549" y="21377"/>
                    <a:pt x="19970" y="21468"/>
                    <a:pt x="21391" y="21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2578010" y="6523356"/>
              <a:ext cx="169615" cy="269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57" fill="norm" stroke="1" extrusionOk="0">
                  <a:moveTo>
                    <a:pt x="15420" y="1713"/>
                  </a:moveTo>
                  <a:cubicBezTo>
                    <a:pt x="14630" y="1038"/>
                    <a:pt x="13840" y="363"/>
                    <a:pt x="12786" y="110"/>
                  </a:cubicBezTo>
                  <a:cubicBezTo>
                    <a:pt x="11733" y="-143"/>
                    <a:pt x="10416" y="26"/>
                    <a:pt x="8703" y="785"/>
                  </a:cubicBezTo>
                  <a:cubicBezTo>
                    <a:pt x="6991" y="1544"/>
                    <a:pt x="4884" y="2894"/>
                    <a:pt x="3172" y="5510"/>
                  </a:cubicBezTo>
                  <a:cubicBezTo>
                    <a:pt x="1459" y="8126"/>
                    <a:pt x="142" y="12007"/>
                    <a:pt x="11" y="14707"/>
                  </a:cubicBezTo>
                  <a:cubicBezTo>
                    <a:pt x="-121" y="17407"/>
                    <a:pt x="933" y="18926"/>
                    <a:pt x="1986" y="19938"/>
                  </a:cubicBezTo>
                  <a:cubicBezTo>
                    <a:pt x="3040" y="20951"/>
                    <a:pt x="4094" y="21457"/>
                    <a:pt x="6201" y="21457"/>
                  </a:cubicBezTo>
                  <a:cubicBezTo>
                    <a:pt x="8308" y="21457"/>
                    <a:pt x="11469" y="20951"/>
                    <a:pt x="14235" y="19938"/>
                  </a:cubicBezTo>
                  <a:cubicBezTo>
                    <a:pt x="17001" y="18926"/>
                    <a:pt x="19372" y="17407"/>
                    <a:pt x="20425" y="15719"/>
                  </a:cubicBezTo>
                  <a:cubicBezTo>
                    <a:pt x="21479" y="14032"/>
                    <a:pt x="21216" y="12176"/>
                    <a:pt x="20294" y="10404"/>
                  </a:cubicBezTo>
                  <a:cubicBezTo>
                    <a:pt x="19372" y="8632"/>
                    <a:pt x="17791" y="6944"/>
                    <a:pt x="16606" y="5594"/>
                  </a:cubicBezTo>
                  <a:cubicBezTo>
                    <a:pt x="15420" y="4244"/>
                    <a:pt x="14630" y="3232"/>
                    <a:pt x="13840" y="3063"/>
                  </a:cubicBezTo>
                  <a:cubicBezTo>
                    <a:pt x="13050" y="2894"/>
                    <a:pt x="12259" y="3569"/>
                    <a:pt x="11469" y="4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2873106" y="6544840"/>
              <a:ext cx="153756" cy="21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132" fill="norm" stroke="1" extrusionOk="0">
                  <a:moveTo>
                    <a:pt x="12133" y="2445"/>
                  </a:moveTo>
                  <a:cubicBezTo>
                    <a:pt x="10981" y="1834"/>
                    <a:pt x="9829" y="1223"/>
                    <a:pt x="8533" y="917"/>
                  </a:cubicBezTo>
                  <a:cubicBezTo>
                    <a:pt x="7237" y="611"/>
                    <a:pt x="5797" y="611"/>
                    <a:pt x="4069" y="2445"/>
                  </a:cubicBezTo>
                  <a:cubicBezTo>
                    <a:pt x="2341" y="4279"/>
                    <a:pt x="325" y="7947"/>
                    <a:pt x="37" y="11309"/>
                  </a:cubicBezTo>
                  <a:cubicBezTo>
                    <a:pt x="-251" y="14672"/>
                    <a:pt x="1189" y="17728"/>
                    <a:pt x="3349" y="19460"/>
                  </a:cubicBezTo>
                  <a:cubicBezTo>
                    <a:pt x="5509" y="21192"/>
                    <a:pt x="8389" y="21600"/>
                    <a:pt x="11413" y="20581"/>
                  </a:cubicBezTo>
                  <a:cubicBezTo>
                    <a:pt x="14437" y="19562"/>
                    <a:pt x="17605" y="17117"/>
                    <a:pt x="19333" y="14162"/>
                  </a:cubicBezTo>
                  <a:cubicBezTo>
                    <a:pt x="21061" y="11208"/>
                    <a:pt x="21349" y="7743"/>
                    <a:pt x="20341" y="5298"/>
                  </a:cubicBezTo>
                  <a:cubicBezTo>
                    <a:pt x="19333" y="2853"/>
                    <a:pt x="17029" y="1426"/>
                    <a:pt x="14437" y="713"/>
                  </a:cubicBezTo>
                  <a:cubicBezTo>
                    <a:pt x="11845" y="0"/>
                    <a:pt x="8965" y="0"/>
                    <a:pt x="60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3648075" y="6309890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3660775" y="6455940"/>
              <a:ext cx="1206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4457411" y="5952303"/>
              <a:ext cx="193944" cy="627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359" fill="norm" stroke="1" extrusionOk="0">
                  <a:moveTo>
                    <a:pt x="1065" y="8276"/>
                  </a:moveTo>
                  <a:cubicBezTo>
                    <a:pt x="1065" y="11156"/>
                    <a:pt x="1065" y="14036"/>
                    <a:pt x="1065" y="15980"/>
                  </a:cubicBezTo>
                  <a:cubicBezTo>
                    <a:pt x="1065" y="17924"/>
                    <a:pt x="1065" y="18932"/>
                    <a:pt x="950" y="19760"/>
                  </a:cubicBezTo>
                  <a:cubicBezTo>
                    <a:pt x="835" y="20588"/>
                    <a:pt x="605" y="21236"/>
                    <a:pt x="490" y="21344"/>
                  </a:cubicBezTo>
                  <a:cubicBezTo>
                    <a:pt x="376" y="21452"/>
                    <a:pt x="376" y="21020"/>
                    <a:pt x="261" y="19364"/>
                  </a:cubicBezTo>
                  <a:cubicBezTo>
                    <a:pt x="146" y="17708"/>
                    <a:pt x="-84" y="14828"/>
                    <a:pt x="31" y="11984"/>
                  </a:cubicBezTo>
                  <a:cubicBezTo>
                    <a:pt x="146" y="9140"/>
                    <a:pt x="605" y="6332"/>
                    <a:pt x="2099" y="4316"/>
                  </a:cubicBezTo>
                  <a:cubicBezTo>
                    <a:pt x="3593" y="2300"/>
                    <a:pt x="6120" y="1076"/>
                    <a:pt x="8188" y="464"/>
                  </a:cubicBezTo>
                  <a:cubicBezTo>
                    <a:pt x="10256" y="-148"/>
                    <a:pt x="11865" y="-148"/>
                    <a:pt x="14048" y="428"/>
                  </a:cubicBezTo>
                  <a:cubicBezTo>
                    <a:pt x="16231" y="1004"/>
                    <a:pt x="18988" y="2156"/>
                    <a:pt x="20252" y="3128"/>
                  </a:cubicBezTo>
                  <a:cubicBezTo>
                    <a:pt x="21516" y="4100"/>
                    <a:pt x="21286" y="4892"/>
                    <a:pt x="19563" y="5576"/>
                  </a:cubicBezTo>
                  <a:cubicBezTo>
                    <a:pt x="17839" y="6260"/>
                    <a:pt x="14622" y="6836"/>
                    <a:pt x="11750" y="7268"/>
                  </a:cubicBezTo>
                  <a:cubicBezTo>
                    <a:pt x="8878" y="7700"/>
                    <a:pt x="6350" y="7988"/>
                    <a:pt x="4971" y="8348"/>
                  </a:cubicBezTo>
                  <a:cubicBezTo>
                    <a:pt x="3593" y="8708"/>
                    <a:pt x="3363" y="9140"/>
                    <a:pt x="3133" y="9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4610539" y="6389176"/>
              <a:ext cx="110298" cy="115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112" fill="norm" stroke="1" extrusionOk="0">
                  <a:moveTo>
                    <a:pt x="10117" y="9853"/>
                  </a:moveTo>
                  <a:cubicBezTo>
                    <a:pt x="8917" y="8310"/>
                    <a:pt x="7717" y="6767"/>
                    <a:pt x="6117" y="6188"/>
                  </a:cubicBezTo>
                  <a:cubicBezTo>
                    <a:pt x="4517" y="5610"/>
                    <a:pt x="2517" y="5995"/>
                    <a:pt x="1517" y="7153"/>
                  </a:cubicBezTo>
                  <a:cubicBezTo>
                    <a:pt x="517" y="8310"/>
                    <a:pt x="517" y="10238"/>
                    <a:pt x="317" y="12360"/>
                  </a:cubicBezTo>
                  <a:cubicBezTo>
                    <a:pt x="117" y="14481"/>
                    <a:pt x="-283" y="16795"/>
                    <a:pt x="317" y="18531"/>
                  </a:cubicBezTo>
                  <a:cubicBezTo>
                    <a:pt x="917" y="20267"/>
                    <a:pt x="2517" y="21424"/>
                    <a:pt x="5117" y="21038"/>
                  </a:cubicBezTo>
                  <a:cubicBezTo>
                    <a:pt x="7717" y="20653"/>
                    <a:pt x="11317" y="18724"/>
                    <a:pt x="14317" y="15638"/>
                  </a:cubicBezTo>
                  <a:cubicBezTo>
                    <a:pt x="17317" y="12553"/>
                    <a:pt x="19717" y="8310"/>
                    <a:pt x="20517" y="5224"/>
                  </a:cubicBezTo>
                  <a:cubicBezTo>
                    <a:pt x="21317" y="2138"/>
                    <a:pt x="20517" y="210"/>
                    <a:pt x="19517" y="17"/>
                  </a:cubicBezTo>
                  <a:cubicBezTo>
                    <a:pt x="18517" y="-176"/>
                    <a:pt x="17317" y="1367"/>
                    <a:pt x="16117" y="2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4772970" y="6398875"/>
              <a:ext cx="105826" cy="114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0911" fill="norm" stroke="1" extrusionOk="0">
                  <a:moveTo>
                    <a:pt x="9976" y="4613"/>
                  </a:moveTo>
                  <a:cubicBezTo>
                    <a:pt x="9976" y="2685"/>
                    <a:pt x="9976" y="756"/>
                    <a:pt x="8917" y="178"/>
                  </a:cubicBezTo>
                  <a:cubicBezTo>
                    <a:pt x="7858" y="-401"/>
                    <a:pt x="5740" y="370"/>
                    <a:pt x="3835" y="3456"/>
                  </a:cubicBezTo>
                  <a:cubicBezTo>
                    <a:pt x="1929" y="6542"/>
                    <a:pt x="235" y="11942"/>
                    <a:pt x="23" y="15413"/>
                  </a:cubicBezTo>
                  <a:cubicBezTo>
                    <a:pt x="-189" y="18885"/>
                    <a:pt x="1082" y="20428"/>
                    <a:pt x="4046" y="20813"/>
                  </a:cubicBezTo>
                  <a:cubicBezTo>
                    <a:pt x="7011" y="21199"/>
                    <a:pt x="11670" y="20428"/>
                    <a:pt x="14846" y="18885"/>
                  </a:cubicBezTo>
                  <a:cubicBezTo>
                    <a:pt x="18023" y="17342"/>
                    <a:pt x="19717" y="15028"/>
                    <a:pt x="20564" y="12135"/>
                  </a:cubicBezTo>
                  <a:cubicBezTo>
                    <a:pt x="21411" y="9242"/>
                    <a:pt x="21411" y="5770"/>
                    <a:pt x="20352" y="4035"/>
                  </a:cubicBezTo>
                  <a:cubicBezTo>
                    <a:pt x="19293" y="2299"/>
                    <a:pt x="17176" y="2299"/>
                    <a:pt x="15058" y="2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5133975" y="6240040"/>
              <a:ext cx="1016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240"/>
                    <a:pt x="4500" y="480"/>
                    <a:pt x="7200" y="3000"/>
                  </a:cubicBezTo>
                  <a:cubicBezTo>
                    <a:pt x="9900" y="5520"/>
                    <a:pt x="13050" y="10320"/>
                    <a:pt x="15525" y="13800"/>
                  </a:cubicBezTo>
                  <a:cubicBezTo>
                    <a:pt x="18000" y="17280"/>
                    <a:pt x="19800" y="194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5146675" y="6278140"/>
              <a:ext cx="1206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3252"/>
                    <a:pt x="11747" y="6503"/>
                    <a:pt x="8147" y="10103"/>
                  </a:cubicBezTo>
                  <a:cubicBezTo>
                    <a:pt x="4547" y="13703"/>
                    <a:pt x="2274" y="176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5394966" y="5983130"/>
              <a:ext cx="204036" cy="479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41" fill="norm" stroke="1" extrusionOk="0">
                  <a:moveTo>
                    <a:pt x="6545" y="8410"/>
                  </a:moveTo>
                  <a:cubicBezTo>
                    <a:pt x="6545" y="7648"/>
                    <a:pt x="6545" y="6887"/>
                    <a:pt x="6435" y="6745"/>
                  </a:cubicBezTo>
                  <a:cubicBezTo>
                    <a:pt x="6325" y="6602"/>
                    <a:pt x="6104" y="7078"/>
                    <a:pt x="5443" y="8505"/>
                  </a:cubicBezTo>
                  <a:cubicBezTo>
                    <a:pt x="4782" y="9932"/>
                    <a:pt x="3680" y="12311"/>
                    <a:pt x="2909" y="14452"/>
                  </a:cubicBezTo>
                  <a:cubicBezTo>
                    <a:pt x="2137" y="16593"/>
                    <a:pt x="1696" y="18496"/>
                    <a:pt x="1255" y="19733"/>
                  </a:cubicBezTo>
                  <a:cubicBezTo>
                    <a:pt x="815" y="20970"/>
                    <a:pt x="374" y="21541"/>
                    <a:pt x="153" y="21541"/>
                  </a:cubicBezTo>
                  <a:cubicBezTo>
                    <a:pt x="-67" y="21541"/>
                    <a:pt x="-67" y="20970"/>
                    <a:pt x="264" y="19067"/>
                  </a:cubicBezTo>
                  <a:cubicBezTo>
                    <a:pt x="594" y="17164"/>
                    <a:pt x="1255" y="13929"/>
                    <a:pt x="2798" y="10789"/>
                  </a:cubicBezTo>
                  <a:cubicBezTo>
                    <a:pt x="4341" y="7648"/>
                    <a:pt x="6766" y="4604"/>
                    <a:pt x="8309" y="2843"/>
                  </a:cubicBezTo>
                  <a:cubicBezTo>
                    <a:pt x="9851" y="1083"/>
                    <a:pt x="10513" y="607"/>
                    <a:pt x="11504" y="322"/>
                  </a:cubicBezTo>
                  <a:cubicBezTo>
                    <a:pt x="12496" y="36"/>
                    <a:pt x="13819" y="-59"/>
                    <a:pt x="14921" y="36"/>
                  </a:cubicBezTo>
                  <a:cubicBezTo>
                    <a:pt x="16023" y="131"/>
                    <a:pt x="16904" y="417"/>
                    <a:pt x="18006" y="1273"/>
                  </a:cubicBezTo>
                  <a:cubicBezTo>
                    <a:pt x="19109" y="2130"/>
                    <a:pt x="20431" y="3557"/>
                    <a:pt x="20982" y="4508"/>
                  </a:cubicBezTo>
                  <a:cubicBezTo>
                    <a:pt x="21533" y="5460"/>
                    <a:pt x="21313" y="5936"/>
                    <a:pt x="19439" y="6554"/>
                  </a:cubicBezTo>
                  <a:cubicBezTo>
                    <a:pt x="17566" y="7173"/>
                    <a:pt x="14039" y="7934"/>
                    <a:pt x="11725" y="8457"/>
                  </a:cubicBezTo>
                  <a:cubicBezTo>
                    <a:pt x="9411" y="8981"/>
                    <a:pt x="8309" y="9266"/>
                    <a:pt x="7206" y="9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5548098" y="6341369"/>
              <a:ext cx="109984" cy="87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756" fill="norm" stroke="1" extrusionOk="0">
                  <a:moveTo>
                    <a:pt x="14408" y="64"/>
                  </a:moveTo>
                  <a:cubicBezTo>
                    <a:pt x="12370" y="64"/>
                    <a:pt x="10332" y="64"/>
                    <a:pt x="7887" y="1571"/>
                  </a:cubicBezTo>
                  <a:cubicBezTo>
                    <a:pt x="5442" y="3078"/>
                    <a:pt x="2589" y="6092"/>
                    <a:pt x="1162" y="9106"/>
                  </a:cubicBezTo>
                  <a:cubicBezTo>
                    <a:pt x="-264" y="12120"/>
                    <a:pt x="-264" y="15134"/>
                    <a:pt x="551" y="17395"/>
                  </a:cubicBezTo>
                  <a:cubicBezTo>
                    <a:pt x="1366" y="19655"/>
                    <a:pt x="2996" y="21162"/>
                    <a:pt x="6461" y="20660"/>
                  </a:cubicBezTo>
                  <a:cubicBezTo>
                    <a:pt x="9925" y="20157"/>
                    <a:pt x="15223" y="17646"/>
                    <a:pt x="18076" y="14632"/>
                  </a:cubicBezTo>
                  <a:cubicBezTo>
                    <a:pt x="20928" y="11618"/>
                    <a:pt x="21336" y="8102"/>
                    <a:pt x="21132" y="5088"/>
                  </a:cubicBezTo>
                  <a:cubicBezTo>
                    <a:pt x="20928" y="2074"/>
                    <a:pt x="20113" y="-438"/>
                    <a:pt x="18891" y="64"/>
                  </a:cubicBezTo>
                  <a:cubicBezTo>
                    <a:pt x="17668" y="567"/>
                    <a:pt x="16038" y="4083"/>
                    <a:pt x="14408" y="7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5734738" y="6367040"/>
              <a:ext cx="76804" cy="10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116" fill="norm" stroke="1" extrusionOk="0">
                  <a:moveTo>
                    <a:pt x="14310" y="0"/>
                  </a:moveTo>
                  <a:cubicBezTo>
                    <a:pt x="11468" y="408"/>
                    <a:pt x="8626" y="815"/>
                    <a:pt x="6068" y="3260"/>
                  </a:cubicBezTo>
                  <a:cubicBezTo>
                    <a:pt x="3510" y="5706"/>
                    <a:pt x="1236" y="10189"/>
                    <a:pt x="384" y="13449"/>
                  </a:cubicBezTo>
                  <a:cubicBezTo>
                    <a:pt x="-469" y="16709"/>
                    <a:pt x="99" y="18747"/>
                    <a:pt x="2089" y="19970"/>
                  </a:cubicBezTo>
                  <a:cubicBezTo>
                    <a:pt x="4078" y="21192"/>
                    <a:pt x="7489" y="21600"/>
                    <a:pt x="11468" y="20377"/>
                  </a:cubicBezTo>
                  <a:cubicBezTo>
                    <a:pt x="15447" y="19155"/>
                    <a:pt x="19994" y="16302"/>
                    <a:pt x="20563" y="13042"/>
                  </a:cubicBezTo>
                  <a:cubicBezTo>
                    <a:pt x="21131" y="9781"/>
                    <a:pt x="17720" y="6113"/>
                    <a:pt x="14594" y="4279"/>
                  </a:cubicBezTo>
                  <a:cubicBezTo>
                    <a:pt x="11468" y="2445"/>
                    <a:pt x="8626" y="2445"/>
                    <a:pt x="5784" y="2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6105525" y="6328940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6200"/>
                    <a:pt x="10611" y="10800"/>
                    <a:pt x="14211" y="7200"/>
                  </a:cubicBezTo>
                  <a:cubicBezTo>
                    <a:pt x="17811" y="3600"/>
                    <a:pt x="1970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6245225" y="6240040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455"/>
                    <a:pt x="4800" y="10909"/>
                    <a:pt x="8400" y="14509"/>
                  </a:cubicBezTo>
                  <a:cubicBezTo>
                    <a:pt x="12000" y="18109"/>
                    <a:pt x="16800" y="198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6626588" y="5971329"/>
              <a:ext cx="188791" cy="386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07" fill="norm" stroke="1" extrusionOk="0">
                  <a:moveTo>
                    <a:pt x="4232" y="8820"/>
                  </a:moveTo>
                  <a:cubicBezTo>
                    <a:pt x="3045" y="9168"/>
                    <a:pt x="1858" y="9517"/>
                    <a:pt x="1146" y="10620"/>
                  </a:cubicBezTo>
                  <a:cubicBezTo>
                    <a:pt x="434" y="11723"/>
                    <a:pt x="196" y="13581"/>
                    <a:pt x="78" y="16020"/>
                  </a:cubicBezTo>
                  <a:cubicBezTo>
                    <a:pt x="-41" y="18459"/>
                    <a:pt x="-41" y="21478"/>
                    <a:pt x="196" y="21188"/>
                  </a:cubicBezTo>
                  <a:cubicBezTo>
                    <a:pt x="434" y="20897"/>
                    <a:pt x="908" y="17297"/>
                    <a:pt x="1977" y="13813"/>
                  </a:cubicBezTo>
                  <a:cubicBezTo>
                    <a:pt x="3045" y="10330"/>
                    <a:pt x="4706" y="6962"/>
                    <a:pt x="6012" y="4697"/>
                  </a:cubicBezTo>
                  <a:cubicBezTo>
                    <a:pt x="7317" y="2433"/>
                    <a:pt x="8267" y="1272"/>
                    <a:pt x="9335" y="633"/>
                  </a:cubicBezTo>
                  <a:cubicBezTo>
                    <a:pt x="10403" y="-6"/>
                    <a:pt x="11590" y="-122"/>
                    <a:pt x="13489" y="110"/>
                  </a:cubicBezTo>
                  <a:cubicBezTo>
                    <a:pt x="15388" y="343"/>
                    <a:pt x="17999" y="923"/>
                    <a:pt x="19541" y="1910"/>
                  </a:cubicBezTo>
                  <a:cubicBezTo>
                    <a:pt x="21084" y="2897"/>
                    <a:pt x="21559" y="4291"/>
                    <a:pt x="20847" y="5510"/>
                  </a:cubicBezTo>
                  <a:cubicBezTo>
                    <a:pt x="20135" y="6730"/>
                    <a:pt x="18236" y="7775"/>
                    <a:pt x="15032" y="8820"/>
                  </a:cubicBezTo>
                  <a:cubicBezTo>
                    <a:pt x="11827" y="9865"/>
                    <a:pt x="7317" y="10910"/>
                    <a:pt x="2807" y="11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6707843" y="6312784"/>
              <a:ext cx="116482" cy="7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0523" fill="norm" stroke="1" extrusionOk="0">
                  <a:moveTo>
                    <a:pt x="12453" y="1008"/>
                  </a:moveTo>
                  <a:cubicBezTo>
                    <a:pt x="10591" y="391"/>
                    <a:pt x="8729" y="-226"/>
                    <a:pt x="6681" y="83"/>
                  </a:cubicBezTo>
                  <a:cubicBezTo>
                    <a:pt x="4633" y="391"/>
                    <a:pt x="2398" y="1625"/>
                    <a:pt x="1095" y="4711"/>
                  </a:cubicBezTo>
                  <a:cubicBezTo>
                    <a:pt x="-209" y="7797"/>
                    <a:pt x="-581" y="12734"/>
                    <a:pt x="1281" y="16128"/>
                  </a:cubicBezTo>
                  <a:cubicBezTo>
                    <a:pt x="3143" y="19523"/>
                    <a:pt x="7240" y="21374"/>
                    <a:pt x="10964" y="20140"/>
                  </a:cubicBezTo>
                  <a:cubicBezTo>
                    <a:pt x="14688" y="18905"/>
                    <a:pt x="18040" y="14585"/>
                    <a:pt x="19529" y="10574"/>
                  </a:cubicBezTo>
                  <a:cubicBezTo>
                    <a:pt x="21019" y="6563"/>
                    <a:pt x="20647" y="2860"/>
                    <a:pt x="19343" y="1934"/>
                  </a:cubicBezTo>
                  <a:cubicBezTo>
                    <a:pt x="18040" y="1008"/>
                    <a:pt x="15805" y="2860"/>
                    <a:pt x="13571" y="4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6867525" y="6335290"/>
              <a:ext cx="1569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1600"/>
                    <a:pt x="16200" y="3200"/>
                    <a:pt x="18900" y="6800"/>
                  </a:cubicBezTo>
                  <a:cubicBezTo>
                    <a:pt x="21600" y="10400"/>
                    <a:pt x="18900" y="16000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7146925" y="6106690"/>
              <a:ext cx="165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15" y="6171"/>
                    <a:pt x="11631" y="12343"/>
                    <a:pt x="15231" y="15943"/>
                  </a:cubicBezTo>
                  <a:cubicBezTo>
                    <a:pt x="18831" y="19543"/>
                    <a:pt x="20215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7178675" y="6125740"/>
              <a:ext cx="1079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3600"/>
                    <a:pt x="9741" y="7200"/>
                    <a:pt x="6141" y="10800"/>
                  </a:cubicBezTo>
                  <a:cubicBezTo>
                    <a:pt x="2541" y="14400"/>
                    <a:pt x="1271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7477125" y="5880976"/>
              <a:ext cx="178510" cy="505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77" fill="norm" stroke="1" extrusionOk="0">
                  <a:moveTo>
                    <a:pt x="13563" y="4737"/>
                  </a:moveTo>
                  <a:cubicBezTo>
                    <a:pt x="11051" y="7707"/>
                    <a:pt x="8540" y="10677"/>
                    <a:pt x="6656" y="13287"/>
                  </a:cubicBezTo>
                  <a:cubicBezTo>
                    <a:pt x="4772" y="15897"/>
                    <a:pt x="3516" y="18147"/>
                    <a:pt x="2512" y="19542"/>
                  </a:cubicBezTo>
                  <a:cubicBezTo>
                    <a:pt x="1507" y="20937"/>
                    <a:pt x="753" y="21477"/>
                    <a:pt x="377" y="21477"/>
                  </a:cubicBezTo>
                  <a:cubicBezTo>
                    <a:pt x="0" y="21477"/>
                    <a:pt x="0" y="20937"/>
                    <a:pt x="628" y="19227"/>
                  </a:cubicBezTo>
                  <a:cubicBezTo>
                    <a:pt x="1256" y="17517"/>
                    <a:pt x="2512" y="14637"/>
                    <a:pt x="4521" y="11532"/>
                  </a:cubicBezTo>
                  <a:cubicBezTo>
                    <a:pt x="6530" y="8427"/>
                    <a:pt x="9293" y="5097"/>
                    <a:pt x="11051" y="3207"/>
                  </a:cubicBezTo>
                  <a:cubicBezTo>
                    <a:pt x="12809" y="1317"/>
                    <a:pt x="13563" y="867"/>
                    <a:pt x="14442" y="507"/>
                  </a:cubicBezTo>
                  <a:cubicBezTo>
                    <a:pt x="15321" y="147"/>
                    <a:pt x="16326" y="-123"/>
                    <a:pt x="17456" y="57"/>
                  </a:cubicBezTo>
                  <a:cubicBezTo>
                    <a:pt x="18586" y="237"/>
                    <a:pt x="19842" y="867"/>
                    <a:pt x="20595" y="2037"/>
                  </a:cubicBezTo>
                  <a:cubicBezTo>
                    <a:pt x="21349" y="3207"/>
                    <a:pt x="21600" y="4917"/>
                    <a:pt x="19967" y="6222"/>
                  </a:cubicBezTo>
                  <a:cubicBezTo>
                    <a:pt x="18335" y="7527"/>
                    <a:pt x="14819" y="8427"/>
                    <a:pt x="11177" y="9102"/>
                  </a:cubicBezTo>
                  <a:cubicBezTo>
                    <a:pt x="7535" y="9777"/>
                    <a:pt x="3767" y="10227"/>
                    <a:pt x="0" y="10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7597775" y="6259090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08"/>
                    <a:pt x="7200" y="9216"/>
                    <a:pt x="3600" y="12816"/>
                  </a:cubicBezTo>
                  <a:cubicBezTo>
                    <a:pt x="0" y="16416"/>
                    <a:pt x="0" y="190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7663291" y="6284490"/>
              <a:ext cx="108565" cy="107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186" fill="norm" stroke="1" extrusionOk="0">
                  <a:moveTo>
                    <a:pt x="12819" y="2492"/>
                  </a:moveTo>
                  <a:cubicBezTo>
                    <a:pt x="10819" y="2492"/>
                    <a:pt x="8819" y="2492"/>
                    <a:pt x="6619" y="4362"/>
                  </a:cubicBezTo>
                  <a:cubicBezTo>
                    <a:pt x="4419" y="6231"/>
                    <a:pt x="2019" y="9969"/>
                    <a:pt x="819" y="12877"/>
                  </a:cubicBezTo>
                  <a:cubicBezTo>
                    <a:pt x="-381" y="15785"/>
                    <a:pt x="-381" y="17862"/>
                    <a:pt x="1619" y="19315"/>
                  </a:cubicBezTo>
                  <a:cubicBezTo>
                    <a:pt x="3619" y="20769"/>
                    <a:pt x="7619" y="21600"/>
                    <a:pt x="11419" y="20977"/>
                  </a:cubicBezTo>
                  <a:cubicBezTo>
                    <a:pt x="15219" y="20354"/>
                    <a:pt x="18819" y="18277"/>
                    <a:pt x="20019" y="14538"/>
                  </a:cubicBezTo>
                  <a:cubicBezTo>
                    <a:pt x="21219" y="10800"/>
                    <a:pt x="20019" y="5400"/>
                    <a:pt x="188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7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927950" y="4360440"/>
              <a:ext cx="875071" cy="755651"/>
            </a:xfrm>
            <a:prstGeom prst="rect">
              <a:avLst/>
            </a:prstGeom>
            <a:effectLst/>
          </p:spPr>
        </p:pic>
        <p:pic>
          <p:nvPicPr>
            <p:cNvPr id="157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019930" y="4271540"/>
              <a:ext cx="2252768" cy="1044846"/>
            </a:xfrm>
            <a:prstGeom prst="rect">
              <a:avLst/>
            </a:prstGeom>
            <a:effectLst/>
          </p:spPr>
        </p:pic>
        <p:pic>
          <p:nvPicPr>
            <p:cNvPr id="158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331960" y="3211090"/>
              <a:ext cx="1217218" cy="1920188"/>
            </a:xfrm>
            <a:prstGeom prst="rect">
              <a:avLst/>
            </a:prstGeom>
            <a:effectLst/>
          </p:spPr>
        </p:pic>
        <p:pic>
          <p:nvPicPr>
            <p:cNvPr id="1583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38225" y="7021090"/>
              <a:ext cx="152401" cy="76201"/>
            </a:xfrm>
            <a:prstGeom prst="rect">
              <a:avLst/>
            </a:prstGeom>
            <a:effectLst/>
          </p:spPr>
        </p:pic>
        <p:pic>
          <p:nvPicPr>
            <p:cNvPr id="158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19175" y="6972407"/>
              <a:ext cx="2154768" cy="181671"/>
            </a:xfrm>
            <a:prstGeom prst="rect">
              <a:avLst/>
            </a:prstGeom>
            <a:effectLst/>
          </p:spPr>
        </p:pic>
        <p:pic>
          <p:nvPicPr>
            <p:cNvPr id="158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308475" y="6646804"/>
              <a:ext cx="3702051" cy="120287"/>
            </a:xfrm>
            <a:prstGeom prst="rect">
              <a:avLst/>
            </a:prstGeom>
            <a:effectLst/>
          </p:spPr>
        </p:pic>
        <p:pic>
          <p:nvPicPr>
            <p:cNvPr id="158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524375" y="6557966"/>
              <a:ext cx="197981" cy="59672"/>
            </a:xfrm>
            <a:prstGeom prst="rect">
              <a:avLst/>
            </a:prstGeom>
            <a:effectLst/>
          </p:spPr>
        </p:pic>
        <p:pic>
          <p:nvPicPr>
            <p:cNvPr id="1591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732763" y="6539020"/>
              <a:ext cx="167820" cy="65965"/>
            </a:xfrm>
            <a:prstGeom prst="rect">
              <a:avLst/>
            </a:prstGeom>
            <a:effectLst/>
          </p:spPr>
        </p:pic>
        <p:pic>
          <p:nvPicPr>
            <p:cNvPr id="1593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619875" y="6481340"/>
              <a:ext cx="254001" cy="44451"/>
            </a:xfrm>
            <a:prstGeom prst="rect">
              <a:avLst/>
            </a:prstGeom>
            <a:effectLst/>
          </p:spPr>
        </p:pic>
        <p:pic>
          <p:nvPicPr>
            <p:cNvPr id="1595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7610475" y="6509640"/>
              <a:ext cx="196851" cy="41551"/>
            </a:xfrm>
            <a:prstGeom prst="rect">
              <a:avLst/>
            </a:prstGeom>
            <a:effectLst/>
          </p:spPr>
        </p:pic>
        <p:sp>
          <p:nvSpPr>
            <p:cNvPr id="1597" name="Line"/>
            <p:cNvSpPr/>
            <p:nvPr/>
          </p:nvSpPr>
          <p:spPr>
            <a:xfrm>
              <a:off x="8347075" y="6263324"/>
              <a:ext cx="6086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8640"/>
                  </a:moveTo>
                  <a:cubicBezTo>
                    <a:pt x="7200" y="4320"/>
                    <a:pt x="14400" y="0"/>
                    <a:pt x="18000" y="0"/>
                  </a:cubicBezTo>
                  <a:cubicBezTo>
                    <a:pt x="21600" y="0"/>
                    <a:pt x="21600" y="4320"/>
                    <a:pt x="18000" y="8640"/>
                  </a:cubicBezTo>
                  <a:cubicBezTo>
                    <a:pt x="14400" y="12960"/>
                    <a:pt x="7200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8321675" y="6551190"/>
              <a:ext cx="381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8867775" y="5975565"/>
              <a:ext cx="158248" cy="557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76" fill="norm" stroke="1" extrusionOk="0">
                  <a:moveTo>
                    <a:pt x="5049" y="9451"/>
                  </a:moveTo>
                  <a:cubicBezTo>
                    <a:pt x="4769" y="12059"/>
                    <a:pt x="4488" y="14667"/>
                    <a:pt x="4348" y="16542"/>
                  </a:cubicBezTo>
                  <a:cubicBezTo>
                    <a:pt x="4208" y="18417"/>
                    <a:pt x="4208" y="19558"/>
                    <a:pt x="4208" y="20332"/>
                  </a:cubicBezTo>
                  <a:cubicBezTo>
                    <a:pt x="4208" y="21106"/>
                    <a:pt x="4208" y="21514"/>
                    <a:pt x="4068" y="21473"/>
                  </a:cubicBezTo>
                  <a:cubicBezTo>
                    <a:pt x="3927" y="21432"/>
                    <a:pt x="3647" y="20943"/>
                    <a:pt x="3086" y="19272"/>
                  </a:cubicBezTo>
                  <a:cubicBezTo>
                    <a:pt x="2525" y="17602"/>
                    <a:pt x="1683" y="14749"/>
                    <a:pt x="1403" y="11937"/>
                  </a:cubicBezTo>
                  <a:cubicBezTo>
                    <a:pt x="1122" y="9125"/>
                    <a:pt x="1403" y="6353"/>
                    <a:pt x="2104" y="4560"/>
                  </a:cubicBezTo>
                  <a:cubicBezTo>
                    <a:pt x="2805" y="2767"/>
                    <a:pt x="3927" y="1952"/>
                    <a:pt x="4909" y="1340"/>
                  </a:cubicBezTo>
                  <a:cubicBezTo>
                    <a:pt x="5891" y="729"/>
                    <a:pt x="6732" y="322"/>
                    <a:pt x="7855" y="118"/>
                  </a:cubicBezTo>
                  <a:cubicBezTo>
                    <a:pt x="8977" y="-86"/>
                    <a:pt x="10379" y="-86"/>
                    <a:pt x="12764" y="607"/>
                  </a:cubicBezTo>
                  <a:cubicBezTo>
                    <a:pt x="15148" y="1300"/>
                    <a:pt x="18514" y="2685"/>
                    <a:pt x="20057" y="3908"/>
                  </a:cubicBezTo>
                  <a:cubicBezTo>
                    <a:pt x="21600" y="5131"/>
                    <a:pt x="21319" y="6190"/>
                    <a:pt x="18234" y="7046"/>
                  </a:cubicBezTo>
                  <a:cubicBezTo>
                    <a:pt x="15148" y="7902"/>
                    <a:pt x="9257" y="8554"/>
                    <a:pt x="5751" y="9002"/>
                  </a:cubicBezTo>
                  <a:cubicBezTo>
                    <a:pt x="2244" y="9451"/>
                    <a:pt x="1122" y="9695"/>
                    <a:pt x="0" y="99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8975725" y="6208290"/>
              <a:ext cx="228601" cy="25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6905"/>
                  </a:moveTo>
                  <a:cubicBezTo>
                    <a:pt x="600" y="6020"/>
                    <a:pt x="1200" y="5134"/>
                    <a:pt x="2800" y="4869"/>
                  </a:cubicBezTo>
                  <a:cubicBezTo>
                    <a:pt x="4400" y="4603"/>
                    <a:pt x="7000" y="4957"/>
                    <a:pt x="8800" y="6905"/>
                  </a:cubicBezTo>
                  <a:cubicBezTo>
                    <a:pt x="10600" y="8852"/>
                    <a:pt x="11600" y="12393"/>
                    <a:pt x="12000" y="14695"/>
                  </a:cubicBezTo>
                  <a:cubicBezTo>
                    <a:pt x="12400" y="16997"/>
                    <a:pt x="12200" y="18059"/>
                    <a:pt x="11600" y="19033"/>
                  </a:cubicBezTo>
                  <a:cubicBezTo>
                    <a:pt x="11000" y="20007"/>
                    <a:pt x="10000" y="20892"/>
                    <a:pt x="9000" y="21246"/>
                  </a:cubicBezTo>
                  <a:cubicBezTo>
                    <a:pt x="8000" y="21600"/>
                    <a:pt x="7000" y="21423"/>
                    <a:pt x="6400" y="20892"/>
                  </a:cubicBezTo>
                  <a:cubicBezTo>
                    <a:pt x="5800" y="20361"/>
                    <a:pt x="5600" y="19475"/>
                    <a:pt x="6000" y="17351"/>
                  </a:cubicBezTo>
                  <a:cubicBezTo>
                    <a:pt x="6400" y="15226"/>
                    <a:pt x="7400" y="11862"/>
                    <a:pt x="10100" y="8764"/>
                  </a:cubicBezTo>
                  <a:cubicBezTo>
                    <a:pt x="12800" y="5666"/>
                    <a:pt x="17200" y="283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9362099" y="6047821"/>
              <a:ext cx="178777" cy="47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87" fill="norm" stroke="1" extrusionOk="0">
                  <a:moveTo>
                    <a:pt x="21213" y="1219"/>
                  </a:moveTo>
                  <a:cubicBezTo>
                    <a:pt x="20962" y="743"/>
                    <a:pt x="20711" y="268"/>
                    <a:pt x="19957" y="77"/>
                  </a:cubicBezTo>
                  <a:cubicBezTo>
                    <a:pt x="19204" y="-113"/>
                    <a:pt x="17948" y="-18"/>
                    <a:pt x="15436" y="1124"/>
                  </a:cubicBezTo>
                  <a:cubicBezTo>
                    <a:pt x="12925" y="2266"/>
                    <a:pt x="9157" y="4454"/>
                    <a:pt x="6269" y="6976"/>
                  </a:cubicBezTo>
                  <a:cubicBezTo>
                    <a:pt x="3380" y="9498"/>
                    <a:pt x="1371" y="12352"/>
                    <a:pt x="492" y="14588"/>
                  </a:cubicBezTo>
                  <a:cubicBezTo>
                    <a:pt x="-387" y="16824"/>
                    <a:pt x="-136" y="18442"/>
                    <a:pt x="1622" y="19489"/>
                  </a:cubicBezTo>
                  <a:cubicBezTo>
                    <a:pt x="3380" y="20535"/>
                    <a:pt x="6646" y="21011"/>
                    <a:pt x="9911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9594594" y="6183899"/>
              <a:ext cx="170784" cy="31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68" fill="norm" stroke="1" extrusionOk="0">
                  <a:moveTo>
                    <a:pt x="16232" y="1236"/>
                  </a:moveTo>
                  <a:cubicBezTo>
                    <a:pt x="14915" y="801"/>
                    <a:pt x="13598" y="366"/>
                    <a:pt x="12017" y="148"/>
                  </a:cubicBezTo>
                  <a:cubicBezTo>
                    <a:pt x="10437" y="-69"/>
                    <a:pt x="8593" y="-69"/>
                    <a:pt x="7407" y="293"/>
                  </a:cubicBezTo>
                  <a:cubicBezTo>
                    <a:pt x="6222" y="656"/>
                    <a:pt x="5695" y="1381"/>
                    <a:pt x="4641" y="3700"/>
                  </a:cubicBezTo>
                  <a:cubicBezTo>
                    <a:pt x="3588" y="6020"/>
                    <a:pt x="2007" y="9934"/>
                    <a:pt x="1085" y="12833"/>
                  </a:cubicBezTo>
                  <a:cubicBezTo>
                    <a:pt x="163" y="15732"/>
                    <a:pt x="-100" y="17617"/>
                    <a:pt x="32" y="18922"/>
                  </a:cubicBezTo>
                  <a:cubicBezTo>
                    <a:pt x="163" y="20226"/>
                    <a:pt x="690" y="20951"/>
                    <a:pt x="1744" y="21241"/>
                  </a:cubicBezTo>
                  <a:cubicBezTo>
                    <a:pt x="2798" y="21531"/>
                    <a:pt x="4378" y="21386"/>
                    <a:pt x="7144" y="20154"/>
                  </a:cubicBezTo>
                  <a:cubicBezTo>
                    <a:pt x="9910" y="18922"/>
                    <a:pt x="13861" y="16602"/>
                    <a:pt x="16495" y="14210"/>
                  </a:cubicBezTo>
                  <a:cubicBezTo>
                    <a:pt x="19129" y="11818"/>
                    <a:pt x="20446" y="9354"/>
                    <a:pt x="20973" y="7687"/>
                  </a:cubicBezTo>
                  <a:cubicBezTo>
                    <a:pt x="21500" y="6020"/>
                    <a:pt x="21237" y="5150"/>
                    <a:pt x="20578" y="4425"/>
                  </a:cubicBezTo>
                  <a:cubicBezTo>
                    <a:pt x="19920" y="3700"/>
                    <a:pt x="18866" y="3120"/>
                    <a:pt x="16759" y="3048"/>
                  </a:cubicBezTo>
                  <a:cubicBezTo>
                    <a:pt x="14651" y="2975"/>
                    <a:pt x="11490" y="3410"/>
                    <a:pt x="8329" y="38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9890125" y="6241099"/>
              <a:ext cx="417818" cy="189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80" fill="norm" stroke="1" extrusionOk="0">
                  <a:moveTo>
                    <a:pt x="0" y="13560"/>
                  </a:moveTo>
                  <a:cubicBezTo>
                    <a:pt x="873" y="12360"/>
                    <a:pt x="1745" y="11160"/>
                    <a:pt x="3982" y="10560"/>
                  </a:cubicBezTo>
                  <a:cubicBezTo>
                    <a:pt x="6218" y="9960"/>
                    <a:pt x="9818" y="9960"/>
                    <a:pt x="12436" y="10200"/>
                  </a:cubicBezTo>
                  <a:cubicBezTo>
                    <a:pt x="15055" y="10440"/>
                    <a:pt x="16691" y="10920"/>
                    <a:pt x="17782" y="11040"/>
                  </a:cubicBezTo>
                  <a:cubicBezTo>
                    <a:pt x="18873" y="11160"/>
                    <a:pt x="19418" y="10920"/>
                    <a:pt x="19527" y="10200"/>
                  </a:cubicBezTo>
                  <a:cubicBezTo>
                    <a:pt x="19636" y="9480"/>
                    <a:pt x="19309" y="8280"/>
                    <a:pt x="18382" y="6960"/>
                  </a:cubicBezTo>
                  <a:cubicBezTo>
                    <a:pt x="17455" y="5640"/>
                    <a:pt x="15927" y="4200"/>
                    <a:pt x="14891" y="3000"/>
                  </a:cubicBezTo>
                  <a:cubicBezTo>
                    <a:pt x="13855" y="1800"/>
                    <a:pt x="13309" y="840"/>
                    <a:pt x="13364" y="360"/>
                  </a:cubicBezTo>
                  <a:cubicBezTo>
                    <a:pt x="13418" y="-120"/>
                    <a:pt x="14073" y="-120"/>
                    <a:pt x="15327" y="360"/>
                  </a:cubicBezTo>
                  <a:cubicBezTo>
                    <a:pt x="16582" y="840"/>
                    <a:pt x="18436" y="1800"/>
                    <a:pt x="19582" y="2760"/>
                  </a:cubicBezTo>
                  <a:cubicBezTo>
                    <a:pt x="20727" y="3720"/>
                    <a:pt x="21164" y="4680"/>
                    <a:pt x="21382" y="5760"/>
                  </a:cubicBezTo>
                  <a:cubicBezTo>
                    <a:pt x="21600" y="6840"/>
                    <a:pt x="21600" y="8040"/>
                    <a:pt x="21273" y="9720"/>
                  </a:cubicBezTo>
                  <a:cubicBezTo>
                    <a:pt x="20945" y="11400"/>
                    <a:pt x="20291" y="13560"/>
                    <a:pt x="19527" y="15600"/>
                  </a:cubicBezTo>
                  <a:cubicBezTo>
                    <a:pt x="18764" y="17640"/>
                    <a:pt x="17891" y="19560"/>
                    <a:pt x="17018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0441321" y="6233690"/>
              <a:ext cx="193412" cy="20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0" h="21261" fill="norm" stroke="1" extrusionOk="0">
                  <a:moveTo>
                    <a:pt x="16661" y="4536"/>
                  </a:moveTo>
                  <a:cubicBezTo>
                    <a:pt x="14898" y="2808"/>
                    <a:pt x="13135" y="1080"/>
                    <a:pt x="10600" y="756"/>
                  </a:cubicBezTo>
                  <a:cubicBezTo>
                    <a:pt x="8065" y="432"/>
                    <a:pt x="4759" y="1512"/>
                    <a:pt x="2555" y="4428"/>
                  </a:cubicBezTo>
                  <a:cubicBezTo>
                    <a:pt x="351" y="7344"/>
                    <a:pt x="-751" y="12096"/>
                    <a:pt x="571" y="15444"/>
                  </a:cubicBezTo>
                  <a:cubicBezTo>
                    <a:pt x="1894" y="18792"/>
                    <a:pt x="5641" y="20736"/>
                    <a:pt x="9057" y="21168"/>
                  </a:cubicBezTo>
                  <a:cubicBezTo>
                    <a:pt x="12473" y="21600"/>
                    <a:pt x="15559" y="20520"/>
                    <a:pt x="17653" y="18036"/>
                  </a:cubicBezTo>
                  <a:cubicBezTo>
                    <a:pt x="19747" y="15552"/>
                    <a:pt x="20849" y="11664"/>
                    <a:pt x="19637" y="8424"/>
                  </a:cubicBezTo>
                  <a:cubicBezTo>
                    <a:pt x="18425" y="5184"/>
                    <a:pt x="14898" y="2592"/>
                    <a:pt x="12473" y="1296"/>
                  </a:cubicBezTo>
                  <a:cubicBezTo>
                    <a:pt x="10049" y="0"/>
                    <a:pt x="8727" y="0"/>
                    <a:pt x="74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1141075" y="6341640"/>
              <a:ext cx="1" cy="698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1141075" y="6233690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1206276" y="6261638"/>
              <a:ext cx="158943" cy="13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535" fill="norm" stroke="1" extrusionOk="0">
                  <a:moveTo>
                    <a:pt x="3983" y="2591"/>
                  </a:moveTo>
                  <a:cubicBezTo>
                    <a:pt x="3702" y="5914"/>
                    <a:pt x="3422" y="9237"/>
                    <a:pt x="2720" y="12560"/>
                  </a:cubicBezTo>
                  <a:cubicBezTo>
                    <a:pt x="2019" y="15883"/>
                    <a:pt x="897" y="19206"/>
                    <a:pt x="336" y="20037"/>
                  </a:cubicBezTo>
                  <a:cubicBezTo>
                    <a:pt x="-225" y="20868"/>
                    <a:pt x="-225" y="19206"/>
                    <a:pt x="1458" y="15551"/>
                  </a:cubicBezTo>
                  <a:cubicBezTo>
                    <a:pt x="3141" y="11896"/>
                    <a:pt x="6507" y="6246"/>
                    <a:pt x="8892" y="3090"/>
                  </a:cubicBezTo>
                  <a:cubicBezTo>
                    <a:pt x="11276" y="-67"/>
                    <a:pt x="12679" y="-732"/>
                    <a:pt x="14643" y="763"/>
                  </a:cubicBezTo>
                  <a:cubicBezTo>
                    <a:pt x="16606" y="2259"/>
                    <a:pt x="19131" y="5914"/>
                    <a:pt x="20253" y="9570"/>
                  </a:cubicBezTo>
                  <a:cubicBezTo>
                    <a:pt x="21375" y="13225"/>
                    <a:pt x="21094" y="16880"/>
                    <a:pt x="20814" y="20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0066794" y="6659140"/>
              <a:ext cx="248782" cy="18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00" fill="norm" stroke="1" extrusionOk="0">
                  <a:moveTo>
                    <a:pt x="1746" y="1456"/>
                  </a:moveTo>
                  <a:cubicBezTo>
                    <a:pt x="3942" y="728"/>
                    <a:pt x="6139" y="0"/>
                    <a:pt x="7603" y="0"/>
                  </a:cubicBezTo>
                  <a:cubicBezTo>
                    <a:pt x="9068" y="0"/>
                    <a:pt x="9800" y="728"/>
                    <a:pt x="9891" y="2912"/>
                  </a:cubicBezTo>
                  <a:cubicBezTo>
                    <a:pt x="9983" y="5097"/>
                    <a:pt x="9434" y="8737"/>
                    <a:pt x="7969" y="11649"/>
                  </a:cubicBezTo>
                  <a:cubicBezTo>
                    <a:pt x="6505" y="14562"/>
                    <a:pt x="4125" y="16746"/>
                    <a:pt x="2478" y="18324"/>
                  </a:cubicBezTo>
                  <a:cubicBezTo>
                    <a:pt x="830" y="19901"/>
                    <a:pt x="-85" y="20872"/>
                    <a:pt x="7" y="21236"/>
                  </a:cubicBezTo>
                  <a:cubicBezTo>
                    <a:pt x="98" y="21600"/>
                    <a:pt x="1196" y="21357"/>
                    <a:pt x="4949" y="20508"/>
                  </a:cubicBezTo>
                  <a:cubicBezTo>
                    <a:pt x="8701" y="19658"/>
                    <a:pt x="15108" y="18202"/>
                    <a:pt x="21515" y="16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0653679" y="6696696"/>
              <a:ext cx="112699" cy="17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092" fill="norm" stroke="1" extrusionOk="0">
                  <a:moveTo>
                    <a:pt x="16207" y="6238"/>
                  </a:moveTo>
                  <a:cubicBezTo>
                    <a:pt x="16207" y="4952"/>
                    <a:pt x="16207" y="3666"/>
                    <a:pt x="14439" y="2509"/>
                  </a:cubicBezTo>
                  <a:cubicBezTo>
                    <a:pt x="12672" y="1352"/>
                    <a:pt x="9137" y="323"/>
                    <a:pt x="6388" y="66"/>
                  </a:cubicBezTo>
                  <a:cubicBezTo>
                    <a:pt x="3639" y="-191"/>
                    <a:pt x="1676" y="323"/>
                    <a:pt x="694" y="1223"/>
                  </a:cubicBezTo>
                  <a:cubicBezTo>
                    <a:pt x="-288" y="2123"/>
                    <a:pt x="-288" y="3409"/>
                    <a:pt x="1087" y="4952"/>
                  </a:cubicBezTo>
                  <a:cubicBezTo>
                    <a:pt x="2461" y="6495"/>
                    <a:pt x="5210" y="8295"/>
                    <a:pt x="8548" y="10095"/>
                  </a:cubicBezTo>
                  <a:cubicBezTo>
                    <a:pt x="11887" y="11895"/>
                    <a:pt x="15814" y="13695"/>
                    <a:pt x="18170" y="15238"/>
                  </a:cubicBezTo>
                  <a:cubicBezTo>
                    <a:pt x="20527" y="16780"/>
                    <a:pt x="21312" y="18066"/>
                    <a:pt x="20723" y="18966"/>
                  </a:cubicBezTo>
                  <a:cubicBezTo>
                    <a:pt x="20134" y="19866"/>
                    <a:pt x="18170" y="20380"/>
                    <a:pt x="16207" y="20766"/>
                  </a:cubicBezTo>
                  <a:cubicBezTo>
                    <a:pt x="14243" y="21152"/>
                    <a:pt x="12279" y="21409"/>
                    <a:pt x="9727" y="20252"/>
                  </a:cubicBezTo>
                  <a:cubicBezTo>
                    <a:pt x="7174" y="19095"/>
                    <a:pt x="4032" y="16523"/>
                    <a:pt x="890" y="13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0858244" y="6538490"/>
              <a:ext cx="66932" cy="30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02" fill="norm" stroke="1" extrusionOk="0">
                  <a:moveTo>
                    <a:pt x="15269" y="0"/>
                  </a:moveTo>
                  <a:cubicBezTo>
                    <a:pt x="11219" y="4078"/>
                    <a:pt x="7169" y="8157"/>
                    <a:pt x="4469" y="11027"/>
                  </a:cubicBezTo>
                  <a:cubicBezTo>
                    <a:pt x="1769" y="13897"/>
                    <a:pt x="419" y="15558"/>
                    <a:pt x="82" y="17069"/>
                  </a:cubicBezTo>
                  <a:cubicBezTo>
                    <a:pt x="-256" y="18579"/>
                    <a:pt x="419" y="19938"/>
                    <a:pt x="2782" y="20694"/>
                  </a:cubicBezTo>
                  <a:cubicBezTo>
                    <a:pt x="5144" y="21449"/>
                    <a:pt x="9194" y="21600"/>
                    <a:pt x="12569" y="21449"/>
                  </a:cubicBezTo>
                  <a:cubicBezTo>
                    <a:pt x="15944" y="21298"/>
                    <a:pt x="18644" y="20845"/>
                    <a:pt x="21344" y="20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0823575" y="6703590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10975975" y="6669888"/>
              <a:ext cx="214194" cy="336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35" fill="norm" stroke="1" extrusionOk="0">
                  <a:moveTo>
                    <a:pt x="0" y="3746"/>
                  </a:moveTo>
                  <a:cubicBezTo>
                    <a:pt x="1059" y="3880"/>
                    <a:pt x="2118" y="4014"/>
                    <a:pt x="3388" y="3679"/>
                  </a:cubicBezTo>
                  <a:cubicBezTo>
                    <a:pt x="4659" y="3343"/>
                    <a:pt x="6141" y="2538"/>
                    <a:pt x="7094" y="1800"/>
                  </a:cubicBezTo>
                  <a:cubicBezTo>
                    <a:pt x="8047" y="1062"/>
                    <a:pt x="8471" y="392"/>
                    <a:pt x="8153" y="123"/>
                  </a:cubicBezTo>
                  <a:cubicBezTo>
                    <a:pt x="7835" y="-145"/>
                    <a:pt x="6776" y="-11"/>
                    <a:pt x="5294" y="861"/>
                  </a:cubicBezTo>
                  <a:cubicBezTo>
                    <a:pt x="3812" y="1733"/>
                    <a:pt x="1906" y="3343"/>
                    <a:pt x="953" y="4953"/>
                  </a:cubicBezTo>
                  <a:cubicBezTo>
                    <a:pt x="0" y="6563"/>
                    <a:pt x="0" y="8173"/>
                    <a:pt x="953" y="9380"/>
                  </a:cubicBezTo>
                  <a:cubicBezTo>
                    <a:pt x="1906" y="10588"/>
                    <a:pt x="3812" y="11393"/>
                    <a:pt x="5718" y="11259"/>
                  </a:cubicBezTo>
                  <a:cubicBezTo>
                    <a:pt x="7624" y="11125"/>
                    <a:pt x="9529" y="10051"/>
                    <a:pt x="10694" y="9179"/>
                  </a:cubicBezTo>
                  <a:cubicBezTo>
                    <a:pt x="11859" y="8307"/>
                    <a:pt x="12282" y="7636"/>
                    <a:pt x="12494" y="7636"/>
                  </a:cubicBezTo>
                  <a:cubicBezTo>
                    <a:pt x="12706" y="7636"/>
                    <a:pt x="12706" y="8307"/>
                    <a:pt x="12176" y="9984"/>
                  </a:cubicBezTo>
                  <a:cubicBezTo>
                    <a:pt x="11647" y="11661"/>
                    <a:pt x="10588" y="14344"/>
                    <a:pt x="9953" y="16021"/>
                  </a:cubicBezTo>
                  <a:cubicBezTo>
                    <a:pt x="9318" y="17698"/>
                    <a:pt x="9106" y="18369"/>
                    <a:pt x="8894" y="19241"/>
                  </a:cubicBezTo>
                  <a:cubicBezTo>
                    <a:pt x="8682" y="20113"/>
                    <a:pt x="8471" y="21187"/>
                    <a:pt x="8471" y="21321"/>
                  </a:cubicBezTo>
                  <a:cubicBezTo>
                    <a:pt x="8471" y="21455"/>
                    <a:pt x="8682" y="20650"/>
                    <a:pt x="9635" y="18235"/>
                  </a:cubicBezTo>
                  <a:cubicBezTo>
                    <a:pt x="10588" y="15820"/>
                    <a:pt x="12282" y="11795"/>
                    <a:pt x="13447" y="8911"/>
                  </a:cubicBezTo>
                  <a:cubicBezTo>
                    <a:pt x="14612" y="6026"/>
                    <a:pt x="15247" y="4282"/>
                    <a:pt x="15776" y="3075"/>
                  </a:cubicBezTo>
                  <a:cubicBezTo>
                    <a:pt x="16306" y="1867"/>
                    <a:pt x="16729" y="1197"/>
                    <a:pt x="17471" y="1062"/>
                  </a:cubicBezTo>
                  <a:cubicBezTo>
                    <a:pt x="18212" y="928"/>
                    <a:pt x="19271" y="1331"/>
                    <a:pt x="20118" y="2471"/>
                  </a:cubicBezTo>
                  <a:cubicBezTo>
                    <a:pt x="20965" y="3612"/>
                    <a:pt x="21600" y="5490"/>
                    <a:pt x="21388" y="6697"/>
                  </a:cubicBezTo>
                  <a:cubicBezTo>
                    <a:pt x="21176" y="7905"/>
                    <a:pt x="20118" y="8441"/>
                    <a:pt x="18635" y="8575"/>
                  </a:cubicBezTo>
                  <a:cubicBezTo>
                    <a:pt x="17153" y="8710"/>
                    <a:pt x="15247" y="8441"/>
                    <a:pt x="13341" y="8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11229975" y="6660276"/>
              <a:ext cx="101601" cy="18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21600" y="4145"/>
                  </a:moveTo>
                  <a:cubicBezTo>
                    <a:pt x="20700" y="2958"/>
                    <a:pt x="19800" y="1771"/>
                    <a:pt x="18225" y="940"/>
                  </a:cubicBezTo>
                  <a:cubicBezTo>
                    <a:pt x="16650" y="110"/>
                    <a:pt x="14400" y="-365"/>
                    <a:pt x="11025" y="347"/>
                  </a:cubicBezTo>
                  <a:cubicBezTo>
                    <a:pt x="7650" y="1059"/>
                    <a:pt x="3150" y="2958"/>
                    <a:pt x="2700" y="4857"/>
                  </a:cubicBezTo>
                  <a:cubicBezTo>
                    <a:pt x="2250" y="6756"/>
                    <a:pt x="5850" y="8655"/>
                    <a:pt x="9225" y="10672"/>
                  </a:cubicBezTo>
                  <a:cubicBezTo>
                    <a:pt x="12600" y="12690"/>
                    <a:pt x="15750" y="14826"/>
                    <a:pt x="17325" y="16488"/>
                  </a:cubicBezTo>
                  <a:cubicBezTo>
                    <a:pt x="18900" y="18149"/>
                    <a:pt x="18900" y="19336"/>
                    <a:pt x="17550" y="20048"/>
                  </a:cubicBezTo>
                  <a:cubicBezTo>
                    <a:pt x="16200" y="20760"/>
                    <a:pt x="13500" y="20998"/>
                    <a:pt x="10800" y="21116"/>
                  </a:cubicBezTo>
                  <a:cubicBezTo>
                    <a:pt x="8100" y="21235"/>
                    <a:pt x="5400" y="21235"/>
                    <a:pt x="3600" y="20404"/>
                  </a:cubicBezTo>
                  <a:cubicBezTo>
                    <a:pt x="1800" y="19573"/>
                    <a:pt x="900" y="17912"/>
                    <a:pt x="0" y="16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11376025" y="6544840"/>
              <a:ext cx="15137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600" fill="norm" stroke="1" extrusionOk="0">
                  <a:moveTo>
                    <a:pt x="7881" y="0"/>
                  </a:moveTo>
                  <a:cubicBezTo>
                    <a:pt x="9632" y="0"/>
                    <a:pt x="11384" y="0"/>
                    <a:pt x="13573" y="794"/>
                  </a:cubicBezTo>
                  <a:cubicBezTo>
                    <a:pt x="15762" y="1588"/>
                    <a:pt x="18389" y="3176"/>
                    <a:pt x="19849" y="5612"/>
                  </a:cubicBezTo>
                  <a:cubicBezTo>
                    <a:pt x="21308" y="8047"/>
                    <a:pt x="21600" y="11329"/>
                    <a:pt x="18097" y="14135"/>
                  </a:cubicBezTo>
                  <a:cubicBezTo>
                    <a:pt x="14595" y="16941"/>
                    <a:pt x="7297" y="192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15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346575" y="6786140"/>
              <a:ext cx="1639429" cy="152038"/>
            </a:xfrm>
            <a:prstGeom prst="rect">
              <a:avLst/>
            </a:prstGeom>
            <a:effectLst/>
          </p:spPr>
        </p:pic>
        <p:pic>
          <p:nvPicPr>
            <p:cNvPr id="1617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594205" y="6818155"/>
              <a:ext cx="1311320" cy="145786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1" name="Drawing"/>
          <p:cNvGrpSpPr/>
          <p:nvPr/>
        </p:nvGrpSpPr>
        <p:grpSpPr>
          <a:xfrm>
            <a:off x="668633" y="2031999"/>
            <a:ext cx="12216080" cy="6787887"/>
            <a:chOff x="-38100" y="0"/>
            <a:chExt cx="12216079" cy="6787885"/>
          </a:xfrm>
        </p:grpSpPr>
        <p:sp>
          <p:nvSpPr>
            <p:cNvPr id="1621" name="Line"/>
            <p:cNvSpPr/>
            <p:nvPr/>
          </p:nvSpPr>
          <p:spPr>
            <a:xfrm>
              <a:off x="916406" y="275112"/>
              <a:ext cx="237194" cy="744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348" fill="norm" stroke="1" extrusionOk="0">
                  <a:moveTo>
                    <a:pt x="2473" y="8496"/>
                  </a:moveTo>
                  <a:cubicBezTo>
                    <a:pt x="2848" y="10801"/>
                    <a:pt x="3224" y="13107"/>
                    <a:pt x="3787" y="15170"/>
                  </a:cubicBezTo>
                  <a:cubicBezTo>
                    <a:pt x="4351" y="17233"/>
                    <a:pt x="5102" y="19053"/>
                    <a:pt x="5478" y="20115"/>
                  </a:cubicBezTo>
                  <a:cubicBezTo>
                    <a:pt x="5853" y="21177"/>
                    <a:pt x="5853" y="21480"/>
                    <a:pt x="5572" y="21298"/>
                  </a:cubicBezTo>
                  <a:cubicBezTo>
                    <a:pt x="5290" y="21116"/>
                    <a:pt x="4726" y="20449"/>
                    <a:pt x="3787" y="18962"/>
                  </a:cubicBezTo>
                  <a:cubicBezTo>
                    <a:pt x="2848" y="17476"/>
                    <a:pt x="1533" y="15170"/>
                    <a:pt x="782" y="12834"/>
                  </a:cubicBezTo>
                  <a:cubicBezTo>
                    <a:pt x="31" y="10498"/>
                    <a:pt x="-157" y="8132"/>
                    <a:pt x="125" y="6220"/>
                  </a:cubicBezTo>
                  <a:cubicBezTo>
                    <a:pt x="406" y="4309"/>
                    <a:pt x="1158" y="2853"/>
                    <a:pt x="2379" y="1852"/>
                  </a:cubicBezTo>
                  <a:cubicBezTo>
                    <a:pt x="3600" y="851"/>
                    <a:pt x="5290" y="305"/>
                    <a:pt x="7168" y="92"/>
                  </a:cubicBezTo>
                  <a:cubicBezTo>
                    <a:pt x="9046" y="-120"/>
                    <a:pt x="11113" y="1"/>
                    <a:pt x="13460" y="790"/>
                  </a:cubicBezTo>
                  <a:cubicBezTo>
                    <a:pt x="15808" y="1579"/>
                    <a:pt x="18438" y="3035"/>
                    <a:pt x="19846" y="4431"/>
                  </a:cubicBezTo>
                  <a:cubicBezTo>
                    <a:pt x="21255" y="5826"/>
                    <a:pt x="21443" y="7161"/>
                    <a:pt x="20316" y="8283"/>
                  </a:cubicBezTo>
                  <a:cubicBezTo>
                    <a:pt x="19189" y="9406"/>
                    <a:pt x="16747" y="10316"/>
                    <a:pt x="13742" y="10801"/>
                  </a:cubicBezTo>
                  <a:cubicBezTo>
                    <a:pt x="10737" y="11287"/>
                    <a:pt x="7168" y="11347"/>
                    <a:pt x="4914" y="11256"/>
                  </a:cubicBezTo>
                  <a:cubicBezTo>
                    <a:pt x="2660" y="11165"/>
                    <a:pt x="1721" y="10923"/>
                    <a:pt x="1815" y="10771"/>
                  </a:cubicBezTo>
                  <a:cubicBezTo>
                    <a:pt x="1909" y="10619"/>
                    <a:pt x="3036" y="10559"/>
                    <a:pt x="4163" y="10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299866" y="7296"/>
              <a:ext cx="171451" cy="255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170" fill="norm" stroke="1" extrusionOk="0">
                  <a:moveTo>
                    <a:pt x="0" y="5716"/>
                  </a:moveTo>
                  <a:cubicBezTo>
                    <a:pt x="527" y="9404"/>
                    <a:pt x="1054" y="13092"/>
                    <a:pt x="1449" y="15375"/>
                  </a:cubicBezTo>
                  <a:cubicBezTo>
                    <a:pt x="1844" y="17658"/>
                    <a:pt x="2108" y="18536"/>
                    <a:pt x="2239" y="19414"/>
                  </a:cubicBezTo>
                  <a:cubicBezTo>
                    <a:pt x="2371" y="20292"/>
                    <a:pt x="2371" y="21170"/>
                    <a:pt x="2108" y="21170"/>
                  </a:cubicBezTo>
                  <a:cubicBezTo>
                    <a:pt x="1844" y="21170"/>
                    <a:pt x="1317" y="20292"/>
                    <a:pt x="791" y="18009"/>
                  </a:cubicBezTo>
                  <a:cubicBezTo>
                    <a:pt x="264" y="15726"/>
                    <a:pt x="-263" y="12038"/>
                    <a:pt x="791" y="8790"/>
                  </a:cubicBezTo>
                  <a:cubicBezTo>
                    <a:pt x="1844" y="5541"/>
                    <a:pt x="4478" y="2731"/>
                    <a:pt x="6454" y="1238"/>
                  </a:cubicBezTo>
                  <a:cubicBezTo>
                    <a:pt x="8430" y="-254"/>
                    <a:pt x="9747" y="-430"/>
                    <a:pt x="11196" y="887"/>
                  </a:cubicBezTo>
                  <a:cubicBezTo>
                    <a:pt x="12644" y="2204"/>
                    <a:pt x="14225" y="5014"/>
                    <a:pt x="15937" y="7472"/>
                  </a:cubicBezTo>
                  <a:cubicBezTo>
                    <a:pt x="17649" y="9931"/>
                    <a:pt x="19493" y="12038"/>
                    <a:pt x="21337" y="14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909466" y="19050"/>
              <a:ext cx="224686" cy="104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0" y="0"/>
                  </a:moveTo>
                  <a:cubicBezTo>
                    <a:pt x="2019" y="571"/>
                    <a:pt x="4037" y="1141"/>
                    <a:pt x="6056" y="2063"/>
                  </a:cubicBezTo>
                  <a:cubicBezTo>
                    <a:pt x="8075" y="2985"/>
                    <a:pt x="10093" y="4259"/>
                    <a:pt x="12415" y="5641"/>
                  </a:cubicBezTo>
                  <a:cubicBezTo>
                    <a:pt x="14736" y="7024"/>
                    <a:pt x="17361" y="8517"/>
                    <a:pt x="19077" y="9944"/>
                  </a:cubicBezTo>
                  <a:cubicBezTo>
                    <a:pt x="20793" y="11371"/>
                    <a:pt x="21600" y="12732"/>
                    <a:pt x="21398" y="13961"/>
                  </a:cubicBezTo>
                  <a:cubicBezTo>
                    <a:pt x="21196" y="15190"/>
                    <a:pt x="19985" y="16288"/>
                    <a:pt x="17563" y="17385"/>
                  </a:cubicBezTo>
                  <a:cubicBezTo>
                    <a:pt x="15140" y="18483"/>
                    <a:pt x="11507" y="19580"/>
                    <a:pt x="8680" y="20283"/>
                  </a:cubicBezTo>
                  <a:cubicBezTo>
                    <a:pt x="5854" y="20985"/>
                    <a:pt x="3836" y="21293"/>
                    <a:pt x="18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455489" y="154355"/>
              <a:ext cx="431628" cy="99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58" fill="norm" stroke="1" extrusionOk="0">
                  <a:moveTo>
                    <a:pt x="12889" y="1334"/>
                  </a:moveTo>
                  <a:cubicBezTo>
                    <a:pt x="12889" y="1059"/>
                    <a:pt x="12889" y="783"/>
                    <a:pt x="12732" y="554"/>
                  </a:cubicBezTo>
                  <a:cubicBezTo>
                    <a:pt x="12574" y="325"/>
                    <a:pt x="12260" y="141"/>
                    <a:pt x="11788" y="50"/>
                  </a:cubicBezTo>
                  <a:cubicBezTo>
                    <a:pt x="11316" y="-42"/>
                    <a:pt x="10687" y="-42"/>
                    <a:pt x="9533" y="371"/>
                  </a:cubicBezTo>
                  <a:cubicBezTo>
                    <a:pt x="8380" y="783"/>
                    <a:pt x="6702" y="1609"/>
                    <a:pt x="5025" y="2824"/>
                  </a:cubicBezTo>
                  <a:cubicBezTo>
                    <a:pt x="3347" y="4040"/>
                    <a:pt x="1669" y="5645"/>
                    <a:pt x="778" y="7158"/>
                  </a:cubicBezTo>
                  <a:cubicBezTo>
                    <a:pt x="-113" y="8671"/>
                    <a:pt x="-218" y="10093"/>
                    <a:pt x="359" y="11469"/>
                  </a:cubicBezTo>
                  <a:cubicBezTo>
                    <a:pt x="935" y="12845"/>
                    <a:pt x="2194" y="14175"/>
                    <a:pt x="3662" y="15504"/>
                  </a:cubicBezTo>
                  <a:cubicBezTo>
                    <a:pt x="5130" y="16834"/>
                    <a:pt x="6807" y="18164"/>
                    <a:pt x="9219" y="19150"/>
                  </a:cubicBezTo>
                  <a:cubicBezTo>
                    <a:pt x="11631" y="20136"/>
                    <a:pt x="14776" y="20778"/>
                    <a:pt x="16926" y="21122"/>
                  </a:cubicBezTo>
                  <a:cubicBezTo>
                    <a:pt x="19075" y="21466"/>
                    <a:pt x="20229" y="21512"/>
                    <a:pt x="21382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2296816" y="971549"/>
              <a:ext cx="3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2315866" y="8445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2449216" y="888999"/>
              <a:ext cx="129911" cy="504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59" fill="norm" stroke="1" extrusionOk="0">
                  <a:moveTo>
                    <a:pt x="0" y="0"/>
                  </a:moveTo>
                  <a:cubicBezTo>
                    <a:pt x="2090" y="1898"/>
                    <a:pt x="4181" y="3796"/>
                    <a:pt x="7316" y="6146"/>
                  </a:cubicBezTo>
                  <a:cubicBezTo>
                    <a:pt x="10452" y="8495"/>
                    <a:pt x="14632" y="11297"/>
                    <a:pt x="17245" y="13782"/>
                  </a:cubicBezTo>
                  <a:cubicBezTo>
                    <a:pt x="19858" y="16268"/>
                    <a:pt x="20903" y="18437"/>
                    <a:pt x="21252" y="19747"/>
                  </a:cubicBezTo>
                  <a:cubicBezTo>
                    <a:pt x="21600" y="21058"/>
                    <a:pt x="21252" y="21510"/>
                    <a:pt x="20206" y="21555"/>
                  </a:cubicBezTo>
                  <a:cubicBezTo>
                    <a:pt x="19161" y="21600"/>
                    <a:pt x="17419" y="21238"/>
                    <a:pt x="15155" y="20290"/>
                  </a:cubicBezTo>
                  <a:cubicBezTo>
                    <a:pt x="12890" y="19341"/>
                    <a:pt x="10103" y="17804"/>
                    <a:pt x="7316" y="16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2487316" y="787399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3173116" y="419100"/>
              <a:ext cx="381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3192166" y="692150"/>
              <a:ext cx="44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4106566" y="86488"/>
              <a:ext cx="130396" cy="670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510" fill="norm" stroke="1" extrusionOk="0">
                  <a:moveTo>
                    <a:pt x="0" y="8636"/>
                  </a:moveTo>
                  <a:cubicBezTo>
                    <a:pt x="1029" y="10674"/>
                    <a:pt x="2057" y="12712"/>
                    <a:pt x="2914" y="14716"/>
                  </a:cubicBezTo>
                  <a:cubicBezTo>
                    <a:pt x="3771" y="16719"/>
                    <a:pt x="4457" y="18689"/>
                    <a:pt x="4971" y="19878"/>
                  </a:cubicBezTo>
                  <a:cubicBezTo>
                    <a:pt x="5486" y="21067"/>
                    <a:pt x="5829" y="21474"/>
                    <a:pt x="6000" y="21508"/>
                  </a:cubicBezTo>
                  <a:cubicBezTo>
                    <a:pt x="6171" y="21542"/>
                    <a:pt x="6171" y="21202"/>
                    <a:pt x="5657" y="19912"/>
                  </a:cubicBezTo>
                  <a:cubicBezTo>
                    <a:pt x="5143" y="18621"/>
                    <a:pt x="4114" y="16380"/>
                    <a:pt x="3086" y="14172"/>
                  </a:cubicBezTo>
                  <a:cubicBezTo>
                    <a:pt x="2057" y="11965"/>
                    <a:pt x="1029" y="9791"/>
                    <a:pt x="686" y="7753"/>
                  </a:cubicBezTo>
                  <a:cubicBezTo>
                    <a:pt x="343" y="5716"/>
                    <a:pt x="686" y="3814"/>
                    <a:pt x="1714" y="2557"/>
                  </a:cubicBezTo>
                  <a:cubicBezTo>
                    <a:pt x="2743" y="1300"/>
                    <a:pt x="4457" y="689"/>
                    <a:pt x="6343" y="350"/>
                  </a:cubicBezTo>
                  <a:cubicBezTo>
                    <a:pt x="8229" y="10"/>
                    <a:pt x="10286" y="-58"/>
                    <a:pt x="11829" y="44"/>
                  </a:cubicBezTo>
                  <a:cubicBezTo>
                    <a:pt x="13371" y="146"/>
                    <a:pt x="14400" y="417"/>
                    <a:pt x="16114" y="1199"/>
                  </a:cubicBezTo>
                  <a:cubicBezTo>
                    <a:pt x="17829" y="1980"/>
                    <a:pt x="20229" y="3270"/>
                    <a:pt x="20914" y="4289"/>
                  </a:cubicBezTo>
                  <a:cubicBezTo>
                    <a:pt x="21600" y="5308"/>
                    <a:pt x="20571" y="6055"/>
                    <a:pt x="18000" y="6700"/>
                  </a:cubicBezTo>
                  <a:cubicBezTo>
                    <a:pt x="15429" y="7346"/>
                    <a:pt x="11314" y="7889"/>
                    <a:pt x="8400" y="8331"/>
                  </a:cubicBezTo>
                  <a:cubicBezTo>
                    <a:pt x="5486" y="8772"/>
                    <a:pt x="3771" y="9112"/>
                    <a:pt x="2057" y="9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4214516" y="380999"/>
              <a:ext cx="215901" cy="286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7095"/>
                  </a:moveTo>
                  <a:cubicBezTo>
                    <a:pt x="635" y="6307"/>
                    <a:pt x="1271" y="5518"/>
                    <a:pt x="2118" y="5282"/>
                  </a:cubicBezTo>
                  <a:cubicBezTo>
                    <a:pt x="2965" y="5045"/>
                    <a:pt x="4024" y="5361"/>
                    <a:pt x="5929" y="7095"/>
                  </a:cubicBezTo>
                  <a:cubicBezTo>
                    <a:pt x="7835" y="8829"/>
                    <a:pt x="10588" y="11982"/>
                    <a:pt x="11965" y="14032"/>
                  </a:cubicBezTo>
                  <a:cubicBezTo>
                    <a:pt x="13341" y="16082"/>
                    <a:pt x="13341" y="17028"/>
                    <a:pt x="13235" y="18131"/>
                  </a:cubicBezTo>
                  <a:cubicBezTo>
                    <a:pt x="13129" y="19235"/>
                    <a:pt x="12918" y="20496"/>
                    <a:pt x="12282" y="21048"/>
                  </a:cubicBezTo>
                  <a:cubicBezTo>
                    <a:pt x="11647" y="21600"/>
                    <a:pt x="10588" y="21442"/>
                    <a:pt x="9635" y="20339"/>
                  </a:cubicBezTo>
                  <a:cubicBezTo>
                    <a:pt x="8682" y="19235"/>
                    <a:pt x="7835" y="17185"/>
                    <a:pt x="7941" y="14190"/>
                  </a:cubicBezTo>
                  <a:cubicBezTo>
                    <a:pt x="8047" y="11194"/>
                    <a:pt x="9106" y="7253"/>
                    <a:pt x="11541" y="4730"/>
                  </a:cubicBezTo>
                  <a:cubicBezTo>
                    <a:pt x="13976" y="2207"/>
                    <a:pt x="17788" y="110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4571328" y="110261"/>
              <a:ext cx="151189" cy="56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513" fill="norm" stroke="1" extrusionOk="0">
                  <a:moveTo>
                    <a:pt x="21135" y="2793"/>
                  </a:moveTo>
                  <a:cubicBezTo>
                    <a:pt x="21135" y="2233"/>
                    <a:pt x="21135" y="1673"/>
                    <a:pt x="20987" y="1193"/>
                  </a:cubicBezTo>
                  <a:cubicBezTo>
                    <a:pt x="20839" y="713"/>
                    <a:pt x="20543" y="313"/>
                    <a:pt x="19656" y="113"/>
                  </a:cubicBezTo>
                  <a:cubicBezTo>
                    <a:pt x="18768" y="-87"/>
                    <a:pt x="17288" y="-87"/>
                    <a:pt x="14921" y="673"/>
                  </a:cubicBezTo>
                  <a:cubicBezTo>
                    <a:pt x="12554" y="1433"/>
                    <a:pt x="9299" y="2953"/>
                    <a:pt x="6340" y="5233"/>
                  </a:cubicBezTo>
                  <a:cubicBezTo>
                    <a:pt x="3382" y="7513"/>
                    <a:pt x="719" y="10553"/>
                    <a:pt x="127" y="13033"/>
                  </a:cubicBezTo>
                  <a:cubicBezTo>
                    <a:pt x="-465" y="15513"/>
                    <a:pt x="1014" y="17433"/>
                    <a:pt x="4713" y="18753"/>
                  </a:cubicBezTo>
                  <a:cubicBezTo>
                    <a:pt x="8412" y="20073"/>
                    <a:pt x="14330" y="20793"/>
                    <a:pt x="20247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5046366" y="381000"/>
              <a:ext cx="254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6039"/>
                    <a:pt x="3600" y="12077"/>
                    <a:pt x="7200" y="15677"/>
                  </a:cubicBezTo>
                  <a:cubicBezTo>
                    <a:pt x="10800" y="19277"/>
                    <a:pt x="16200" y="204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5032446" y="157636"/>
              <a:ext cx="51379" cy="8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0463" fill="norm" stroke="1" extrusionOk="0">
                  <a:moveTo>
                    <a:pt x="5682" y="3438"/>
                  </a:moveTo>
                  <a:cubicBezTo>
                    <a:pt x="3090" y="6072"/>
                    <a:pt x="498" y="8706"/>
                    <a:pt x="66" y="11603"/>
                  </a:cubicBezTo>
                  <a:cubicBezTo>
                    <a:pt x="-366" y="14501"/>
                    <a:pt x="1362" y="17662"/>
                    <a:pt x="4386" y="19243"/>
                  </a:cubicBezTo>
                  <a:cubicBezTo>
                    <a:pt x="7410" y="20823"/>
                    <a:pt x="11730" y="20823"/>
                    <a:pt x="14754" y="19506"/>
                  </a:cubicBezTo>
                  <a:cubicBezTo>
                    <a:pt x="17778" y="18189"/>
                    <a:pt x="19506" y="15555"/>
                    <a:pt x="20370" y="12657"/>
                  </a:cubicBezTo>
                  <a:cubicBezTo>
                    <a:pt x="21234" y="9760"/>
                    <a:pt x="21234" y="6599"/>
                    <a:pt x="19938" y="3964"/>
                  </a:cubicBezTo>
                  <a:cubicBezTo>
                    <a:pt x="18642" y="1330"/>
                    <a:pt x="16050" y="-777"/>
                    <a:pt x="13890" y="277"/>
                  </a:cubicBezTo>
                  <a:cubicBezTo>
                    <a:pt x="11730" y="1330"/>
                    <a:pt x="10002" y="5545"/>
                    <a:pt x="8274" y="9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5287666" y="457199"/>
              <a:ext cx="444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9" y="21600"/>
                    <a:pt x="6377" y="21600"/>
                    <a:pt x="9977" y="18000"/>
                  </a:cubicBezTo>
                  <a:cubicBezTo>
                    <a:pt x="13577" y="14400"/>
                    <a:pt x="17589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5624216" y="369242"/>
              <a:ext cx="137819" cy="160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238" fill="norm" stroke="1" extrusionOk="0">
                  <a:moveTo>
                    <a:pt x="0" y="1558"/>
                  </a:moveTo>
                  <a:cubicBezTo>
                    <a:pt x="1290" y="717"/>
                    <a:pt x="2579" y="-125"/>
                    <a:pt x="5964" y="15"/>
                  </a:cubicBezTo>
                  <a:cubicBezTo>
                    <a:pt x="9349" y="156"/>
                    <a:pt x="14830" y="1278"/>
                    <a:pt x="17893" y="2540"/>
                  </a:cubicBezTo>
                  <a:cubicBezTo>
                    <a:pt x="20955" y="3802"/>
                    <a:pt x="21600" y="5205"/>
                    <a:pt x="20472" y="7730"/>
                  </a:cubicBezTo>
                  <a:cubicBezTo>
                    <a:pt x="19343" y="10254"/>
                    <a:pt x="16442" y="13901"/>
                    <a:pt x="14669" y="16426"/>
                  </a:cubicBezTo>
                  <a:cubicBezTo>
                    <a:pt x="12896" y="18950"/>
                    <a:pt x="12251" y="20353"/>
                    <a:pt x="13057" y="20914"/>
                  </a:cubicBezTo>
                  <a:cubicBezTo>
                    <a:pt x="13863" y="21475"/>
                    <a:pt x="16119" y="21194"/>
                    <a:pt x="18376" y="20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6017916" y="374650"/>
              <a:ext cx="106668" cy="36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11" fill="norm" stroke="1" extrusionOk="0">
                  <a:moveTo>
                    <a:pt x="13976" y="0"/>
                  </a:moveTo>
                  <a:cubicBezTo>
                    <a:pt x="13976" y="2110"/>
                    <a:pt x="13976" y="4221"/>
                    <a:pt x="15247" y="7324"/>
                  </a:cubicBezTo>
                  <a:cubicBezTo>
                    <a:pt x="16518" y="10428"/>
                    <a:pt x="19059" y="14524"/>
                    <a:pt x="20329" y="16883"/>
                  </a:cubicBezTo>
                  <a:cubicBezTo>
                    <a:pt x="21600" y="19241"/>
                    <a:pt x="21600" y="19862"/>
                    <a:pt x="20753" y="20359"/>
                  </a:cubicBezTo>
                  <a:cubicBezTo>
                    <a:pt x="19906" y="20855"/>
                    <a:pt x="18212" y="21228"/>
                    <a:pt x="16306" y="21414"/>
                  </a:cubicBezTo>
                  <a:cubicBezTo>
                    <a:pt x="14400" y="21600"/>
                    <a:pt x="12282" y="21600"/>
                    <a:pt x="9529" y="20669"/>
                  </a:cubicBezTo>
                  <a:cubicBezTo>
                    <a:pt x="6776" y="19738"/>
                    <a:pt x="3388" y="17876"/>
                    <a:pt x="0" y="16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6068716" y="196850"/>
              <a:ext cx="38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600"/>
                    <a:pt x="2400" y="9600"/>
                    <a:pt x="6000" y="6000"/>
                  </a:cubicBezTo>
                  <a:cubicBezTo>
                    <a:pt x="9600" y="2400"/>
                    <a:pt x="156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6925966" y="381000"/>
              <a:ext cx="317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6900566" y="232954"/>
              <a:ext cx="6350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2160" y="13094"/>
                    <a:pt x="4320" y="5581"/>
                    <a:pt x="7920" y="2294"/>
                  </a:cubicBezTo>
                  <a:cubicBezTo>
                    <a:pt x="11520" y="-993"/>
                    <a:pt x="16560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7011415" y="270145"/>
              <a:ext cx="155852" cy="18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00" fill="norm" stroke="1" extrusionOk="0">
                  <a:moveTo>
                    <a:pt x="3978" y="5491"/>
                  </a:moveTo>
                  <a:cubicBezTo>
                    <a:pt x="3395" y="9909"/>
                    <a:pt x="2811" y="14327"/>
                    <a:pt x="2227" y="17150"/>
                  </a:cubicBezTo>
                  <a:cubicBezTo>
                    <a:pt x="1643" y="19973"/>
                    <a:pt x="1060" y="21200"/>
                    <a:pt x="622" y="21200"/>
                  </a:cubicBezTo>
                  <a:cubicBezTo>
                    <a:pt x="184" y="21200"/>
                    <a:pt x="-108" y="19973"/>
                    <a:pt x="38" y="17150"/>
                  </a:cubicBezTo>
                  <a:cubicBezTo>
                    <a:pt x="184" y="14327"/>
                    <a:pt x="768" y="9909"/>
                    <a:pt x="2081" y="6473"/>
                  </a:cubicBezTo>
                  <a:cubicBezTo>
                    <a:pt x="3395" y="3036"/>
                    <a:pt x="5438" y="582"/>
                    <a:pt x="7773" y="91"/>
                  </a:cubicBezTo>
                  <a:cubicBezTo>
                    <a:pt x="10108" y="-400"/>
                    <a:pt x="12735" y="1073"/>
                    <a:pt x="15070" y="4877"/>
                  </a:cubicBezTo>
                  <a:cubicBezTo>
                    <a:pt x="17406" y="8682"/>
                    <a:pt x="19449" y="14818"/>
                    <a:pt x="21492" y="20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7875026" y="275652"/>
              <a:ext cx="145419" cy="21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250" fill="norm" stroke="1" extrusionOk="0">
                  <a:moveTo>
                    <a:pt x="2320" y="5976"/>
                  </a:moveTo>
                  <a:cubicBezTo>
                    <a:pt x="2928" y="9299"/>
                    <a:pt x="3537" y="12622"/>
                    <a:pt x="3841" y="14907"/>
                  </a:cubicBezTo>
                  <a:cubicBezTo>
                    <a:pt x="4145" y="17191"/>
                    <a:pt x="4145" y="18437"/>
                    <a:pt x="3537" y="19476"/>
                  </a:cubicBezTo>
                  <a:cubicBezTo>
                    <a:pt x="2928" y="20514"/>
                    <a:pt x="1711" y="21345"/>
                    <a:pt x="951" y="21241"/>
                  </a:cubicBezTo>
                  <a:cubicBezTo>
                    <a:pt x="190" y="21137"/>
                    <a:pt x="-114" y="20099"/>
                    <a:pt x="38" y="16983"/>
                  </a:cubicBezTo>
                  <a:cubicBezTo>
                    <a:pt x="190" y="13868"/>
                    <a:pt x="799" y="8676"/>
                    <a:pt x="1559" y="5457"/>
                  </a:cubicBezTo>
                  <a:cubicBezTo>
                    <a:pt x="2320" y="2237"/>
                    <a:pt x="3232" y="991"/>
                    <a:pt x="5210" y="368"/>
                  </a:cubicBezTo>
                  <a:cubicBezTo>
                    <a:pt x="7187" y="-255"/>
                    <a:pt x="10230" y="-255"/>
                    <a:pt x="13272" y="1718"/>
                  </a:cubicBezTo>
                  <a:cubicBezTo>
                    <a:pt x="16314" y="3691"/>
                    <a:pt x="19356" y="7637"/>
                    <a:pt x="20421" y="10753"/>
                  </a:cubicBezTo>
                  <a:cubicBezTo>
                    <a:pt x="21486" y="13868"/>
                    <a:pt x="20573" y="16153"/>
                    <a:pt x="19661" y="18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8455787" y="281516"/>
              <a:ext cx="94620" cy="205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403" fill="norm" stroke="1" extrusionOk="0">
                  <a:moveTo>
                    <a:pt x="18039" y="441"/>
                  </a:moveTo>
                  <a:cubicBezTo>
                    <a:pt x="15281" y="220"/>
                    <a:pt x="12524" y="0"/>
                    <a:pt x="9536" y="0"/>
                  </a:cubicBezTo>
                  <a:cubicBezTo>
                    <a:pt x="6549" y="0"/>
                    <a:pt x="3332" y="220"/>
                    <a:pt x="1494" y="1433"/>
                  </a:cubicBezTo>
                  <a:cubicBezTo>
                    <a:pt x="-344" y="2645"/>
                    <a:pt x="-804" y="4849"/>
                    <a:pt x="1953" y="7384"/>
                  </a:cubicBezTo>
                  <a:cubicBezTo>
                    <a:pt x="4711" y="9918"/>
                    <a:pt x="10685" y="12784"/>
                    <a:pt x="14362" y="14657"/>
                  </a:cubicBezTo>
                  <a:cubicBezTo>
                    <a:pt x="18039" y="16531"/>
                    <a:pt x="19417" y="17412"/>
                    <a:pt x="20107" y="18404"/>
                  </a:cubicBezTo>
                  <a:cubicBezTo>
                    <a:pt x="20796" y="19396"/>
                    <a:pt x="20796" y="20498"/>
                    <a:pt x="19187" y="21049"/>
                  </a:cubicBezTo>
                  <a:cubicBezTo>
                    <a:pt x="17579" y="21600"/>
                    <a:pt x="14362" y="21600"/>
                    <a:pt x="10915" y="20388"/>
                  </a:cubicBezTo>
                  <a:cubicBezTo>
                    <a:pt x="7468" y="19176"/>
                    <a:pt x="3792" y="16751"/>
                    <a:pt x="2643" y="14327"/>
                  </a:cubicBezTo>
                  <a:cubicBezTo>
                    <a:pt x="1494" y="11902"/>
                    <a:pt x="2873" y="9478"/>
                    <a:pt x="4251" y="7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8695499" y="57150"/>
              <a:ext cx="84668" cy="40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11880" y="0"/>
                  </a:moveTo>
                  <a:cubicBezTo>
                    <a:pt x="8640" y="3487"/>
                    <a:pt x="5400" y="6975"/>
                    <a:pt x="3240" y="10238"/>
                  </a:cubicBezTo>
                  <a:cubicBezTo>
                    <a:pt x="1080" y="13500"/>
                    <a:pt x="0" y="16538"/>
                    <a:pt x="0" y="18394"/>
                  </a:cubicBezTo>
                  <a:cubicBezTo>
                    <a:pt x="0" y="20250"/>
                    <a:pt x="1080" y="20925"/>
                    <a:pt x="3510" y="21262"/>
                  </a:cubicBezTo>
                  <a:cubicBezTo>
                    <a:pt x="5940" y="21600"/>
                    <a:pt x="9720" y="21600"/>
                    <a:pt x="12960" y="21319"/>
                  </a:cubicBezTo>
                  <a:cubicBezTo>
                    <a:pt x="16200" y="21037"/>
                    <a:pt x="18900" y="20475"/>
                    <a:pt x="21600" y="19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8676449" y="260341"/>
              <a:ext cx="268818" cy="13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1701" y="3929"/>
                  </a:moveTo>
                  <a:cubicBezTo>
                    <a:pt x="850" y="3601"/>
                    <a:pt x="0" y="3274"/>
                    <a:pt x="0" y="3274"/>
                  </a:cubicBezTo>
                  <a:cubicBezTo>
                    <a:pt x="0" y="3274"/>
                    <a:pt x="850" y="3601"/>
                    <a:pt x="2806" y="4583"/>
                  </a:cubicBezTo>
                  <a:cubicBezTo>
                    <a:pt x="4762" y="5565"/>
                    <a:pt x="7824" y="7201"/>
                    <a:pt x="9780" y="8183"/>
                  </a:cubicBezTo>
                  <a:cubicBezTo>
                    <a:pt x="11735" y="9165"/>
                    <a:pt x="12586" y="9492"/>
                    <a:pt x="13266" y="9001"/>
                  </a:cubicBezTo>
                  <a:cubicBezTo>
                    <a:pt x="13946" y="8510"/>
                    <a:pt x="14457" y="7201"/>
                    <a:pt x="14797" y="5729"/>
                  </a:cubicBezTo>
                  <a:cubicBezTo>
                    <a:pt x="15137" y="4256"/>
                    <a:pt x="15307" y="2619"/>
                    <a:pt x="14882" y="1474"/>
                  </a:cubicBezTo>
                  <a:cubicBezTo>
                    <a:pt x="14457" y="329"/>
                    <a:pt x="13436" y="-326"/>
                    <a:pt x="12586" y="165"/>
                  </a:cubicBezTo>
                  <a:cubicBezTo>
                    <a:pt x="11735" y="656"/>
                    <a:pt x="11055" y="2292"/>
                    <a:pt x="10545" y="4583"/>
                  </a:cubicBezTo>
                  <a:cubicBezTo>
                    <a:pt x="10035" y="6874"/>
                    <a:pt x="9694" y="9819"/>
                    <a:pt x="9524" y="12274"/>
                  </a:cubicBezTo>
                  <a:cubicBezTo>
                    <a:pt x="9354" y="14729"/>
                    <a:pt x="9354" y="16692"/>
                    <a:pt x="9694" y="18165"/>
                  </a:cubicBezTo>
                  <a:cubicBezTo>
                    <a:pt x="10035" y="19638"/>
                    <a:pt x="10715" y="20619"/>
                    <a:pt x="12756" y="20947"/>
                  </a:cubicBezTo>
                  <a:cubicBezTo>
                    <a:pt x="14797" y="21274"/>
                    <a:pt x="18198" y="20947"/>
                    <a:pt x="21600" y="206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8942272" y="261261"/>
              <a:ext cx="157123" cy="39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092" fill="norm" stroke="1" extrusionOk="0">
                  <a:moveTo>
                    <a:pt x="8929" y="4044"/>
                  </a:moveTo>
                  <a:cubicBezTo>
                    <a:pt x="7508" y="4157"/>
                    <a:pt x="6087" y="4271"/>
                    <a:pt x="5234" y="4669"/>
                  </a:cubicBezTo>
                  <a:cubicBezTo>
                    <a:pt x="4381" y="5067"/>
                    <a:pt x="4097" y="5749"/>
                    <a:pt x="3529" y="7568"/>
                  </a:cubicBezTo>
                  <a:cubicBezTo>
                    <a:pt x="2960" y="9387"/>
                    <a:pt x="2108" y="12343"/>
                    <a:pt x="1539" y="14673"/>
                  </a:cubicBezTo>
                  <a:cubicBezTo>
                    <a:pt x="971" y="17004"/>
                    <a:pt x="687" y="18709"/>
                    <a:pt x="402" y="19846"/>
                  </a:cubicBezTo>
                  <a:cubicBezTo>
                    <a:pt x="118" y="20983"/>
                    <a:pt x="-166" y="21551"/>
                    <a:pt x="118" y="20642"/>
                  </a:cubicBezTo>
                  <a:cubicBezTo>
                    <a:pt x="402" y="19732"/>
                    <a:pt x="1255" y="17345"/>
                    <a:pt x="1966" y="14787"/>
                  </a:cubicBezTo>
                  <a:cubicBezTo>
                    <a:pt x="2676" y="12229"/>
                    <a:pt x="3245" y="9500"/>
                    <a:pt x="4523" y="7170"/>
                  </a:cubicBezTo>
                  <a:cubicBezTo>
                    <a:pt x="5802" y="4839"/>
                    <a:pt x="7792" y="2907"/>
                    <a:pt x="9497" y="1770"/>
                  </a:cubicBezTo>
                  <a:cubicBezTo>
                    <a:pt x="11202" y="633"/>
                    <a:pt x="12623" y="292"/>
                    <a:pt x="14045" y="122"/>
                  </a:cubicBezTo>
                  <a:cubicBezTo>
                    <a:pt x="15466" y="-49"/>
                    <a:pt x="16887" y="-49"/>
                    <a:pt x="18023" y="178"/>
                  </a:cubicBezTo>
                  <a:cubicBezTo>
                    <a:pt x="19160" y="406"/>
                    <a:pt x="20013" y="860"/>
                    <a:pt x="20581" y="1713"/>
                  </a:cubicBezTo>
                  <a:cubicBezTo>
                    <a:pt x="21150" y="2566"/>
                    <a:pt x="21434" y="3816"/>
                    <a:pt x="20439" y="4783"/>
                  </a:cubicBezTo>
                  <a:cubicBezTo>
                    <a:pt x="19445" y="5749"/>
                    <a:pt x="17171" y="6431"/>
                    <a:pt x="15323" y="6658"/>
                  </a:cubicBezTo>
                  <a:cubicBezTo>
                    <a:pt x="13476" y="6886"/>
                    <a:pt x="12055" y="6658"/>
                    <a:pt x="10634" y="6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9180216" y="241805"/>
              <a:ext cx="91153" cy="19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297" fill="norm" stroke="1" extrusionOk="0">
                  <a:moveTo>
                    <a:pt x="0" y="9805"/>
                  </a:moveTo>
                  <a:cubicBezTo>
                    <a:pt x="4418" y="8161"/>
                    <a:pt x="8836" y="6518"/>
                    <a:pt x="12273" y="4992"/>
                  </a:cubicBezTo>
                  <a:cubicBezTo>
                    <a:pt x="15709" y="3466"/>
                    <a:pt x="18164" y="2057"/>
                    <a:pt x="18164" y="1235"/>
                  </a:cubicBezTo>
                  <a:cubicBezTo>
                    <a:pt x="18164" y="414"/>
                    <a:pt x="15709" y="179"/>
                    <a:pt x="13255" y="61"/>
                  </a:cubicBezTo>
                  <a:cubicBezTo>
                    <a:pt x="10800" y="-56"/>
                    <a:pt x="8345" y="-56"/>
                    <a:pt x="6136" y="531"/>
                  </a:cubicBezTo>
                  <a:cubicBezTo>
                    <a:pt x="3927" y="1118"/>
                    <a:pt x="1964" y="2292"/>
                    <a:pt x="3436" y="4522"/>
                  </a:cubicBezTo>
                  <a:cubicBezTo>
                    <a:pt x="4909" y="6753"/>
                    <a:pt x="9818" y="10040"/>
                    <a:pt x="13255" y="12387"/>
                  </a:cubicBezTo>
                  <a:cubicBezTo>
                    <a:pt x="16691" y="14735"/>
                    <a:pt x="18655" y="16144"/>
                    <a:pt x="19882" y="17553"/>
                  </a:cubicBezTo>
                  <a:cubicBezTo>
                    <a:pt x="21109" y="18961"/>
                    <a:pt x="21600" y="20370"/>
                    <a:pt x="20618" y="20957"/>
                  </a:cubicBezTo>
                  <a:cubicBezTo>
                    <a:pt x="19636" y="21544"/>
                    <a:pt x="17182" y="21309"/>
                    <a:pt x="15218" y="20722"/>
                  </a:cubicBezTo>
                  <a:cubicBezTo>
                    <a:pt x="13255" y="20135"/>
                    <a:pt x="11782" y="19196"/>
                    <a:pt x="10309" y="18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9313566" y="0"/>
              <a:ext cx="137983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9818" y="0"/>
                  </a:moveTo>
                  <a:cubicBezTo>
                    <a:pt x="13091" y="1141"/>
                    <a:pt x="16364" y="2283"/>
                    <a:pt x="18491" y="4346"/>
                  </a:cubicBezTo>
                  <a:cubicBezTo>
                    <a:pt x="20618" y="6410"/>
                    <a:pt x="21600" y="9395"/>
                    <a:pt x="21273" y="11985"/>
                  </a:cubicBezTo>
                  <a:cubicBezTo>
                    <a:pt x="20945" y="14576"/>
                    <a:pt x="19309" y="16771"/>
                    <a:pt x="15545" y="18307"/>
                  </a:cubicBezTo>
                  <a:cubicBezTo>
                    <a:pt x="11782" y="19844"/>
                    <a:pt x="5891" y="207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302916" y="2279598"/>
              <a:ext cx="241301" cy="306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6616"/>
                  </a:moveTo>
                  <a:cubicBezTo>
                    <a:pt x="947" y="10143"/>
                    <a:pt x="1895" y="13669"/>
                    <a:pt x="2558" y="15873"/>
                  </a:cubicBezTo>
                  <a:cubicBezTo>
                    <a:pt x="3221" y="18077"/>
                    <a:pt x="3600" y="18959"/>
                    <a:pt x="3789" y="19767"/>
                  </a:cubicBezTo>
                  <a:cubicBezTo>
                    <a:pt x="3979" y="20575"/>
                    <a:pt x="3979" y="21310"/>
                    <a:pt x="3600" y="21310"/>
                  </a:cubicBezTo>
                  <a:cubicBezTo>
                    <a:pt x="3221" y="21310"/>
                    <a:pt x="2463" y="20575"/>
                    <a:pt x="1800" y="18077"/>
                  </a:cubicBezTo>
                  <a:cubicBezTo>
                    <a:pt x="1137" y="15579"/>
                    <a:pt x="568" y="11318"/>
                    <a:pt x="1232" y="8012"/>
                  </a:cubicBezTo>
                  <a:cubicBezTo>
                    <a:pt x="1895" y="4706"/>
                    <a:pt x="3789" y="2355"/>
                    <a:pt x="5874" y="1106"/>
                  </a:cubicBezTo>
                  <a:cubicBezTo>
                    <a:pt x="7958" y="-143"/>
                    <a:pt x="10232" y="-290"/>
                    <a:pt x="12695" y="445"/>
                  </a:cubicBezTo>
                  <a:cubicBezTo>
                    <a:pt x="15158" y="1179"/>
                    <a:pt x="17811" y="2796"/>
                    <a:pt x="19232" y="5294"/>
                  </a:cubicBezTo>
                  <a:cubicBezTo>
                    <a:pt x="20653" y="7792"/>
                    <a:pt x="20842" y="11171"/>
                    <a:pt x="21032" y="13155"/>
                  </a:cubicBezTo>
                  <a:cubicBezTo>
                    <a:pt x="21221" y="15139"/>
                    <a:pt x="21411" y="15726"/>
                    <a:pt x="21600" y="16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210966" y="2025377"/>
              <a:ext cx="76201" cy="47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885"/>
                  </a:moveTo>
                  <a:cubicBezTo>
                    <a:pt x="600" y="400"/>
                    <a:pt x="1200" y="-84"/>
                    <a:pt x="2100" y="13"/>
                  </a:cubicBezTo>
                  <a:cubicBezTo>
                    <a:pt x="3000" y="110"/>
                    <a:pt x="4200" y="788"/>
                    <a:pt x="5100" y="2628"/>
                  </a:cubicBezTo>
                  <a:cubicBezTo>
                    <a:pt x="6000" y="4468"/>
                    <a:pt x="6600" y="7471"/>
                    <a:pt x="6900" y="10474"/>
                  </a:cubicBezTo>
                  <a:cubicBezTo>
                    <a:pt x="7200" y="13477"/>
                    <a:pt x="7200" y="16479"/>
                    <a:pt x="9600" y="18320"/>
                  </a:cubicBezTo>
                  <a:cubicBezTo>
                    <a:pt x="12000" y="20160"/>
                    <a:pt x="16800" y="20838"/>
                    <a:pt x="21600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370724" y="2227723"/>
              <a:ext cx="195843" cy="15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871" fill="norm" stroke="1" extrusionOk="0">
                  <a:moveTo>
                    <a:pt x="12431" y="1906"/>
                  </a:moveTo>
                  <a:cubicBezTo>
                    <a:pt x="11502" y="739"/>
                    <a:pt x="10573" y="-429"/>
                    <a:pt x="8831" y="155"/>
                  </a:cubicBezTo>
                  <a:cubicBezTo>
                    <a:pt x="7089" y="739"/>
                    <a:pt x="4534" y="3074"/>
                    <a:pt x="2908" y="6139"/>
                  </a:cubicBezTo>
                  <a:cubicBezTo>
                    <a:pt x="1283" y="9203"/>
                    <a:pt x="586" y="12998"/>
                    <a:pt x="237" y="15625"/>
                  </a:cubicBezTo>
                  <a:cubicBezTo>
                    <a:pt x="-111" y="18252"/>
                    <a:pt x="-111" y="19712"/>
                    <a:pt x="470" y="20441"/>
                  </a:cubicBezTo>
                  <a:cubicBezTo>
                    <a:pt x="1050" y="21171"/>
                    <a:pt x="2212" y="21171"/>
                    <a:pt x="3837" y="18836"/>
                  </a:cubicBezTo>
                  <a:cubicBezTo>
                    <a:pt x="5463" y="16501"/>
                    <a:pt x="7554" y="11830"/>
                    <a:pt x="8831" y="8182"/>
                  </a:cubicBezTo>
                  <a:cubicBezTo>
                    <a:pt x="10108" y="4533"/>
                    <a:pt x="10573" y="1906"/>
                    <a:pt x="10921" y="1906"/>
                  </a:cubicBezTo>
                  <a:cubicBezTo>
                    <a:pt x="11270" y="1906"/>
                    <a:pt x="11502" y="4533"/>
                    <a:pt x="11966" y="6722"/>
                  </a:cubicBezTo>
                  <a:cubicBezTo>
                    <a:pt x="12431" y="8912"/>
                    <a:pt x="13128" y="10663"/>
                    <a:pt x="14754" y="11685"/>
                  </a:cubicBezTo>
                  <a:cubicBezTo>
                    <a:pt x="16379" y="12706"/>
                    <a:pt x="18934" y="12998"/>
                    <a:pt x="21489" y="13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591966" y="2159000"/>
              <a:ext cx="127001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682"/>
                  </a:moveTo>
                  <a:cubicBezTo>
                    <a:pt x="3960" y="2274"/>
                    <a:pt x="7920" y="3865"/>
                    <a:pt x="11340" y="6253"/>
                  </a:cubicBezTo>
                  <a:cubicBezTo>
                    <a:pt x="14760" y="8640"/>
                    <a:pt x="17640" y="11823"/>
                    <a:pt x="19260" y="14097"/>
                  </a:cubicBezTo>
                  <a:cubicBezTo>
                    <a:pt x="20880" y="16371"/>
                    <a:pt x="21240" y="17735"/>
                    <a:pt x="21060" y="18985"/>
                  </a:cubicBezTo>
                  <a:cubicBezTo>
                    <a:pt x="20880" y="20236"/>
                    <a:pt x="20160" y="21373"/>
                    <a:pt x="19260" y="21486"/>
                  </a:cubicBezTo>
                  <a:cubicBezTo>
                    <a:pt x="18360" y="21600"/>
                    <a:pt x="17280" y="20691"/>
                    <a:pt x="16380" y="18303"/>
                  </a:cubicBezTo>
                  <a:cubicBezTo>
                    <a:pt x="15480" y="15916"/>
                    <a:pt x="14760" y="12051"/>
                    <a:pt x="15660" y="8754"/>
                  </a:cubicBezTo>
                  <a:cubicBezTo>
                    <a:pt x="16560" y="5457"/>
                    <a:pt x="19080" y="272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831149" y="2144037"/>
              <a:ext cx="151048" cy="487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60" fill="norm" stroke="1" extrusionOk="0">
                  <a:moveTo>
                    <a:pt x="18300" y="99"/>
                  </a:moveTo>
                  <a:cubicBezTo>
                    <a:pt x="15300" y="7"/>
                    <a:pt x="12300" y="-86"/>
                    <a:pt x="9450" y="146"/>
                  </a:cubicBezTo>
                  <a:cubicBezTo>
                    <a:pt x="6600" y="378"/>
                    <a:pt x="3900" y="934"/>
                    <a:pt x="2250" y="1490"/>
                  </a:cubicBezTo>
                  <a:cubicBezTo>
                    <a:pt x="600" y="2046"/>
                    <a:pt x="0" y="2602"/>
                    <a:pt x="0" y="3112"/>
                  </a:cubicBezTo>
                  <a:cubicBezTo>
                    <a:pt x="0" y="3622"/>
                    <a:pt x="600" y="4086"/>
                    <a:pt x="1800" y="4225"/>
                  </a:cubicBezTo>
                  <a:cubicBezTo>
                    <a:pt x="3000" y="4364"/>
                    <a:pt x="4800" y="4178"/>
                    <a:pt x="6300" y="3947"/>
                  </a:cubicBezTo>
                  <a:cubicBezTo>
                    <a:pt x="7800" y="3715"/>
                    <a:pt x="9000" y="3437"/>
                    <a:pt x="10800" y="3066"/>
                  </a:cubicBezTo>
                  <a:cubicBezTo>
                    <a:pt x="12600" y="2695"/>
                    <a:pt x="15000" y="2232"/>
                    <a:pt x="16500" y="2278"/>
                  </a:cubicBezTo>
                  <a:cubicBezTo>
                    <a:pt x="18000" y="2324"/>
                    <a:pt x="18600" y="2881"/>
                    <a:pt x="19350" y="4317"/>
                  </a:cubicBezTo>
                  <a:cubicBezTo>
                    <a:pt x="20100" y="5754"/>
                    <a:pt x="21000" y="8072"/>
                    <a:pt x="21300" y="10714"/>
                  </a:cubicBezTo>
                  <a:cubicBezTo>
                    <a:pt x="21600" y="13356"/>
                    <a:pt x="21300" y="16323"/>
                    <a:pt x="20100" y="18177"/>
                  </a:cubicBezTo>
                  <a:cubicBezTo>
                    <a:pt x="18900" y="20031"/>
                    <a:pt x="16800" y="20772"/>
                    <a:pt x="15000" y="21143"/>
                  </a:cubicBezTo>
                  <a:cubicBezTo>
                    <a:pt x="13200" y="21514"/>
                    <a:pt x="11700" y="21514"/>
                    <a:pt x="10050" y="20309"/>
                  </a:cubicBezTo>
                  <a:cubicBezTo>
                    <a:pt x="8400" y="19104"/>
                    <a:pt x="6600" y="16693"/>
                    <a:pt x="5850" y="15256"/>
                  </a:cubicBezTo>
                  <a:cubicBezTo>
                    <a:pt x="5100" y="13820"/>
                    <a:pt x="5400" y="13356"/>
                    <a:pt x="5700" y="12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2042989" y="2095963"/>
              <a:ext cx="266528" cy="20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503" fill="norm" stroke="1" extrusionOk="0">
                  <a:moveTo>
                    <a:pt x="999" y="11617"/>
                  </a:moveTo>
                  <a:cubicBezTo>
                    <a:pt x="830" y="12697"/>
                    <a:pt x="662" y="13777"/>
                    <a:pt x="1083" y="14317"/>
                  </a:cubicBezTo>
                  <a:cubicBezTo>
                    <a:pt x="1505" y="14857"/>
                    <a:pt x="2518" y="14857"/>
                    <a:pt x="3615" y="13993"/>
                  </a:cubicBezTo>
                  <a:cubicBezTo>
                    <a:pt x="4711" y="13129"/>
                    <a:pt x="5893" y="11401"/>
                    <a:pt x="6652" y="9025"/>
                  </a:cubicBezTo>
                  <a:cubicBezTo>
                    <a:pt x="7412" y="6649"/>
                    <a:pt x="7749" y="3625"/>
                    <a:pt x="7496" y="1789"/>
                  </a:cubicBezTo>
                  <a:cubicBezTo>
                    <a:pt x="7243" y="-47"/>
                    <a:pt x="6399" y="-695"/>
                    <a:pt x="4965" y="925"/>
                  </a:cubicBezTo>
                  <a:cubicBezTo>
                    <a:pt x="3530" y="2545"/>
                    <a:pt x="1505" y="6433"/>
                    <a:pt x="577" y="9997"/>
                  </a:cubicBezTo>
                  <a:cubicBezTo>
                    <a:pt x="-351" y="13561"/>
                    <a:pt x="-182" y="16801"/>
                    <a:pt x="1252" y="18637"/>
                  </a:cubicBezTo>
                  <a:cubicBezTo>
                    <a:pt x="2687" y="20473"/>
                    <a:pt x="5387" y="20905"/>
                    <a:pt x="8930" y="20149"/>
                  </a:cubicBezTo>
                  <a:cubicBezTo>
                    <a:pt x="12474" y="19393"/>
                    <a:pt x="16861" y="17449"/>
                    <a:pt x="21249" y="15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4126989" y="2079195"/>
              <a:ext cx="256987" cy="71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517" fill="norm" stroke="1" extrusionOk="0">
                  <a:moveTo>
                    <a:pt x="410" y="4724"/>
                  </a:moveTo>
                  <a:cubicBezTo>
                    <a:pt x="584" y="6839"/>
                    <a:pt x="758" y="8954"/>
                    <a:pt x="1106" y="11102"/>
                  </a:cubicBezTo>
                  <a:cubicBezTo>
                    <a:pt x="1455" y="13249"/>
                    <a:pt x="1977" y="15428"/>
                    <a:pt x="2239" y="17062"/>
                  </a:cubicBezTo>
                  <a:cubicBezTo>
                    <a:pt x="2500" y="18697"/>
                    <a:pt x="2500" y="19786"/>
                    <a:pt x="2500" y="20491"/>
                  </a:cubicBezTo>
                  <a:cubicBezTo>
                    <a:pt x="2500" y="21197"/>
                    <a:pt x="2500" y="21517"/>
                    <a:pt x="2413" y="21517"/>
                  </a:cubicBezTo>
                  <a:cubicBezTo>
                    <a:pt x="2326" y="21517"/>
                    <a:pt x="2152" y="21197"/>
                    <a:pt x="1716" y="19979"/>
                  </a:cubicBezTo>
                  <a:cubicBezTo>
                    <a:pt x="1281" y="18761"/>
                    <a:pt x="584" y="16646"/>
                    <a:pt x="235" y="14306"/>
                  </a:cubicBezTo>
                  <a:cubicBezTo>
                    <a:pt x="-113" y="11967"/>
                    <a:pt x="-113" y="9403"/>
                    <a:pt x="497" y="7224"/>
                  </a:cubicBezTo>
                  <a:cubicBezTo>
                    <a:pt x="1106" y="5045"/>
                    <a:pt x="2326" y="3250"/>
                    <a:pt x="3719" y="2096"/>
                  </a:cubicBezTo>
                  <a:cubicBezTo>
                    <a:pt x="5113" y="943"/>
                    <a:pt x="6681" y="430"/>
                    <a:pt x="8858" y="173"/>
                  </a:cubicBezTo>
                  <a:cubicBezTo>
                    <a:pt x="11035" y="-83"/>
                    <a:pt x="13822" y="-83"/>
                    <a:pt x="16087" y="366"/>
                  </a:cubicBezTo>
                  <a:cubicBezTo>
                    <a:pt x="18352" y="814"/>
                    <a:pt x="20093" y="1712"/>
                    <a:pt x="20790" y="2994"/>
                  </a:cubicBezTo>
                  <a:cubicBezTo>
                    <a:pt x="21487" y="4275"/>
                    <a:pt x="21139" y="5942"/>
                    <a:pt x="20006" y="7288"/>
                  </a:cubicBezTo>
                  <a:cubicBezTo>
                    <a:pt x="18874" y="8634"/>
                    <a:pt x="16958" y="9659"/>
                    <a:pt x="14432" y="10268"/>
                  </a:cubicBezTo>
                  <a:cubicBezTo>
                    <a:pt x="11906" y="10877"/>
                    <a:pt x="8771" y="11070"/>
                    <a:pt x="6332" y="10909"/>
                  </a:cubicBezTo>
                  <a:cubicBezTo>
                    <a:pt x="3893" y="10749"/>
                    <a:pt x="2152" y="10236"/>
                    <a:pt x="1716" y="9691"/>
                  </a:cubicBezTo>
                  <a:cubicBezTo>
                    <a:pt x="1281" y="9147"/>
                    <a:pt x="2152" y="8570"/>
                    <a:pt x="3022" y="7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4436716" y="1765795"/>
              <a:ext cx="191774" cy="21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0893" fill="norm" stroke="1" extrusionOk="0">
                  <a:moveTo>
                    <a:pt x="2823" y="4313"/>
                  </a:moveTo>
                  <a:cubicBezTo>
                    <a:pt x="2588" y="8052"/>
                    <a:pt x="2354" y="11790"/>
                    <a:pt x="2001" y="14802"/>
                  </a:cubicBezTo>
                  <a:cubicBezTo>
                    <a:pt x="1649" y="17813"/>
                    <a:pt x="1180" y="20098"/>
                    <a:pt x="710" y="20721"/>
                  </a:cubicBezTo>
                  <a:cubicBezTo>
                    <a:pt x="241" y="21344"/>
                    <a:pt x="-229" y="20306"/>
                    <a:pt x="123" y="17190"/>
                  </a:cubicBezTo>
                  <a:cubicBezTo>
                    <a:pt x="475" y="14075"/>
                    <a:pt x="1649" y="8882"/>
                    <a:pt x="3880" y="5456"/>
                  </a:cubicBezTo>
                  <a:cubicBezTo>
                    <a:pt x="6110" y="2029"/>
                    <a:pt x="9397" y="367"/>
                    <a:pt x="12214" y="56"/>
                  </a:cubicBezTo>
                  <a:cubicBezTo>
                    <a:pt x="15032" y="-256"/>
                    <a:pt x="17380" y="782"/>
                    <a:pt x="18906" y="2340"/>
                  </a:cubicBezTo>
                  <a:cubicBezTo>
                    <a:pt x="20432" y="3898"/>
                    <a:pt x="21136" y="5975"/>
                    <a:pt x="21254" y="8675"/>
                  </a:cubicBezTo>
                  <a:cubicBezTo>
                    <a:pt x="21371" y="11375"/>
                    <a:pt x="20901" y="14698"/>
                    <a:pt x="20432" y="18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5128916" y="24638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5167016" y="25717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5846466" y="1841934"/>
              <a:ext cx="444501" cy="1909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21600" y="425"/>
                  </a:moveTo>
                  <a:cubicBezTo>
                    <a:pt x="21394" y="306"/>
                    <a:pt x="21189" y="186"/>
                    <a:pt x="20417" y="102"/>
                  </a:cubicBezTo>
                  <a:cubicBezTo>
                    <a:pt x="19646" y="19"/>
                    <a:pt x="18309" y="-29"/>
                    <a:pt x="15789" y="19"/>
                  </a:cubicBezTo>
                  <a:cubicBezTo>
                    <a:pt x="13269" y="67"/>
                    <a:pt x="9566" y="210"/>
                    <a:pt x="6943" y="377"/>
                  </a:cubicBezTo>
                  <a:cubicBezTo>
                    <a:pt x="4320" y="544"/>
                    <a:pt x="2777" y="736"/>
                    <a:pt x="1749" y="1058"/>
                  </a:cubicBezTo>
                  <a:cubicBezTo>
                    <a:pt x="720" y="1381"/>
                    <a:pt x="206" y="1835"/>
                    <a:pt x="206" y="2420"/>
                  </a:cubicBezTo>
                  <a:cubicBezTo>
                    <a:pt x="206" y="3006"/>
                    <a:pt x="720" y="3722"/>
                    <a:pt x="1029" y="4511"/>
                  </a:cubicBezTo>
                  <a:cubicBezTo>
                    <a:pt x="1337" y="5299"/>
                    <a:pt x="1440" y="6159"/>
                    <a:pt x="1543" y="7008"/>
                  </a:cubicBezTo>
                  <a:cubicBezTo>
                    <a:pt x="1646" y="7856"/>
                    <a:pt x="1749" y="8692"/>
                    <a:pt x="1800" y="9612"/>
                  </a:cubicBezTo>
                  <a:cubicBezTo>
                    <a:pt x="1851" y="10532"/>
                    <a:pt x="1851" y="11536"/>
                    <a:pt x="1697" y="12432"/>
                  </a:cubicBezTo>
                  <a:cubicBezTo>
                    <a:pt x="1543" y="13328"/>
                    <a:pt x="1234" y="14116"/>
                    <a:pt x="1029" y="14964"/>
                  </a:cubicBezTo>
                  <a:cubicBezTo>
                    <a:pt x="823" y="15813"/>
                    <a:pt x="720" y="16721"/>
                    <a:pt x="566" y="17569"/>
                  </a:cubicBezTo>
                  <a:cubicBezTo>
                    <a:pt x="411" y="18417"/>
                    <a:pt x="206" y="19206"/>
                    <a:pt x="103" y="19791"/>
                  </a:cubicBezTo>
                  <a:cubicBezTo>
                    <a:pt x="0" y="20376"/>
                    <a:pt x="0" y="20759"/>
                    <a:pt x="0" y="21021"/>
                  </a:cubicBezTo>
                  <a:cubicBezTo>
                    <a:pt x="0" y="21284"/>
                    <a:pt x="0" y="21428"/>
                    <a:pt x="257" y="21499"/>
                  </a:cubicBezTo>
                  <a:cubicBezTo>
                    <a:pt x="514" y="21571"/>
                    <a:pt x="1029" y="21571"/>
                    <a:pt x="2674" y="21511"/>
                  </a:cubicBezTo>
                  <a:cubicBezTo>
                    <a:pt x="4320" y="21452"/>
                    <a:pt x="7097" y="21332"/>
                    <a:pt x="9669" y="21236"/>
                  </a:cubicBezTo>
                  <a:cubicBezTo>
                    <a:pt x="12240" y="21141"/>
                    <a:pt x="14606" y="21069"/>
                    <a:pt x="16303" y="21033"/>
                  </a:cubicBezTo>
                  <a:cubicBezTo>
                    <a:pt x="18000" y="20998"/>
                    <a:pt x="19029" y="20998"/>
                    <a:pt x="20057" y="209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6606666" y="1831715"/>
              <a:ext cx="118217" cy="46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38" fill="norm" stroke="1" extrusionOk="0">
                  <a:moveTo>
                    <a:pt x="3732" y="8075"/>
                  </a:moveTo>
                  <a:cubicBezTo>
                    <a:pt x="3732" y="10519"/>
                    <a:pt x="3732" y="12962"/>
                    <a:pt x="3922" y="14868"/>
                  </a:cubicBezTo>
                  <a:cubicBezTo>
                    <a:pt x="4111" y="16774"/>
                    <a:pt x="4490" y="18142"/>
                    <a:pt x="4680" y="19266"/>
                  </a:cubicBezTo>
                  <a:cubicBezTo>
                    <a:pt x="4869" y="20390"/>
                    <a:pt x="4869" y="21270"/>
                    <a:pt x="4869" y="21416"/>
                  </a:cubicBezTo>
                  <a:cubicBezTo>
                    <a:pt x="4869" y="21563"/>
                    <a:pt x="4869" y="20977"/>
                    <a:pt x="4111" y="19022"/>
                  </a:cubicBezTo>
                  <a:cubicBezTo>
                    <a:pt x="3353" y="17067"/>
                    <a:pt x="1838" y="13744"/>
                    <a:pt x="890" y="11056"/>
                  </a:cubicBezTo>
                  <a:cubicBezTo>
                    <a:pt x="-57" y="8368"/>
                    <a:pt x="-436" y="6316"/>
                    <a:pt x="701" y="4654"/>
                  </a:cubicBezTo>
                  <a:cubicBezTo>
                    <a:pt x="1838" y="2993"/>
                    <a:pt x="4490" y="1722"/>
                    <a:pt x="6953" y="989"/>
                  </a:cubicBezTo>
                  <a:cubicBezTo>
                    <a:pt x="9417" y="256"/>
                    <a:pt x="11690" y="61"/>
                    <a:pt x="13775" y="12"/>
                  </a:cubicBezTo>
                  <a:cubicBezTo>
                    <a:pt x="15859" y="-37"/>
                    <a:pt x="17753" y="61"/>
                    <a:pt x="19080" y="354"/>
                  </a:cubicBezTo>
                  <a:cubicBezTo>
                    <a:pt x="20406" y="647"/>
                    <a:pt x="21164" y="1136"/>
                    <a:pt x="21164" y="2015"/>
                  </a:cubicBezTo>
                  <a:cubicBezTo>
                    <a:pt x="21164" y="2895"/>
                    <a:pt x="20406" y="4166"/>
                    <a:pt x="17943" y="5094"/>
                  </a:cubicBezTo>
                  <a:cubicBezTo>
                    <a:pt x="15480" y="6023"/>
                    <a:pt x="11311" y="6609"/>
                    <a:pt x="7143" y="7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6789705" y="2192458"/>
              <a:ext cx="79112" cy="9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0640" fill="norm" stroke="1" extrusionOk="0">
                  <a:moveTo>
                    <a:pt x="17834" y="3765"/>
                  </a:moveTo>
                  <a:cubicBezTo>
                    <a:pt x="14992" y="2846"/>
                    <a:pt x="12150" y="1927"/>
                    <a:pt x="9877" y="2386"/>
                  </a:cubicBezTo>
                  <a:cubicBezTo>
                    <a:pt x="7603" y="2846"/>
                    <a:pt x="5898" y="4684"/>
                    <a:pt x="4192" y="6752"/>
                  </a:cubicBezTo>
                  <a:cubicBezTo>
                    <a:pt x="2487" y="8820"/>
                    <a:pt x="782" y="11118"/>
                    <a:pt x="213" y="13416"/>
                  </a:cubicBezTo>
                  <a:cubicBezTo>
                    <a:pt x="-355" y="15714"/>
                    <a:pt x="213" y="18012"/>
                    <a:pt x="1919" y="19391"/>
                  </a:cubicBezTo>
                  <a:cubicBezTo>
                    <a:pt x="3624" y="20769"/>
                    <a:pt x="6466" y="21229"/>
                    <a:pt x="9592" y="19620"/>
                  </a:cubicBezTo>
                  <a:cubicBezTo>
                    <a:pt x="12719" y="18012"/>
                    <a:pt x="16129" y="14335"/>
                    <a:pt x="18119" y="11118"/>
                  </a:cubicBezTo>
                  <a:cubicBezTo>
                    <a:pt x="20108" y="7901"/>
                    <a:pt x="20677" y="5144"/>
                    <a:pt x="19824" y="3076"/>
                  </a:cubicBezTo>
                  <a:cubicBezTo>
                    <a:pt x="18971" y="1008"/>
                    <a:pt x="16698" y="-371"/>
                    <a:pt x="16698" y="89"/>
                  </a:cubicBezTo>
                  <a:cubicBezTo>
                    <a:pt x="16698" y="548"/>
                    <a:pt x="18971" y="2846"/>
                    <a:pt x="21245" y="5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6948455" y="2171700"/>
              <a:ext cx="90105" cy="69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455" fill="norm" stroke="1" extrusionOk="0">
                  <a:moveTo>
                    <a:pt x="8038" y="9818"/>
                  </a:moveTo>
                  <a:cubicBezTo>
                    <a:pt x="8038" y="6545"/>
                    <a:pt x="8038" y="3273"/>
                    <a:pt x="6811" y="2291"/>
                  </a:cubicBezTo>
                  <a:cubicBezTo>
                    <a:pt x="5584" y="1309"/>
                    <a:pt x="3129" y="2618"/>
                    <a:pt x="1657" y="4909"/>
                  </a:cubicBezTo>
                  <a:cubicBezTo>
                    <a:pt x="184" y="7200"/>
                    <a:pt x="-307" y="10473"/>
                    <a:pt x="184" y="13418"/>
                  </a:cubicBezTo>
                  <a:cubicBezTo>
                    <a:pt x="675" y="16364"/>
                    <a:pt x="2148" y="18982"/>
                    <a:pt x="4111" y="20291"/>
                  </a:cubicBezTo>
                  <a:cubicBezTo>
                    <a:pt x="6075" y="21600"/>
                    <a:pt x="8529" y="21600"/>
                    <a:pt x="10984" y="21273"/>
                  </a:cubicBezTo>
                  <a:cubicBezTo>
                    <a:pt x="13438" y="20945"/>
                    <a:pt x="15893" y="20291"/>
                    <a:pt x="17857" y="17673"/>
                  </a:cubicBezTo>
                  <a:cubicBezTo>
                    <a:pt x="19820" y="15055"/>
                    <a:pt x="21293" y="10473"/>
                    <a:pt x="20802" y="7200"/>
                  </a:cubicBezTo>
                  <a:cubicBezTo>
                    <a:pt x="20311" y="3927"/>
                    <a:pt x="17857" y="1964"/>
                    <a:pt x="154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6805316" y="1706665"/>
              <a:ext cx="133351" cy="15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4522"/>
                  </a:moveTo>
                  <a:cubicBezTo>
                    <a:pt x="686" y="9130"/>
                    <a:pt x="1371" y="13738"/>
                    <a:pt x="1543" y="16762"/>
                  </a:cubicBezTo>
                  <a:cubicBezTo>
                    <a:pt x="1714" y="19786"/>
                    <a:pt x="1371" y="21226"/>
                    <a:pt x="1029" y="21082"/>
                  </a:cubicBezTo>
                  <a:cubicBezTo>
                    <a:pt x="686" y="20938"/>
                    <a:pt x="343" y="19210"/>
                    <a:pt x="514" y="16042"/>
                  </a:cubicBezTo>
                  <a:cubicBezTo>
                    <a:pt x="686" y="12874"/>
                    <a:pt x="1371" y="8266"/>
                    <a:pt x="3943" y="4954"/>
                  </a:cubicBezTo>
                  <a:cubicBezTo>
                    <a:pt x="6514" y="1642"/>
                    <a:pt x="10971" y="-374"/>
                    <a:pt x="14229" y="58"/>
                  </a:cubicBezTo>
                  <a:cubicBezTo>
                    <a:pt x="17486" y="490"/>
                    <a:pt x="19543" y="3370"/>
                    <a:pt x="20571" y="7258"/>
                  </a:cubicBezTo>
                  <a:cubicBezTo>
                    <a:pt x="21600" y="11146"/>
                    <a:pt x="21600" y="16042"/>
                    <a:pt x="21600" y="20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7876203" y="1886861"/>
              <a:ext cx="146991" cy="34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0799" fill="norm" stroke="1" extrusionOk="0">
                  <a:moveTo>
                    <a:pt x="325" y="6463"/>
                  </a:moveTo>
                  <a:cubicBezTo>
                    <a:pt x="630" y="11065"/>
                    <a:pt x="934" y="15666"/>
                    <a:pt x="934" y="18286"/>
                  </a:cubicBezTo>
                  <a:cubicBezTo>
                    <a:pt x="934" y="20906"/>
                    <a:pt x="630" y="21545"/>
                    <a:pt x="325" y="19883"/>
                  </a:cubicBezTo>
                  <a:cubicBezTo>
                    <a:pt x="21" y="18222"/>
                    <a:pt x="-283" y="14260"/>
                    <a:pt x="478" y="10809"/>
                  </a:cubicBezTo>
                  <a:cubicBezTo>
                    <a:pt x="1238" y="7358"/>
                    <a:pt x="3063" y="4418"/>
                    <a:pt x="4585" y="2693"/>
                  </a:cubicBezTo>
                  <a:cubicBezTo>
                    <a:pt x="6106" y="967"/>
                    <a:pt x="7323" y="456"/>
                    <a:pt x="8692" y="201"/>
                  </a:cubicBezTo>
                  <a:cubicBezTo>
                    <a:pt x="10061" y="-55"/>
                    <a:pt x="11582" y="-55"/>
                    <a:pt x="12951" y="137"/>
                  </a:cubicBezTo>
                  <a:cubicBezTo>
                    <a:pt x="14320" y="328"/>
                    <a:pt x="15537" y="712"/>
                    <a:pt x="16906" y="1543"/>
                  </a:cubicBezTo>
                  <a:cubicBezTo>
                    <a:pt x="18275" y="2373"/>
                    <a:pt x="19796" y="3652"/>
                    <a:pt x="20556" y="4802"/>
                  </a:cubicBezTo>
                  <a:cubicBezTo>
                    <a:pt x="21317" y="5952"/>
                    <a:pt x="21317" y="6975"/>
                    <a:pt x="20556" y="7741"/>
                  </a:cubicBezTo>
                  <a:cubicBezTo>
                    <a:pt x="19796" y="8508"/>
                    <a:pt x="18275" y="9020"/>
                    <a:pt x="16602" y="9403"/>
                  </a:cubicBezTo>
                  <a:cubicBezTo>
                    <a:pt x="14928" y="9786"/>
                    <a:pt x="13103" y="10042"/>
                    <a:pt x="10517" y="9467"/>
                  </a:cubicBezTo>
                  <a:cubicBezTo>
                    <a:pt x="7931" y="8892"/>
                    <a:pt x="4585" y="7486"/>
                    <a:pt x="1238" y="6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8037216" y="1714500"/>
              <a:ext cx="698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4" y="0"/>
                  </a:moveTo>
                  <a:cubicBezTo>
                    <a:pt x="1309" y="4168"/>
                    <a:pt x="655" y="8337"/>
                    <a:pt x="327" y="11937"/>
                  </a:cubicBezTo>
                  <a:cubicBezTo>
                    <a:pt x="0" y="15537"/>
                    <a:pt x="0" y="18568"/>
                    <a:pt x="0" y="18568"/>
                  </a:cubicBezTo>
                  <a:cubicBezTo>
                    <a:pt x="0" y="18568"/>
                    <a:pt x="0" y="15537"/>
                    <a:pt x="327" y="13074"/>
                  </a:cubicBezTo>
                  <a:cubicBezTo>
                    <a:pt x="655" y="10611"/>
                    <a:pt x="1309" y="8716"/>
                    <a:pt x="2618" y="6821"/>
                  </a:cubicBezTo>
                  <a:cubicBezTo>
                    <a:pt x="3927" y="4926"/>
                    <a:pt x="5891" y="3032"/>
                    <a:pt x="7855" y="2842"/>
                  </a:cubicBezTo>
                  <a:cubicBezTo>
                    <a:pt x="9818" y="2653"/>
                    <a:pt x="11782" y="4168"/>
                    <a:pt x="14073" y="7579"/>
                  </a:cubicBezTo>
                  <a:cubicBezTo>
                    <a:pt x="16364" y="10989"/>
                    <a:pt x="18982" y="162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8095812" y="2201874"/>
              <a:ext cx="80264" cy="91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0372" fill="norm" stroke="1" extrusionOk="0">
                  <a:moveTo>
                    <a:pt x="7731" y="14436"/>
                  </a:moveTo>
                  <a:cubicBezTo>
                    <a:pt x="7731" y="12088"/>
                    <a:pt x="7731" y="9740"/>
                    <a:pt x="6381" y="9036"/>
                  </a:cubicBezTo>
                  <a:cubicBezTo>
                    <a:pt x="5031" y="8332"/>
                    <a:pt x="2331" y="9271"/>
                    <a:pt x="981" y="11384"/>
                  </a:cubicBezTo>
                  <a:cubicBezTo>
                    <a:pt x="-369" y="13497"/>
                    <a:pt x="-369" y="16784"/>
                    <a:pt x="1251" y="18662"/>
                  </a:cubicBezTo>
                  <a:cubicBezTo>
                    <a:pt x="2871" y="20540"/>
                    <a:pt x="6111" y="21010"/>
                    <a:pt x="9351" y="19367"/>
                  </a:cubicBezTo>
                  <a:cubicBezTo>
                    <a:pt x="12591" y="17723"/>
                    <a:pt x="15831" y="13967"/>
                    <a:pt x="17991" y="10445"/>
                  </a:cubicBezTo>
                  <a:cubicBezTo>
                    <a:pt x="20151" y="6923"/>
                    <a:pt x="21231" y="3636"/>
                    <a:pt x="19881" y="1758"/>
                  </a:cubicBezTo>
                  <a:cubicBezTo>
                    <a:pt x="18531" y="-120"/>
                    <a:pt x="14751" y="-590"/>
                    <a:pt x="12861" y="819"/>
                  </a:cubicBezTo>
                  <a:cubicBezTo>
                    <a:pt x="10971" y="2227"/>
                    <a:pt x="10971" y="5514"/>
                    <a:pt x="10971" y="88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8234066" y="2203813"/>
              <a:ext cx="44451" cy="14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872"/>
                  </a:moveTo>
                  <a:cubicBezTo>
                    <a:pt x="5143" y="255"/>
                    <a:pt x="10286" y="-362"/>
                    <a:pt x="13371" y="255"/>
                  </a:cubicBezTo>
                  <a:cubicBezTo>
                    <a:pt x="16457" y="872"/>
                    <a:pt x="17486" y="2724"/>
                    <a:pt x="18514" y="6427"/>
                  </a:cubicBezTo>
                  <a:cubicBezTo>
                    <a:pt x="19543" y="10129"/>
                    <a:pt x="20571" y="15684"/>
                    <a:pt x="21600" y="21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8996066" y="2101850"/>
              <a:ext cx="184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9415166" y="2127250"/>
              <a:ext cx="76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9605666" y="2127250"/>
              <a:ext cx="44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0529797" y="1735002"/>
              <a:ext cx="175576" cy="43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63" fill="norm" stroke="1" extrusionOk="0">
                  <a:moveTo>
                    <a:pt x="1881" y="6783"/>
                  </a:moveTo>
                  <a:cubicBezTo>
                    <a:pt x="2135" y="10417"/>
                    <a:pt x="2389" y="14052"/>
                    <a:pt x="2389" y="16129"/>
                  </a:cubicBezTo>
                  <a:cubicBezTo>
                    <a:pt x="2389" y="18206"/>
                    <a:pt x="2135" y="18725"/>
                    <a:pt x="1754" y="19452"/>
                  </a:cubicBezTo>
                  <a:cubicBezTo>
                    <a:pt x="1373" y="20179"/>
                    <a:pt x="864" y="21114"/>
                    <a:pt x="483" y="21321"/>
                  </a:cubicBezTo>
                  <a:cubicBezTo>
                    <a:pt x="102" y="21529"/>
                    <a:pt x="-152" y="21010"/>
                    <a:pt x="102" y="18881"/>
                  </a:cubicBezTo>
                  <a:cubicBezTo>
                    <a:pt x="356" y="16752"/>
                    <a:pt x="1119" y="13014"/>
                    <a:pt x="2516" y="9794"/>
                  </a:cubicBezTo>
                  <a:cubicBezTo>
                    <a:pt x="3914" y="6575"/>
                    <a:pt x="5947" y="3875"/>
                    <a:pt x="7472" y="2317"/>
                  </a:cubicBezTo>
                  <a:cubicBezTo>
                    <a:pt x="8996" y="760"/>
                    <a:pt x="10013" y="344"/>
                    <a:pt x="11283" y="137"/>
                  </a:cubicBezTo>
                  <a:cubicBezTo>
                    <a:pt x="12554" y="-71"/>
                    <a:pt x="14079" y="-71"/>
                    <a:pt x="15730" y="344"/>
                  </a:cubicBezTo>
                  <a:cubicBezTo>
                    <a:pt x="17382" y="760"/>
                    <a:pt x="19161" y="1591"/>
                    <a:pt x="20177" y="2629"/>
                  </a:cubicBezTo>
                  <a:cubicBezTo>
                    <a:pt x="21194" y="3667"/>
                    <a:pt x="21448" y="4914"/>
                    <a:pt x="20432" y="5848"/>
                  </a:cubicBezTo>
                  <a:cubicBezTo>
                    <a:pt x="19415" y="6783"/>
                    <a:pt x="17128" y="7406"/>
                    <a:pt x="15349" y="7717"/>
                  </a:cubicBezTo>
                  <a:cubicBezTo>
                    <a:pt x="13570" y="8029"/>
                    <a:pt x="12300" y="8029"/>
                    <a:pt x="11029" y="7925"/>
                  </a:cubicBezTo>
                  <a:cubicBezTo>
                    <a:pt x="9759" y="7821"/>
                    <a:pt x="8488" y="7614"/>
                    <a:pt x="7980" y="7094"/>
                  </a:cubicBezTo>
                  <a:cubicBezTo>
                    <a:pt x="7472" y="6575"/>
                    <a:pt x="7726" y="5744"/>
                    <a:pt x="7980" y="4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0739829" y="1581150"/>
              <a:ext cx="97738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6055" y="0"/>
                  </a:moveTo>
                  <a:cubicBezTo>
                    <a:pt x="5595" y="1895"/>
                    <a:pt x="5136" y="3789"/>
                    <a:pt x="3987" y="7579"/>
                  </a:cubicBezTo>
                  <a:cubicBezTo>
                    <a:pt x="2838" y="11368"/>
                    <a:pt x="1000" y="17053"/>
                    <a:pt x="310" y="18568"/>
                  </a:cubicBezTo>
                  <a:cubicBezTo>
                    <a:pt x="-379" y="20084"/>
                    <a:pt x="81" y="17432"/>
                    <a:pt x="1689" y="14400"/>
                  </a:cubicBezTo>
                  <a:cubicBezTo>
                    <a:pt x="3298" y="11368"/>
                    <a:pt x="6055" y="7958"/>
                    <a:pt x="8353" y="5684"/>
                  </a:cubicBezTo>
                  <a:cubicBezTo>
                    <a:pt x="10651" y="3411"/>
                    <a:pt x="12489" y="2274"/>
                    <a:pt x="14557" y="2084"/>
                  </a:cubicBezTo>
                  <a:cubicBezTo>
                    <a:pt x="16625" y="1895"/>
                    <a:pt x="18923" y="2653"/>
                    <a:pt x="20072" y="6063"/>
                  </a:cubicBezTo>
                  <a:cubicBezTo>
                    <a:pt x="21221" y="9474"/>
                    <a:pt x="21221" y="15537"/>
                    <a:pt x="212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0911503" y="2117989"/>
              <a:ext cx="106774" cy="13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0936" fill="norm" stroke="1" extrusionOk="0">
                  <a:moveTo>
                    <a:pt x="9167" y="9148"/>
                  </a:moveTo>
                  <a:cubicBezTo>
                    <a:pt x="7505" y="8181"/>
                    <a:pt x="5844" y="7214"/>
                    <a:pt x="4598" y="7536"/>
                  </a:cubicBezTo>
                  <a:cubicBezTo>
                    <a:pt x="3351" y="7859"/>
                    <a:pt x="2521" y="9471"/>
                    <a:pt x="1898" y="11083"/>
                  </a:cubicBezTo>
                  <a:cubicBezTo>
                    <a:pt x="1275" y="12695"/>
                    <a:pt x="859" y="14306"/>
                    <a:pt x="444" y="15918"/>
                  </a:cubicBezTo>
                  <a:cubicBezTo>
                    <a:pt x="28" y="17530"/>
                    <a:pt x="-387" y="19142"/>
                    <a:pt x="651" y="20109"/>
                  </a:cubicBezTo>
                  <a:cubicBezTo>
                    <a:pt x="1690" y="21077"/>
                    <a:pt x="4182" y="21399"/>
                    <a:pt x="7298" y="19948"/>
                  </a:cubicBezTo>
                  <a:cubicBezTo>
                    <a:pt x="10413" y="18498"/>
                    <a:pt x="14151" y="15274"/>
                    <a:pt x="16644" y="12533"/>
                  </a:cubicBezTo>
                  <a:cubicBezTo>
                    <a:pt x="19136" y="9793"/>
                    <a:pt x="20382" y="7536"/>
                    <a:pt x="20798" y="5602"/>
                  </a:cubicBezTo>
                  <a:cubicBezTo>
                    <a:pt x="21213" y="3668"/>
                    <a:pt x="20798" y="2056"/>
                    <a:pt x="19551" y="1089"/>
                  </a:cubicBezTo>
                  <a:cubicBezTo>
                    <a:pt x="18305" y="121"/>
                    <a:pt x="16228" y="-201"/>
                    <a:pt x="14359" y="121"/>
                  </a:cubicBezTo>
                  <a:cubicBezTo>
                    <a:pt x="12490" y="444"/>
                    <a:pt x="10828" y="1411"/>
                    <a:pt x="9167" y="2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11136016" y="2078184"/>
              <a:ext cx="38101" cy="16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3096"/>
                  </a:moveTo>
                  <a:cubicBezTo>
                    <a:pt x="1200" y="1711"/>
                    <a:pt x="2400" y="327"/>
                    <a:pt x="5400" y="50"/>
                  </a:cubicBezTo>
                  <a:cubicBezTo>
                    <a:pt x="8400" y="-227"/>
                    <a:pt x="13200" y="604"/>
                    <a:pt x="16200" y="3650"/>
                  </a:cubicBezTo>
                  <a:cubicBezTo>
                    <a:pt x="19200" y="6696"/>
                    <a:pt x="20400" y="11958"/>
                    <a:pt x="21000" y="15281"/>
                  </a:cubicBezTo>
                  <a:cubicBezTo>
                    <a:pt x="21600" y="18604"/>
                    <a:pt x="21600" y="19988"/>
                    <a:pt x="21600" y="20681"/>
                  </a:cubicBezTo>
                  <a:cubicBezTo>
                    <a:pt x="21600" y="21373"/>
                    <a:pt x="21600" y="21373"/>
                    <a:pt x="21600" y="21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11189903" y="2114550"/>
              <a:ext cx="117564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14480" y="0"/>
                  </a:moveTo>
                  <a:cubicBezTo>
                    <a:pt x="11009" y="2000"/>
                    <a:pt x="7537" y="4000"/>
                    <a:pt x="4837" y="5400"/>
                  </a:cubicBezTo>
                  <a:cubicBezTo>
                    <a:pt x="2137" y="6800"/>
                    <a:pt x="209" y="7600"/>
                    <a:pt x="16" y="9000"/>
                  </a:cubicBezTo>
                  <a:cubicBezTo>
                    <a:pt x="-177" y="10400"/>
                    <a:pt x="1366" y="12400"/>
                    <a:pt x="5223" y="14600"/>
                  </a:cubicBezTo>
                  <a:cubicBezTo>
                    <a:pt x="9080" y="16800"/>
                    <a:pt x="15252" y="19200"/>
                    <a:pt x="214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11351916" y="1594792"/>
              <a:ext cx="346345" cy="2196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91" fill="norm" stroke="1" extrusionOk="0">
                  <a:moveTo>
                    <a:pt x="4346" y="615"/>
                  </a:moveTo>
                  <a:cubicBezTo>
                    <a:pt x="4083" y="511"/>
                    <a:pt x="3820" y="407"/>
                    <a:pt x="3951" y="324"/>
                  </a:cubicBezTo>
                  <a:cubicBezTo>
                    <a:pt x="4083" y="241"/>
                    <a:pt x="4610" y="178"/>
                    <a:pt x="6520" y="116"/>
                  </a:cubicBezTo>
                  <a:cubicBezTo>
                    <a:pt x="8429" y="53"/>
                    <a:pt x="11722" y="-9"/>
                    <a:pt x="14422" y="1"/>
                  </a:cubicBezTo>
                  <a:cubicBezTo>
                    <a:pt x="17122" y="12"/>
                    <a:pt x="19229" y="95"/>
                    <a:pt x="20349" y="189"/>
                  </a:cubicBezTo>
                  <a:cubicBezTo>
                    <a:pt x="21468" y="282"/>
                    <a:pt x="21600" y="386"/>
                    <a:pt x="21468" y="657"/>
                  </a:cubicBezTo>
                  <a:cubicBezTo>
                    <a:pt x="21337" y="927"/>
                    <a:pt x="20941" y="1364"/>
                    <a:pt x="20480" y="1937"/>
                  </a:cubicBezTo>
                  <a:cubicBezTo>
                    <a:pt x="20020" y="2509"/>
                    <a:pt x="19493" y="3216"/>
                    <a:pt x="18966" y="3924"/>
                  </a:cubicBezTo>
                  <a:cubicBezTo>
                    <a:pt x="18439" y="4631"/>
                    <a:pt x="17912" y="5339"/>
                    <a:pt x="17715" y="6036"/>
                  </a:cubicBezTo>
                  <a:cubicBezTo>
                    <a:pt x="17517" y="6733"/>
                    <a:pt x="17649" y="7420"/>
                    <a:pt x="17583" y="8179"/>
                  </a:cubicBezTo>
                  <a:cubicBezTo>
                    <a:pt x="17517" y="8939"/>
                    <a:pt x="17254" y="9771"/>
                    <a:pt x="16990" y="10541"/>
                  </a:cubicBezTo>
                  <a:cubicBezTo>
                    <a:pt x="16727" y="11311"/>
                    <a:pt x="16463" y="12019"/>
                    <a:pt x="16332" y="12809"/>
                  </a:cubicBezTo>
                  <a:cubicBezTo>
                    <a:pt x="16200" y="13600"/>
                    <a:pt x="16200" y="14474"/>
                    <a:pt x="16332" y="15234"/>
                  </a:cubicBezTo>
                  <a:cubicBezTo>
                    <a:pt x="16463" y="15993"/>
                    <a:pt x="16727" y="16638"/>
                    <a:pt x="17385" y="17221"/>
                  </a:cubicBezTo>
                  <a:cubicBezTo>
                    <a:pt x="18044" y="17804"/>
                    <a:pt x="19098" y="18324"/>
                    <a:pt x="19822" y="18792"/>
                  </a:cubicBezTo>
                  <a:cubicBezTo>
                    <a:pt x="20546" y="19260"/>
                    <a:pt x="20941" y="19677"/>
                    <a:pt x="21205" y="19989"/>
                  </a:cubicBezTo>
                  <a:cubicBezTo>
                    <a:pt x="21468" y="20301"/>
                    <a:pt x="21600" y="20509"/>
                    <a:pt x="21534" y="20665"/>
                  </a:cubicBezTo>
                  <a:cubicBezTo>
                    <a:pt x="21468" y="20821"/>
                    <a:pt x="21205" y="20925"/>
                    <a:pt x="20020" y="21040"/>
                  </a:cubicBezTo>
                  <a:cubicBezTo>
                    <a:pt x="18834" y="21154"/>
                    <a:pt x="16727" y="21279"/>
                    <a:pt x="13237" y="21373"/>
                  </a:cubicBezTo>
                  <a:cubicBezTo>
                    <a:pt x="9746" y="21466"/>
                    <a:pt x="4873" y="21529"/>
                    <a:pt x="0" y="21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6811666" y="266065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6837066" y="297815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6894216" y="32829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6729116" y="3509160"/>
              <a:ext cx="159545" cy="392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0749" fill="norm" stroke="1" extrusionOk="0">
                  <a:moveTo>
                    <a:pt x="0" y="2141"/>
                  </a:moveTo>
                  <a:cubicBezTo>
                    <a:pt x="561" y="5275"/>
                    <a:pt x="1122" y="8409"/>
                    <a:pt x="1683" y="11822"/>
                  </a:cubicBezTo>
                  <a:cubicBezTo>
                    <a:pt x="2244" y="15236"/>
                    <a:pt x="2805" y="18929"/>
                    <a:pt x="3226" y="20216"/>
                  </a:cubicBezTo>
                  <a:cubicBezTo>
                    <a:pt x="3647" y="21503"/>
                    <a:pt x="3927" y="20384"/>
                    <a:pt x="4068" y="17698"/>
                  </a:cubicBezTo>
                  <a:cubicBezTo>
                    <a:pt x="4208" y="15012"/>
                    <a:pt x="4208" y="10759"/>
                    <a:pt x="4909" y="7737"/>
                  </a:cubicBezTo>
                  <a:cubicBezTo>
                    <a:pt x="5610" y="4715"/>
                    <a:pt x="7013" y="2925"/>
                    <a:pt x="8275" y="1806"/>
                  </a:cubicBezTo>
                  <a:cubicBezTo>
                    <a:pt x="9538" y="686"/>
                    <a:pt x="10660" y="239"/>
                    <a:pt x="11922" y="71"/>
                  </a:cubicBezTo>
                  <a:cubicBezTo>
                    <a:pt x="13184" y="-97"/>
                    <a:pt x="14587" y="15"/>
                    <a:pt x="16130" y="630"/>
                  </a:cubicBezTo>
                  <a:cubicBezTo>
                    <a:pt x="17673" y="1246"/>
                    <a:pt x="19356" y="2365"/>
                    <a:pt x="20338" y="3484"/>
                  </a:cubicBezTo>
                  <a:cubicBezTo>
                    <a:pt x="21319" y="4604"/>
                    <a:pt x="21600" y="5723"/>
                    <a:pt x="20057" y="6786"/>
                  </a:cubicBezTo>
                  <a:cubicBezTo>
                    <a:pt x="18514" y="7849"/>
                    <a:pt x="15148" y="8856"/>
                    <a:pt x="12062" y="9416"/>
                  </a:cubicBezTo>
                  <a:cubicBezTo>
                    <a:pt x="8977" y="9976"/>
                    <a:pt x="6171" y="10087"/>
                    <a:pt x="3366" y="10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6894216" y="3829049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6926911" y="3867149"/>
              <a:ext cx="107006" cy="12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50" fill="norm" stroke="1" extrusionOk="0">
                  <a:moveTo>
                    <a:pt x="11246" y="0"/>
                  </a:moveTo>
                  <a:cubicBezTo>
                    <a:pt x="8705" y="3187"/>
                    <a:pt x="6164" y="6374"/>
                    <a:pt x="4046" y="8852"/>
                  </a:cubicBezTo>
                  <a:cubicBezTo>
                    <a:pt x="1929" y="11331"/>
                    <a:pt x="235" y="13102"/>
                    <a:pt x="23" y="14695"/>
                  </a:cubicBezTo>
                  <a:cubicBezTo>
                    <a:pt x="-189" y="16289"/>
                    <a:pt x="1082" y="17705"/>
                    <a:pt x="3835" y="18944"/>
                  </a:cubicBezTo>
                  <a:cubicBezTo>
                    <a:pt x="6587" y="20184"/>
                    <a:pt x="10823" y="21246"/>
                    <a:pt x="13999" y="21423"/>
                  </a:cubicBezTo>
                  <a:cubicBezTo>
                    <a:pt x="17176" y="21600"/>
                    <a:pt x="19293" y="20892"/>
                    <a:pt x="21411" y="20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7088138" y="3867149"/>
              <a:ext cx="99335" cy="111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050" fill="norm" stroke="1" extrusionOk="0">
                  <a:moveTo>
                    <a:pt x="7222" y="4800"/>
                  </a:moveTo>
                  <a:cubicBezTo>
                    <a:pt x="6781" y="2800"/>
                    <a:pt x="6340" y="800"/>
                    <a:pt x="5238" y="400"/>
                  </a:cubicBezTo>
                  <a:cubicBezTo>
                    <a:pt x="4136" y="0"/>
                    <a:pt x="2373" y="1200"/>
                    <a:pt x="1271" y="2800"/>
                  </a:cubicBezTo>
                  <a:cubicBezTo>
                    <a:pt x="169" y="4400"/>
                    <a:pt x="-272" y="6400"/>
                    <a:pt x="169" y="9600"/>
                  </a:cubicBezTo>
                  <a:cubicBezTo>
                    <a:pt x="610" y="12800"/>
                    <a:pt x="1932" y="17200"/>
                    <a:pt x="3695" y="19400"/>
                  </a:cubicBezTo>
                  <a:cubicBezTo>
                    <a:pt x="5459" y="21600"/>
                    <a:pt x="7663" y="21600"/>
                    <a:pt x="10748" y="19400"/>
                  </a:cubicBezTo>
                  <a:cubicBezTo>
                    <a:pt x="13834" y="17200"/>
                    <a:pt x="17801" y="12800"/>
                    <a:pt x="19565" y="9200"/>
                  </a:cubicBezTo>
                  <a:cubicBezTo>
                    <a:pt x="21328" y="5600"/>
                    <a:pt x="20887" y="2800"/>
                    <a:pt x="19124" y="1400"/>
                  </a:cubicBezTo>
                  <a:cubicBezTo>
                    <a:pt x="17361" y="0"/>
                    <a:pt x="14275" y="0"/>
                    <a:pt x="1118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7074132" y="3333049"/>
              <a:ext cx="99485" cy="132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41" fill="norm" stroke="1" extrusionOk="0">
                  <a:moveTo>
                    <a:pt x="919" y="7844"/>
                  </a:moveTo>
                  <a:cubicBezTo>
                    <a:pt x="1379" y="9456"/>
                    <a:pt x="1838" y="11068"/>
                    <a:pt x="1838" y="13486"/>
                  </a:cubicBezTo>
                  <a:cubicBezTo>
                    <a:pt x="1838" y="15904"/>
                    <a:pt x="1379" y="19128"/>
                    <a:pt x="919" y="19934"/>
                  </a:cubicBezTo>
                  <a:cubicBezTo>
                    <a:pt x="460" y="20740"/>
                    <a:pt x="0" y="19128"/>
                    <a:pt x="0" y="16227"/>
                  </a:cubicBezTo>
                  <a:cubicBezTo>
                    <a:pt x="0" y="13325"/>
                    <a:pt x="460" y="9134"/>
                    <a:pt x="1379" y="6394"/>
                  </a:cubicBezTo>
                  <a:cubicBezTo>
                    <a:pt x="2298" y="3653"/>
                    <a:pt x="3677" y="2364"/>
                    <a:pt x="5515" y="1236"/>
                  </a:cubicBezTo>
                  <a:cubicBezTo>
                    <a:pt x="7353" y="107"/>
                    <a:pt x="9651" y="-860"/>
                    <a:pt x="12409" y="1236"/>
                  </a:cubicBezTo>
                  <a:cubicBezTo>
                    <a:pt x="15166" y="3331"/>
                    <a:pt x="18383" y="8489"/>
                    <a:pt x="21600" y="13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8000399" y="3483726"/>
              <a:ext cx="38039" cy="334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0" h="21484" fill="norm" stroke="1" extrusionOk="0">
                  <a:moveTo>
                    <a:pt x="9543" y="3824"/>
                  </a:moveTo>
                  <a:cubicBezTo>
                    <a:pt x="8406" y="3144"/>
                    <a:pt x="7269" y="2465"/>
                    <a:pt x="6700" y="1718"/>
                  </a:cubicBezTo>
                  <a:cubicBezTo>
                    <a:pt x="6132" y="971"/>
                    <a:pt x="6132" y="156"/>
                    <a:pt x="7837" y="20"/>
                  </a:cubicBezTo>
                  <a:cubicBezTo>
                    <a:pt x="9543" y="-116"/>
                    <a:pt x="12953" y="427"/>
                    <a:pt x="15795" y="2397"/>
                  </a:cubicBezTo>
                  <a:cubicBezTo>
                    <a:pt x="18637" y="4367"/>
                    <a:pt x="20911" y="7763"/>
                    <a:pt x="20343" y="10956"/>
                  </a:cubicBezTo>
                  <a:cubicBezTo>
                    <a:pt x="19774" y="14148"/>
                    <a:pt x="16364" y="17137"/>
                    <a:pt x="12385" y="18971"/>
                  </a:cubicBezTo>
                  <a:cubicBezTo>
                    <a:pt x="8406" y="20805"/>
                    <a:pt x="3858" y="21484"/>
                    <a:pt x="1585" y="21484"/>
                  </a:cubicBezTo>
                  <a:cubicBezTo>
                    <a:pt x="-689" y="21484"/>
                    <a:pt x="-689" y="20805"/>
                    <a:pt x="2722" y="19378"/>
                  </a:cubicBezTo>
                  <a:cubicBezTo>
                    <a:pt x="6132" y="17952"/>
                    <a:pt x="12953" y="15778"/>
                    <a:pt x="19774" y="13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8035220" y="3443791"/>
              <a:ext cx="145930" cy="17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47" fill="norm" stroke="1" extrusionOk="0">
                  <a:moveTo>
                    <a:pt x="291" y="9112"/>
                  </a:moveTo>
                  <a:cubicBezTo>
                    <a:pt x="-17" y="7810"/>
                    <a:pt x="-326" y="6509"/>
                    <a:pt x="754" y="4948"/>
                  </a:cubicBezTo>
                  <a:cubicBezTo>
                    <a:pt x="1834" y="3386"/>
                    <a:pt x="4303" y="1565"/>
                    <a:pt x="7234" y="654"/>
                  </a:cubicBezTo>
                  <a:cubicBezTo>
                    <a:pt x="10165" y="-257"/>
                    <a:pt x="13560" y="-257"/>
                    <a:pt x="16337" y="914"/>
                  </a:cubicBezTo>
                  <a:cubicBezTo>
                    <a:pt x="19114" y="2085"/>
                    <a:pt x="21274" y="4427"/>
                    <a:pt x="21274" y="7810"/>
                  </a:cubicBezTo>
                  <a:cubicBezTo>
                    <a:pt x="21274" y="11194"/>
                    <a:pt x="19114" y="15618"/>
                    <a:pt x="16183" y="18090"/>
                  </a:cubicBezTo>
                  <a:cubicBezTo>
                    <a:pt x="13251" y="20562"/>
                    <a:pt x="9548" y="21083"/>
                    <a:pt x="6925" y="21213"/>
                  </a:cubicBezTo>
                  <a:cubicBezTo>
                    <a:pt x="4303" y="21343"/>
                    <a:pt x="2760" y="21083"/>
                    <a:pt x="2605" y="20692"/>
                  </a:cubicBezTo>
                  <a:cubicBezTo>
                    <a:pt x="2451" y="20302"/>
                    <a:pt x="3685" y="19782"/>
                    <a:pt x="4920" y="19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8145166" y="3787689"/>
              <a:ext cx="57151" cy="18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648"/>
                  </a:moveTo>
                  <a:cubicBezTo>
                    <a:pt x="800" y="1392"/>
                    <a:pt x="1600" y="136"/>
                    <a:pt x="3600" y="11"/>
                  </a:cubicBezTo>
                  <a:cubicBezTo>
                    <a:pt x="5600" y="-115"/>
                    <a:pt x="8800" y="890"/>
                    <a:pt x="12000" y="4657"/>
                  </a:cubicBezTo>
                  <a:cubicBezTo>
                    <a:pt x="15200" y="8425"/>
                    <a:pt x="18400" y="14955"/>
                    <a:pt x="2160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8184978" y="3809999"/>
              <a:ext cx="8718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1" h="21600" fill="norm" stroke="1" extrusionOk="0">
                  <a:moveTo>
                    <a:pt x="20221" y="0"/>
                  </a:moveTo>
                  <a:cubicBezTo>
                    <a:pt x="16294" y="1964"/>
                    <a:pt x="12366" y="3927"/>
                    <a:pt x="9421" y="5400"/>
                  </a:cubicBezTo>
                  <a:cubicBezTo>
                    <a:pt x="6476" y="6873"/>
                    <a:pt x="4512" y="7855"/>
                    <a:pt x="2548" y="9327"/>
                  </a:cubicBezTo>
                  <a:cubicBezTo>
                    <a:pt x="585" y="10800"/>
                    <a:pt x="-1379" y="12764"/>
                    <a:pt x="1321" y="14891"/>
                  </a:cubicBezTo>
                  <a:cubicBezTo>
                    <a:pt x="4021" y="17018"/>
                    <a:pt x="11385" y="19309"/>
                    <a:pt x="187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8335666" y="3822700"/>
              <a:ext cx="254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00"/>
                    <a:pt x="7200" y="10200"/>
                    <a:pt x="10800" y="13800"/>
                  </a:cubicBezTo>
                  <a:cubicBezTo>
                    <a:pt x="14400" y="17400"/>
                    <a:pt x="18000" y="195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8303916" y="3266016"/>
              <a:ext cx="139701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87"/>
                  </a:moveTo>
                  <a:cubicBezTo>
                    <a:pt x="327" y="6271"/>
                    <a:pt x="655" y="9755"/>
                    <a:pt x="655" y="12542"/>
                  </a:cubicBezTo>
                  <a:cubicBezTo>
                    <a:pt x="655" y="15329"/>
                    <a:pt x="327" y="17419"/>
                    <a:pt x="164" y="17419"/>
                  </a:cubicBezTo>
                  <a:cubicBezTo>
                    <a:pt x="0" y="17419"/>
                    <a:pt x="0" y="15329"/>
                    <a:pt x="818" y="12542"/>
                  </a:cubicBezTo>
                  <a:cubicBezTo>
                    <a:pt x="1636" y="9755"/>
                    <a:pt x="3273" y="6271"/>
                    <a:pt x="5073" y="3832"/>
                  </a:cubicBezTo>
                  <a:cubicBezTo>
                    <a:pt x="6873" y="1394"/>
                    <a:pt x="8836" y="0"/>
                    <a:pt x="10309" y="0"/>
                  </a:cubicBezTo>
                  <a:cubicBezTo>
                    <a:pt x="11782" y="0"/>
                    <a:pt x="12764" y="1394"/>
                    <a:pt x="14564" y="5226"/>
                  </a:cubicBezTo>
                  <a:cubicBezTo>
                    <a:pt x="16364" y="9058"/>
                    <a:pt x="18982" y="153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9650116" y="3702049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9935866" y="3673972"/>
              <a:ext cx="698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964" y="12302"/>
                    <a:pt x="3927" y="4448"/>
                    <a:pt x="7527" y="1502"/>
                  </a:cubicBezTo>
                  <a:cubicBezTo>
                    <a:pt x="11127" y="-1443"/>
                    <a:pt x="16364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0577216" y="3201377"/>
              <a:ext cx="158666" cy="52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49" fill="norm" stroke="1" extrusionOk="0">
                  <a:moveTo>
                    <a:pt x="0" y="9849"/>
                  </a:moveTo>
                  <a:cubicBezTo>
                    <a:pt x="0" y="12278"/>
                    <a:pt x="0" y="14707"/>
                    <a:pt x="142" y="16355"/>
                  </a:cubicBezTo>
                  <a:cubicBezTo>
                    <a:pt x="284" y="18003"/>
                    <a:pt x="568" y="18871"/>
                    <a:pt x="853" y="19695"/>
                  </a:cubicBezTo>
                  <a:cubicBezTo>
                    <a:pt x="1137" y="20519"/>
                    <a:pt x="1421" y="21300"/>
                    <a:pt x="1563" y="21430"/>
                  </a:cubicBezTo>
                  <a:cubicBezTo>
                    <a:pt x="1705" y="21560"/>
                    <a:pt x="1705" y="21040"/>
                    <a:pt x="1563" y="19044"/>
                  </a:cubicBezTo>
                  <a:cubicBezTo>
                    <a:pt x="1421" y="17049"/>
                    <a:pt x="1137" y="13579"/>
                    <a:pt x="1989" y="10500"/>
                  </a:cubicBezTo>
                  <a:cubicBezTo>
                    <a:pt x="2842" y="7420"/>
                    <a:pt x="4832" y="4731"/>
                    <a:pt x="6253" y="3126"/>
                  </a:cubicBezTo>
                  <a:cubicBezTo>
                    <a:pt x="7674" y="1521"/>
                    <a:pt x="8526" y="1001"/>
                    <a:pt x="9663" y="654"/>
                  </a:cubicBezTo>
                  <a:cubicBezTo>
                    <a:pt x="10800" y="307"/>
                    <a:pt x="12221" y="133"/>
                    <a:pt x="13642" y="47"/>
                  </a:cubicBezTo>
                  <a:cubicBezTo>
                    <a:pt x="15063" y="-40"/>
                    <a:pt x="16484" y="-40"/>
                    <a:pt x="17905" y="350"/>
                  </a:cubicBezTo>
                  <a:cubicBezTo>
                    <a:pt x="19326" y="741"/>
                    <a:pt x="20747" y="1521"/>
                    <a:pt x="21174" y="2432"/>
                  </a:cubicBezTo>
                  <a:cubicBezTo>
                    <a:pt x="21600" y="3343"/>
                    <a:pt x="21032" y="4384"/>
                    <a:pt x="18758" y="5295"/>
                  </a:cubicBezTo>
                  <a:cubicBezTo>
                    <a:pt x="16484" y="6206"/>
                    <a:pt x="12505" y="6987"/>
                    <a:pt x="9663" y="7377"/>
                  </a:cubicBezTo>
                  <a:cubicBezTo>
                    <a:pt x="6821" y="7767"/>
                    <a:pt x="5116" y="7767"/>
                    <a:pt x="4832" y="7637"/>
                  </a:cubicBezTo>
                  <a:cubicBezTo>
                    <a:pt x="4547" y="7507"/>
                    <a:pt x="5684" y="7247"/>
                    <a:pt x="6821" y="6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10755016" y="2986616"/>
              <a:ext cx="101601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652"/>
                  </a:moveTo>
                  <a:cubicBezTo>
                    <a:pt x="1800" y="5649"/>
                    <a:pt x="3600" y="6646"/>
                    <a:pt x="4500" y="8142"/>
                  </a:cubicBezTo>
                  <a:cubicBezTo>
                    <a:pt x="5400" y="9637"/>
                    <a:pt x="5400" y="11631"/>
                    <a:pt x="4725" y="13957"/>
                  </a:cubicBezTo>
                  <a:cubicBezTo>
                    <a:pt x="4050" y="16283"/>
                    <a:pt x="2700" y="18942"/>
                    <a:pt x="2025" y="18942"/>
                  </a:cubicBezTo>
                  <a:cubicBezTo>
                    <a:pt x="1350" y="18942"/>
                    <a:pt x="1350" y="16283"/>
                    <a:pt x="2250" y="13126"/>
                  </a:cubicBezTo>
                  <a:cubicBezTo>
                    <a:pt x="3150" y="9969"/>
                    <a:pt x="4950" y="6314"/>
                    <a:pt x="6525" y="3822"/>
                  </a:cubicBezTo>
                  <a:cubicBezTo>
                    <a:pt x="8100" y="1329"/>
                    <a:pt x="9450" y="0"/>
                    <a:pt x="10800" y="0"/>
                  </a:cubicBezTo>
                  <a:cubicBezTo>
                    <a:pt x="12150" y="0"/>
                    <a:pt x="13500" y="1329"/>
                    <a:pt x="15300" y="5151"/>
                  </a:cubicBezTo>
                  <a:cubicBezTo>
                    <a:pt x="17100" y="8972"/>
                    <a:pt x="19350" y="152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10831216" y="3575050"/>
              <a:ext cx="254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700"/>
                    <a:pt x="10800" y="11400"/>
                    <a:pt x="14400" y="15000"/>
                  </a:cubicBezTo>
                  <a:cubicBezTo>
                    <a:pt x="18000" y="18600"/>
                    <a:pt x="19800" y="20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0852615" y="3587777"/>
              <a:ext cx="92902" cy="11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202" fill="norm" stroke="1" extrusionOk="0">
                  <a:moveTo>
                    <a:pt x="18187" y="4707"/>
                  </a:moveTo>
                  <a:cubicBezTo>
                    <a:pt x="18187" y="2744"/>
                    <a:pt x="18187" y="780"/>
                    <a:pt x="16987" y="191"/>
                  </a:cubicBezTo>
                  <a:cubicBezTo>
                    <a:pt x="15787" y="-398"/>
                    <a:pt x="13387" y="387"/>
                    <a:pt x="10747" y="2351"/>
                  </a:cubicBezTo>
                  <a:cubicBezTo>
                    <a:pt x="8107" y="4315"/>
                    <a:pt x="5227" y="7457"/>
                    <a:pt x="3067" y="10009"/>
                  </a:cubicBezTo>
                  <a:cubicBezTo>
                    <a:pt x="907" y="12562"/>
                    <a:pt x="-533" y="14526"/>
                    <a:pt x="187" y="16097"/>
                  </a:cubicBezTo>
                  <a:cubicBezTo>
                    <a:pt x="907" y="17667"/>
                    <a:pt x="3787" y="18846"/>
                    <a:pt x="7627" y="19631"/>
                  </a:cubicBezTo>
                  <a:cubicBezTo>
                    <a:pt x="11467" y="20417"/>
                    <a:pt x="16267" y="20809"/>
                    <a:pt x="21067" y="21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1059816" y="3549650"/>
              <a:ext cx="317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500"/>
                    <a:pt x="5760" y="9000"/>
                    <a:pt x="9360" y="12600"/>
                  </a:cubicBezTo>
                  <a:cubicBezTo>
                    <a:pt x="12960" y="16200"/>
                    <a:pt x="17280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1086162" y="3594099"/>
              <a:ext cx="10065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21399" y="0"/>
                  </a:moveTo>
                  <a:cubicBezTo>
                    <a:pt x="19149" y="0"/>
                    <a:pt x="16899" y="0"/>
                    <a:pt x="13974" y="1309"/>
                  </a:cubicBezTo>
                  <a:cubicBezTo>
                    <a:pt x="11049" y="2618"/>
                    <a:pt x="7449" y="5236"/>
                    <a:pt x="4749" y="7200"/>
                  </a:cubicBezTo>
                  <a:cubicBezTo>
                    <a:pt x="2049" y="9164"/>
                    <a:pt x="249" y="10473"/>
                    <a:pt x="24" y="11782"/>
                  </a:cubicBezTo>
                  <a:cubicBezTo>
                    <a:pt x="-201" y="13091"/>
                    <a:pt x="1149" y="14400"/>
                    <a:pt x="4974" y="16036"/>
                  </a:cubicBezTo>
                  <a:cubicBezTo>
                    <a:pt x="8799" y="17673"/>
                    <a:pt x="15099" y="19636"/>
                    <a:pt x="213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6233070" y="1105263"/>
              <a:ext cx="5483884" cy="1491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89" fill="norm" stroke="1" extrusionOk="0">
                  <a:moveTo>
                    <a:pt x="4722" y="5786"/>
                  </a:moveTo>
                  <a:cubicBezTo>
                    <a:pt x="4731" y="5602"/>
                    <a:pt x="4739" y="5418"/>
                    <a:pt x="4735" y="5249"/>
                  </a:cubicBezTo>
                  <a:cubicBezTo>
                    <a:pt x="4731" y="5081"/>
                    <a:pt x="4714" y="4928"/>
                    <a:pt x="4651" y="4821"/>
                  </a:cubicBezTo>
                  <a:cubicBezTo>
                    <a:pt x="4589" y="4713"/>
                    <a:pt x="4481" y="4652"/>
                    <a:pt x="4294" y="4621"/>
                  </a:cubicBezTo>
                  <a:cubicBezTo>
                    <a:pt x="4106" y="4591"/>
                    <a:pt x="3840" y="4591"/>
                    <a:pt x="3549" y="4729"/>
                  </a:cubicBezTo>
                  <a:cubicBezTo>
                    <a:pt x="3257" y="4866"/>
                    <a:pt x="2941" y="5142"/>
                    <a:pt x="2666" y="5525"/>
                  </a:cubicBezTo>
                  <a:cubicBezTo>
                    <a:pt x="2392" y="5908"/>
                    <a:pt x="2158" y="6398"/>
                    <a:pt x="1950" y="6965"/>
                  </a:cubicBezTo>
                  <a:cubicBezTo>
                    <a:pt x="1742" y="7532"/>
                    <a:pt x="1559" y="8175"/>
                    <a:pt x="1368" y="8788"/>
                  </a:cubicBezTo>
                  <a:cubicBezTo>
                    <a:pt x="1176" y="9401"/>
                    <a:pt x="977" y="9983"/>
                    <a:pt x="777" y="10626"/>
                  </a:cubicBezTo>
                  <a:cubicBezTo>
                    <a:pt x="577" y="11270"/>
                    <a:pt x="377" y="11975"/>
                    <a:pt x="244" y="12725"/>
                  </a:cubicBezTo>
                  <a:cubicBezTo>
                    <a:pt x="111" y="13476"/>
                    <a:pt x="44" y="14272"/>
                    <a:pt x="15" y="14962"/>
                  </a:cubicBezTo>
                  <a:cubicBezTo>
                    <a:pt x="-14" y="15651"/>
                    <a:pt x="-6" y="16233"/>
                    <a:pt x="73" y="16785"/>
                  </a:cubicBezTo>
                  <a:cubicBezTo>
                    <a:pt x="152" y="17336"/>
                    <a:pt x="302" y="17857"/>
                    <a:pt x="490" y="18301"/>
                  </a:cubicBezTo>
                  <a:cubicBezTo>
                    <a:pt x="677" y="18746"/>
                    <a:pt x="902" y="19113"/>
                    <a:pt x="1122" y="19450"/>
                  </a:cubicBezTo>
                  <a:cubicBezTo>
                    <a:pt x="1343" y="19787"/>
                    <a:pt x="1559" y="20094"/>
                    <a:pt x="1788" y="20339"/>
                  </a:cubicBezTo>
                  <a:cubicBezTo>
                    <a:pt x="2017" y="20584"/>
                    <a:pt x="2258" y="20768"/>
                    <a:pt x="2521" y="20906"/>
                  </a:cubicBezTo>
                  <a:cubicBezTo>
                    <a:pt x="2783" y="21044"/>
                    <a:pt x="3066" y="21135"/>
                    <a:pt x="3365" y="21212"/>
                  </a:cubicBezTo>
                  <a:cubicBezTo>
                    <a:pt x="3665" y="21289"/>
                    <a:pt x="3981" y="21350"/>
                    <a:pt x="4285" y="21411"/>
                  </a:cubicBezTo>
                  <a:cubicBezTo>
                    <a:pt x="4589" y="21472"/>
                    <a:pt x="4880" y="21534"/>
                    <a:pt x="5209" y="21564"/>
                  </a:cubicBezTo>
                  <a:cubicBezTo>
                    <a:pt x="5538" y="21595"/>
                    <a:pt x="5904" y="21595"/>
                    <a:pt x="6245" y="21580"/>
                  </a:cubicBezTo>
                  <a:cubicBezTo>
                    <a:pt x="6587" y="21564"/>
                    <a:pt x="6903" y="21534"/>
                    <a:pt x="7215" y="21472"/>
                  </a:cubicBezTo>
                  <a:cubicBezTo>
                    <a:pt x="7527" y="21411"/>
                    <a:pt x="7835" y="21319"/>
                    <a:pt x="8135" y="21258"/>
                  </a:cubicBezTo>
                  <a:cubicBezTo>
                    <a:pt x="8435" y="21197"/>
                    <a:pt x="8726" y="21166"/>
                    <a:pt x="9030" y="21135"/>
                  </a:cubicBezTo>
                  <a:cubicBezTo>
                    <a:pt x="9334" y="21105"/>
                    <a:pt x="9650" y="21074"/>
                    <a:pt x="9970" y="21059"/>
                  </a:cubicBezTo>
                  <a:cubicBezTo>
                    <a:pt x="10291" y="21044"/>
                    <a:pt x="10615" y="21044"/>
                    <a:pt x="10965" y="21044"/>
                  </a:cubicBezTo>
                  <a:cubicBezTo>
                    <a:pt x="11315" y="21044"/>
                    <a:pt x="11689" y="21044"/>
                    <a:pt x="12051" y="21044"/>
                  </a:cubicBezTo>
                  <a:cubicBezTo>
                    <a:pt x="12413" y="21044"/>
                    <a:pt x="12763" y="21044"/>
                    <a:pt x="13104" y="21059"/>
                  </a:cubicBezTo>
                  <a:cubicBezTo>
                    <a:pt x="13445" y="21074"/>
                    <a:pt x="13778" y="21105"/>
                    <a:pt x="14111" y="21135"/>
                  </a:cubicBezTo>
                  <a:cubicBezTo>
                    <a:pt x="14444" y="21166"/>
                    <a:pt x="14777" y="21197"/>
                    <a:pt x="15098" y="21212"/>
                  </a:cubicBezTo>
                  <a:cubicBezTo>
                    <a:pt x="15418" y="21227"/>
                    <a:pt x="15726" y="21227"/>
                    <a:pt x="16030" y="21197"/>
                  </a:cubicBezTo>
                  <a:cubicBezTo>
                    <a:pt x="16334" y="21166"/>
                    <a:pt x="16633" y="21105"/>
                    <a:pt x="16941" y="21044"/>
                  </a:cubicBezTo>
                  <a:cubicBezTo>
                    <a:pt x="17249" y="20982"/>
                    <a:pt x="17566" y="20921"/>
                    <a:pt x="17882" y="20860"/>
                  </a:cubicBezTo>
                  <a:cubicBezTo>
                    <a:pt x="18198" y="20798"/>
                    <a:pt x="18515" y="20737"/>
                    <a:pt x="18814" y="20661"/>
                  </a:cubicBezTo>
                  <a:cubicBezTo>
                    <a:pt x="19114" y="20584"/>
                    <a:pt x="19397" y="20492"/>
                    <a:pt x="19684" y="20339"/>
                  </a:cubicBezTo>
                  <a:cubicBezTo>
                    <a:pt x="19971" y="20186"/>
                    <a:pt x="20263" y="19971"/>
                    <a:pt x="20512" y="19619"/>
                  </a:cubicBezTo>
                  <a:cubicBezTo>
                    <a:pt x="20762" y="19266"/>
                    <a:pt x="20970" y="18776"/>
                    <a:pt x="21137" y="18072"/>
                  </a:cubicBezTo>
                  <a:cubicBezTo>
                    <a:pt x="21303" y="17367"/>
                    <a:pt x="21428" y="16448"/>
                    <a:pt x="21499" y="15590"/>
                  </a:cubicBezTo>
                  <a:cubicBezTo>
                    <a:pt x="21569" y="14732"/>
                    <a:pt x="21586" y="13935"/>
                    <a:pt x="21536" y="13231"/>
                  </a:cubicBezTo>
                  <a:cubicBezTo>
                    <a:pt x="21486" y="12526"/>
                    <a:pt x="21370" y="11913"/>
                    <a:pt x="21178" y="11209"/>
                  </a:cubicBezTo>
                  <a:cubicBezTo>
                    <a:pt x="20987" y="10504"/>
                    <a:pt x="20720" y="9707"/>
                    <a:pt x="20466" y="8987"/>
                  </a:cubicBezTo>
                  <a:cubicBezTo>
                    <a:pt x="20213" y="8267"/>
                    <a:pt x="19971" y="7624"/>
                    <a:pt x="19705" y="7057"/>
                  </a:cubicBezTo>
                  <a:cubicBezTo>
                    <a:pt x="19438" y="6490"/>
                    <a:pt x="19147" y="6000"/>
                    <a:pt x="18852" y="5556"/>
                  </a:cubicBezTo>
                  <a:cubicBezTo>
                    <a:pt x="18556" y="5112"/>
                    <a:pt x="18257" y="4713"/>
                    <a:pt x="17944" y="4330"/>
                  </a:cubicBezTo>
                  <a:cubicBezTo>
                    <a:pt x="17632" y="3947"/>
                    <a:pt x="17308" y="3580"/>
                    <a:pt x="16995" y="3258"/>
                  </a:cubicBezTo>
                  <a:cubicBezTo>
                    <a:pt x="16683" y="2936"/>
                    <a:pt x="16384" y="2661"/>
                    <a:pt x="16084" y="2415"/>
                  </a:cubicBezTo>
                  <a:cubicBezTo>
                    <a:pt x="15784" y="2170"/>
                    <a:pt x="15485" y="1956"/>
                    <a:pt x="15173" y="1757"/>
                  </a:cubicBezTo>
                  <a:cubicBezTo>
                    <a:pt x="14860" y="1558"/>
                    <a:pt x="14536" y="1374"/>
                    <a:pt x="14199" y="1190"/>
                  </a:cubicBezTo>
                  <a:cubicBezTo>
                    <a:pt x="13862" y="1006"/>
                    <a:pt x="13512" y="822"/>
                    <a:pt x="13196" y="684"/>
                  </a:cubicBezTo>
                  <a:cubicBezTo>
                    <a:pt x="12879" y="546"/>
                    <a:pt x="12596" y="455"/>
                    <a:pt x="12309" y="363"/>
                  </a:cubicBezTo>
                  <a:cubicBezTo>
                    <a:pt x="12022" y="271"/>
                    <a:pt x="11731" y="179"/>
                    <a:pt x="11423" y="118"/>
                  </a:cubicBezTo>
                  <a:cubicBezTo>
                    <a:pt x="11115" y="56"/>
                    <a:pt x="10790" y="26"/>
                    <a:pt x="10474" y="10"/>
                  </a:cubicBezTo>
                  <a:cubicBezTo>
                    <a:pt x="10158" y="-5"/>
                    <a:pt x="9850" y="-5"/>
                    <a:pt x="9537" y="26"/>
                  </a:cubicBezTo>
                  <a:cubicBezTo>
                    <a:pt x="9225" y="56"/>
                    <a:pt x="8909" y="118"/>
                    <a:pt x="8580" y="209"/>
                  </a:cubicBezTo>
                  <a:cubicBezTo>
                    <a:pt x="8251" y="301"/>
                    <a:pt x="7910" y="424"/>
                    <a:pt x="7569" y="577"/>
                  </a:cubicBezTo>
                  <a:cubicBezTo>
                    <a:pt x="7228" y="730"/>
                    <a:pt x="6886" y="914"/>
                    <a:pt x="6558" y="1113"/>
                  </a:cubicBezTo>
                  <a:cubicBezTo>
                    <a:pt x="6229" y="1312"/>
                    <a:pt x="5912" y="1527"/>
                    <a:pt x="5609" y="1726"/>
                  </a:cubicBezTo>
                  <a:cubicBezTo>
                    <a:pt x="5305" y="1925"/>
                    <a:pt x="5014" y="2109"/>
                    <a:pt x="4689" y="2354"/>
                  </a:cubicBezTo>
                  <a:cubicBezTo>
                    <a:pt x="4364" y="2599"/>
                    <a:pt x="4006" y="2906"/>
                    <a:pt x="3678" y="3243"/>
                  </a:cubicBezTo>
                  <a:cubicBezTo>
                    <a:pt x="3349" y="3580"/>
                    <a:pt x="3049" y="3947"/>
                    <a:pt x="2816" y="4269"/>
                  </a:cubicBezTo>
                  <a:cubicBezTo>
                    <a:pt x="2583" y="4591"/>
                    <a:pt x="2417" y="4866"/>
                    <a:pt x="2250" y="5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6283053" y="2902375"/>
              <a:ext cx="5426391" cy="1404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80" fill="norm" stroke="1" extrusionOk="0">
                  <a:moveTo>
                    <a:pt x="9894" y="5263"/>
                  </a:moveTo>
                  <a:cubicBezTo>
                    <a:pt x="9650" y="4970"/>
                    <a:pt x="9406" y="4677"/>
                    <a:pt x="9154" y="4482"/>
                  </a:cubicBezTo>
                  <a:cubicBezTo>
                    <a:pt x="8902" y="4287"/>
                    <a:pt x="8641" y="4189"/>
                    <a:pt x="8343" y="4108"/>
                  </a:cubicBezTo>
                  <a:cubicBezTo>
                    <a:pt x="8044" y="4027"/>
                    <a:pt x="7708" y="3962"/>
                    <a:pt x="7372" y="3929"/>
                  </a:cubicBezTo>
                  <a:cubicBezTo>
                    <a:pt x="7035" y="3897"/>
                    <a:pt x="6699" y="3897"/>
                    <a:pt x="6371" y="3880"/>
                  </a:cubicBezTo>
                  <a:cubicBezTo>
                    <a:pt x="6043" y="3864"/>
                    <a:pt x="5724" y="3832"/>
                    <a:pt x="5387" y="3815"/>
                  </a:cubicBezTo>
                  <a:cubicBezTo>
                    <a:pt x="5051" y="3799"/>
                    <a:pt x="4698" y="3799"/>
                    <a:pt x="4357" y="3864"/>
                  </a:cubicBezTo>
                  <a:cubicBezTo>
                    <a:pt x="4017" y="3929"/>
                    <a:pt x="3689" y="4059"/>
                    <a:pt x="3382" y="4206"/>
                  </a:cubicBezTo>
                  <a:cubicBezTo>
                    <a:pt x="3075" y="4352"/>
                    <a:pt x="2789" y="4515"/>
                    <a:pt x="2470" y="4791"/>
                  </a:cubicBezTo>
                  <a:cubicBezTo>
                    <a:pt x="2150" y="5068"/>
                    <a:pt x="1797" y="5458"/>
                    <a:pt x="1507" y="5865"/>
                  </a:cubicBezTo>
                  <a:cubicBezTo>
                    <a:pt x="1217" y="6271"/>
                    <a:pt x="990" y="6694"/>
                    <a:pt x="788" y="7166"/>
                  </a:cubicBezTo>
                  <a:cubicBezTo>
                    <a:pt x="586" y="7638"/>
                    <a:pt x="410" y="8158"/>
                    <a:pt x="275" y="8841"/>
                  </a:cubicBezTo>
                  <a:cubicBezTo>
                    <a:pt x="141" y="9524"/>
                    <a:pt x="48" y="10370"/>
                    <a:pt x="15" y="11200"/>
                  </a:cubicBezTo>
                  <a:cubicBezTo>
                    <a:pt x="-19" y="12029"/>
                    <a:pt x="6" y="12842"/>
                    <a:pt x="82" y="13737"/>
                  </a:cubicBezTo>
                  <a:cubicBezTo>
                    <a:pt x="158" y="14632"/>
                    <a:pt x="284" y="15607"/>
                    <a:pt x="435" y="16502"/>
                  </a:cubicBezTo>
                  <a:cubicBezTo>
                    <a:pt x="586" y="17397"/>
                    <a:pt x="763" y="18210"/>
                    <a:pt x="982" y="18877"/>
                  </a:cubicBezTo>
                  <a:cubicBezTo>
                    <a:pt x="1200" y="19544"/>
                    <a:pt x="1461" y="20064"/>
                    <a:pt x="1717" y="20454"/>
                  </a:cubicBezTo>
                  <a:cubicBezTo>
                    <a:pt x="1974" y="20845"/>
                    <a:pt x="2226" y="21105"/>
                    <a:pt x="2529" y="21284"/>
                  </a:cubicBezTo>
                  <a:cubicBezTo>
                    <a:pt x="2831" y="21463"/>
                    <a:pt x="3184" y="21560"/>
                    <a:pt x="3525" y="21577"/>
                  </a:cubicBezTo>
                  <a:cubicBezTo>
                    <a:pt x="3865" y="21593"/>
                    <a:pt x="4193" y="21528"/>
                    <a:pt x="4509" y="21463"/>
                  </a:cubicBezTo>
                  <a:cubicBezTo>
                    <a:pt x="4824" y="21398"/>
                    <a:pt x="5127" y="21333"/>
                    <a:pt x="5442" y="21300"/>
                  </a:cubicBezTo>
                  <a:cubicBezTo>
                    <a:pt x="5757" y="21268"/>
                    <a:pt x="6085" y="21268"/>
                    <a:pt x="6400" y="21284"/>
                  </a:cubicBezTo>
                  <a:cubicBezTo>
                    <a:pt x="6716" y="21300"/>
                    <a:pt x="7018" y="21333"/>
                    <a:pt x="7355" y="21349"/>
                  </a:cubicBezTo>
                  <a:cubicBezTo>
                    <a:pt x="7691" y="21365"/>
                    <a:pt x="8061" y="21365"/>
                    <a:pt x="8406" y="21349"/>
                  </a:cubicBezTo>
                  <a:cubicBezTo>
                    <a:pt x="8750" y="21333"/>
                    <a:pt x="9070" y="21300"/>
                    <a:pt x="9381" y="21268"/>
                  </a:cubicBezTo>
                  <a:cubicBezTo>
                    <a:pt x="9692" y="21235"/>
                    <a:pt x="9995" y="21203"/>
                    <a:pt x="10323" y="21186"/>
                  </a:cubicBezTo>
                  <a:cubicBezTo>
                    <a:pt x="10651" y="21170"/>
                    <a:pt x="11004" y="21170"/>
                    <a:pt x="11332" y="21154"/>
                  </a:cubicBezTo>
                  <a:cubicBezTo>
                    <a:pt x="11660" y="21138"/>
                    <a:pt x="11962" y="21105"/>
                    <a:pt x="12265" y="21073"/>
                  </a:cubicBezTo>
                  <a:cubicBezTo>
                    <a:pt x="12568" y="21040"/>
                    <a:pt x="12870" y="21007"/>
                    <a:pt x="13181" y="20926"/>
                  </a:cubicBezTo>
                  <a:cubicBezTo>
                    <a:pt x="13493" y="20845"/>
                    <a:pt x="13812" y="20715"/>
                    <a:pt x="14136" y="20601"/>
                  </a:cubicBezTo>
                  <a:cubicBezTo>
                    <a:pt x="14459" y="20487"/>
                    <a:pt x="14787" y="20389"/>
                    <a:pt x="15111" y="20292"/>
                  </a:cubicBezTo>
                  <a:cubicBezTo>
                    <a:pt x="15435" y="20194"/>
                    <a:pt x="15754" y="20097"/>
                    <a:pt x="16091" y="19966"/>
                  </a:cubicBezTo>
                  <a:cubicBezTo>
                    <a:pt x="16427" y="19836"/>
                    <a:pt x="16780" y="19674"/>
                    <a:pt x="17121" y="19479"/>
                  </a:cubicBezTo>
                  <a:cubicBezTo>
                    <a:pt x="17461" y="19283"/>
                    <a:pt x="17789" y="19056"/>
                    <a:pt x="18113" y="18812"/>
                  </a:cubicBezTo>
                  <a:cubicBezTo>
                    <a:pt x="18436" y="18568"/>
                    <a:pt x="18756" y="18307"/>
                    <a:pt x="19025" y="18015"/>
                  </a:cubicBezTo>
                  <a:cubicBezTo>
                    <a:pt x="19294" y="17722"/>
                    <a:pt x="19513" y="17397"/>
                    <a:pt x="19761" y="16876"/>
                  </a:cubicBezTo>
                  <a:cubicBezTo>
                    <a:pt x="20009" y="16356"/>
                    <a:pt x="20286" y="15640"/>
                    <a:pt x="20526" y="14941"/>
                  </a:cubicBezTo>
                  <a:cubicBezTo>
                    <a:pt x="20765" y="14241"/>
                    <a:pt x="20967" y="13558"/>
                    <a:pt x="21140" y="12810"/>
                  </a:cubicBezTo>
                  <a:cubicBezTo>
                    <a:pt x="21312" y="12062"/>
                    <a:pt x="21455" y="11248"/>
                    <a:pt x="21518" y="10386"/>
                  </a:cubicBezTo>
                  <a:cubicBezTo>
                    <a:pt x="21581" y="9524"/>
                    <a:pt x="21564" y="8613"/>
                    <a:pt x="21463" y="7703"/>
                  </a:cubicBezTo>
                  <a:cubicBezTo>
                    <a:pt x="21362" y="6792"/>
                    <a:pt x="21177" y="5881"/>
                    <a:pt x="20950" y="5116"/>
                  </a:cubicBezTo>
                  <a:cubicBezTo>
                    <a:pt x="20723" y="4352"/>
                    <a:pt x="20454" y="3734"/>
                    <a:pt x="20202" y="3230"/>
                  </a:cubicBezTo>
                  <a:cubicBezTo>
                    <a:pt x="19950" y="2726"/>
                    <a:pt x="19714" y="2335"/>
                    <a:pt x="19458" y="1994"/>
                  </a:cubicBezTo>
                  <a:cubicBezTo>
                    <a:pt x="19202" y="1652"/>
                    <a:pt x="18924" y="1359"/>
                    <a:pt x="18621" y="1115"/>
                  </a:cubicBezTo>
                  <a:cubicBezTo>
                    <a:pt x="18319" y="871"/>
                    <a:pt x="17991" y="676"/>
                    <a:pt x="17680" y="546"/>
                  </a:cubicBezTo>
                  <a:cubicBezTo>
                    <a:pt x="17369" y="416"/>
                    <a:pt x="17074" y="351"/>
                    <a:pt x="16759" y="286"/>
                  </a:cubicBezTo>
                  <a:cubicBezTo>
                    <a:pt x="16444" y="221"/>
                    <a:pt x="16107" y="156"/>
                    <a:pt x="15763" y="107"/>
                  </a:cubicBezTo>
                  <a:cubicBezTo>
                    <a:pt x="15418" y="58"/>
                    <a:pt x="15065" y="26"/>
                    <a:pt x="14720" y="9"/>
                  </a:cubicBezTo>
                  <a:cubicBezTo>
                    <a:pt x="14375" y="-7"/>
                    <a:pt x="14039" y="-7"/>
                    <a:pt x="13703" y="42"/>
                  </a:cubicBezTo>
                  <a:cubicBezTo>
                    <a:pt x="13366" y="91"/>
                    <a:pt x="13030" y="188"/>
                    <a:pt x="12681" y="318"/>
                  </a:cubicBezTo>
                  <a:cubicBezTo>
                    <a:pt x="12332" y="448"/>
                    <a:pt x="11971" y="611"/>
                    <a:pt x="11655" y="757"/>
                  </a:cubicBezTo>
                  <a:cubicBezTo>
                    <a:pt x="11340" y="904"/>
                    <a:pt x="11071" y="1034"/>
                    <a:pt x="10722" y="1229"/>
                  </a:cubicBezTo>
                  <a:cubicBezTo>
                    <a:pt x="10373" y="1424"/>
                    <a:pt x="9944" y="1685"/>
                    <a:pt x="9570" y="1896"/>
                  </a:cubicBezTo>
                  <a:cubicBezTo>
                    <a:pt x="9196" y="2107"/>
                    <a:pt x="8877" y="2270"/>
                    <a:pt x="8557" y="2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11517379" y="2190750"/>
              <a:ext cx="336188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382" y="21600"/>
                  </a:moveTo>
                  <a:cubicBezTo>
                    <a:pt x="112" y="18000"/>
                    <a:pt x="-158" y="14400"/>
                    <a:pt x="112" y="11880"/>
                  </a:cubicBezTo>
                  <a:cubicBezTo>
                    <a:pt x="382" y="9360"/>
                    <a:pt x="1192" y="7920"/>
                    <a:pt x="3825" y="7200"/>
                  </a:cubicBezTo>
                  <a:cubicBezTo>
                    <a:pt x="6457" y="6480"/>
                    <a:pt x="10912" y="6480"/>
                    <a:pt x="14152" y="5400"/>
                  </a:cubicBezTo>
                  <a:cubicBezTo>
                    <a:pt x="17392" y="4320"/>
                    <a:pt x="19417" y="2160"/>
                    <a:pt x="214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11780452" y="2135174"/>
              <a:ext cx="90048" cy="188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21" fill="norm" stroke="1" extrusionOk="0">
                  <a:moveTo>
                    <a:pt x="5296" y="3421"/>
                  </a:moveTo>
                  <a:cubicBezTo>
                    <a:pt x="2784" y="2941"/>
                    <a:pt x="272" y="2461"/>
                    <a:pt x="21" y="1861"/>
                  </a:cubicBezTo>
                  <a:cubicBezTo>
                    <a:pt x="-230" y="1261"/>
                    <a:pt x="1779" y="541"/>
                    <a:pt x="5044" y="181"/>
                  </a:cubicBezTo>
                  <a:cubicBezTo>
                    <a:pt x="8310" y="-179"/>
                    <a:pt x="12830" y="-179"/>
                    <a:pt x="16096" y="1861"/>
                  </a:cubicBezTo>
                  <a:cubicBezTo>
                    <a:pt x="19361" y="3901"/>
                    <a:pt x="21370" y="7981"/>
                    <a:pt x="21370" y="11581"/>
                  </a:cubicBezTo>
                  <a:cubicBezTo>
                    <a:pt x="21370" y="15181"/>
                    <a:pt x="19361" y="18301"/>
                    <a:pt x="17351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12034769" y="2063750"/>
              <a:ext cx="21998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20407" y="0"/>
                  </a:moveTo>
                  <a:cubicBezTo>
                    <a:pt x="14516" y="1756"/>
                    <a:pt x="8625" y="3512"/>
                    <a:pt x="4698" y="6322"/>
                  </a:cubicBezTo>
                  <a:cubicBezTo>
                    <a:pt x="771" y="9132"/>
                    <a:pt x="-1193" y="12995"/>
                    <a:pt x="771" y="15717"/>
                  </a:cubicBezTo>
                  <a:cubicBezTo>
                    <a:pt x="2734" y="18439"/>
                    <a:pt x="8625" y="20020"/>
                    <a:pt x="145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11414284" y="3422093"/>
              <a:ext cx="533250" cy="178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13" fill="norm" stroke="1" extrusionOk="0">
                  <a:moveTo>
                    <a:pt x="814" y="16077"/>
                  </a:moveTo>
                  <a:cubicBezTo>
                    <a:pt x="387" y="16077"/>
                    <a:pt x="-40" y="16077"/>
                    <a:pt x="3" y="15949"/>
                  </a:cubicBezTo>
                  <a:cubicBezTo>
                    <a:pt x="45" y="15822"/>
                    <a:pt x="558" y="15568"/>
                    <a:pt x="2351" y="15060"/>
                  </a:cubicBezTo>
                  <a:cubicBezTo>
                    <a:pt x="4143" y="14552"/>
                    <a:pt x="7217" y="13789"/>
                    <a:pt x="9778" y="13408"/>
                  </a:cubicBezTo>
                  <a:cubicBezTo>
                    <a:pt x="12339" y="13027"/>
                    <a:pt x="14388" y="13027"/>
                    <a:pt x="15754" y="12773"/>
                  </a:cubicBezTo>
                  <a:cubicBezTo>
                    <a:pt x="17120" y="12519"/>
                    <a:pt x="17803" y="12011"/>
                    <a:pt x="17974" y="10867"/>
                  </a:cubicBezTo>
                  <a:cubicBezTo>
                    <a:pt x="18145" y="9724"/>
                    <a:pt x="17803" y="7945"/>
                    <a:pt x="17505" y="6547"/>
                  </a:cubicBezTo>
                  <a:cubicBezTo>
                    <a:pt x="17206" y="5149"/>
                    <a:pt x="16950" y="4133"/>
                    <a:pt x="16651" y="3244"/>
                  </a:cubicBezTo>
                  <a:cubicBezTo>
                    <a:pt x="16352" y="2354"/>
                    <a:pt x="16011" y="1592"/>
                    <a:pt x="16053" y="957"/>
                  </a:cubicBezTo>
                  <a:cubicBezTo>
                    <a:pt x="16096" y="321"/>
                    <a:pt x="16523" y="-187"/>
                    <a:pt x="17334" y="67"/>
                  </a:cubicBezTo>
                  <a:cubicBezTo>
                    <a:pt x="18145" y="321"/>
                    <a:pt x="19340" y="1338"/>
                    <a:pt x="20109" y="2227"/>
                  </a:cubicBezTo>
                  <a:cubicBezTo>
                    <a:pt x="20877" y="3117"/>
                    <a:pt x="21218" y="3879"/>
                    <a:pt x="21389" y="5022"/>
                  </a:cubicBezTo>
                  <a:cubicBezTo>
                    <a:pt x="21560" y="6166"/>
                    <a:pt x="21560" y="7691"/>
                    <a:pt x="21304" y="9088"/>
                  </a:cubicBezTo>
                  <a:cubicBezTo>
                    <a:pt x="21048" y="10486"/>
                    <a:pt x="20535" y="11757"/>
                    <a:pt x="20066" y="13789"/>
                  </a:cubicBezTo>
                  <a:cubicBezTo>
                    <a:pt x="19596" y="15822"/>
                    <a:pt x="19169" y="18618"/>
                    <a:pt x="18743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12158366" y="3346450"/>
              <a:ext cx="19614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600"/>
                    <a:pt x="21600" y="7200"/>
                    <a:pt x="19440" y="10800"/>
                  </a:cubicBezTo>
                  <a:cubicBezTo>
                    <a:pt x="17280" y="14400"/>
                    <a:pt x="864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5954921" y="4797745"/>
              <a:ext cx="266196" cy="540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45" fill="norm" stroke="1" extrusionOk="0">
                  <a:moveTo>
                    <a:pt x="21559" y="620"/>
                  </a:moveTo>
                  <a:cubicBezTo>
                    <a:pt x="16930" y="367"/>
                    <a:pt x="12302" y="114"/>
                    <a:pt x="9130" y="29"/>
                  </a:cubicBezTo>
                  <a:cubicBezTo>
                    <a:pt x="5959" y="-55"/>
                    <a:pt x="4245" y="29"/>
                    <a:pt x="2959" y="451"/>
                  </a:cubicBezTo>
                  <a:cubicBezTo>
                    <a:pt x="1673" y="873"/>
                    <a:pt x="816" y="1632"/>
                    <a:pt x="388" y="3362"/>
                  </a:cubicBezTo>
                  <a:cubicBezTo>
                    <a:pt x="-41" y="5092"/>
                    <a:pt x="-41" y="7792"/>
                    <a:pt x="45" y="10408"/>
                  </a:cubicBezTo>
                  <a:cubicBezTo>
                    <a:pt x="130" y="13023"/>
                    <a:pt x="302" y="15554"/>
                    <a:pt x="902" y="17368"/>
                  </a:cubicBezTo>
                  <a:cubicBezTo>
                    <a:pt x="1502" y="19182"/>
                    <a:pt x="2530" y="20279"/>
                    <a:pt x="4073" y="20870"/>
                  </a:cubicBezTo>
                  <a:cubicBezTo>
                    <a:pt x="5616" y="21461"/>
                    <a:pt x="7673" y="21545"/>
                    <a:pt x="9988" y="21545"/>
                  </a:cubicBezTo>
                  <a:cubicBezTo>
                    <a:pt x="12302" y="21545"/>
                    <a:pt x="14873" y="21461"/>
                    <a:pt x="17445" y="21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6340364" y="4940300"/>
              <a:ext cx="64903" cy="22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347" fill="norm" stroke="1" extrusionOk="0">
                  <a:moveTo>
                    <a:pt x="20697" y="0"/>
                  </a:moveTo>
                  <a:cubicBezTo>
                    <a:pt x="20697" y="2000"/>
                    <a:pt x="20697" y="4000"/>
                    <a:pt x="17322" y="6900"/>
                  </a:cubicBezTo>
                  <a:cubicBezTo>
                    <a:pt x="13947" y="9800"/>
                    <a:pt x="7197" y="13600"/>
                    <a:pt x="3484" y="16400"/>
                  </a:cubicBezTo>
                  <a:cubicBezTo>
                    <a:pt x="-228" y="19200"/>
                    <a:pt x="-903" y="21000"/>
                    <a:pt x="1122" y="21300"/>
                  </a:cubicBezTo>
                  <a:cubicBezTo>
                    <a:pt x="3147" y="21600"/>
                    <a:pt x="7872" y="20400"/>
                    <a:pt x="12597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6487816" y="4946650"/>
              <a:ext cx="444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825"/>
                    <a:pt x="17486" y="7650"/>
                    <a:pt x="15943" y="10800"/>
                  </a:cubicBezTo>
                  <a:cubicBezTo>
                    <a:pt x="14400" y="13950"/>
                    <a:pt x="13371" y="16425"/>
                    <a:pt x="10800" y="18113"/>
                  </a:cubicBezTo>
                  <a:cubicBezTo>
                    <a:pt x="8229" y="19800"/>
                    <a:pt x="4114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6252866" y="4914900"/>
              <a:ext cx="3556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5429"/>
                    <a:pt x="4114" y="9257"/>
                    <a:pt x="7714" y="5657"/>
                  </a:cubicBezTo>
                  <a:cubicBezTo>
                    <a:pt x="11314" y="2057"/>
                    <a:pt x="16457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Shape"/>
            <p:cNvSpPr/>
            <p:nvPr/>
          </p:nvSpPr>
          <p:spPr>
            <a:xfrm>
              <a:off x="6659230" y="5181600"/>
              <a:ext cx="104517" cy="9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183" fill="norm" stroke="1" extrusionOk="0">
                  <a:moveTo>
                    <a:pt x="11443" y="0"/>
                  </a:moveTo>
                  <a:cubicBezTo>
                    <a:pt x="9325" y="491"/>
                    <a:pt x="7208" y="982"/>
                    <a:pt x="5513" y="2455"/>
                  </a:cubicBezTo>
                  <a:cubicBezTo>
                    <a:pt x="3819" y="3927"/>
                    <a:pt x="2549" y="6382"/>
                    <a:pt x="1490" y="9573"/>
                  </a:cubicBezTo>
                  <a:cubicBezTo>
                    <a:pt x="431" y="12764"/>
                    <a:pt x="-416" y="16691"/>
                    <a:pt x="219" y="18900"/>
                  </a:cubicBezTo>
                  <a:cubicBezTo>
                    <a:pt x="855" y="21109"/>
                    <a:pt x="2972" y="21600"/>
                    <a:pt x="6149" y="20864"/>
                  </a:cubicBezTo>
                  <a:cubicBezTo>
                    <a:pt x="9325" y="20127"/>
                    <a:pt x="13560" y="18164"/>
                    <a:pt x="16313" y="15955"/>
                  </a:cubicBezTo>
                  <a:cubicBezTo>
                    <a:pt x="19066" y="13745"/>
                    <a:pt x="20337" y="11291"/>
                    <a:pt x="20760" y="8836"/>
                  </a:cubicBezTo>
                  <a:cubicBezTo>
                    <a:pt x="21184" y="6382"/>
                    <a:pt x="20760" y="3927"/>
                    <a:pt x="19066" y="2455"/>
                  </a:cubicBezTo>
                  <a:cubicBezTo>
                    <a:pt x="17372" y="982"/>
                    <a:pt x="14408" y="491"/>
                    <a:pt x="1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7484766" y="5029199"/>
              <a:ext cx="508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7560966" y="5022850"/>
              <a:ext cx="698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7389516" y="4984699"/>
              <a:ext cx="342901" cy="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20847"/>
                  </a:moveTo>
                  <a:cubicBezTo>
                    <a:pt x="267" y="16990"/>
                    <a:pt x="533" y="13133"/>
                    <a:pt x="1867" y="9276"/>
                  </a:cubicBezTo>
                  <a:cubicBezTo>
                    <a:pt x="3200" y="5418"/>
                    <a:pt x="5600" y="1561"/>
                    <a:pt x="9067" y="404"/>
                  </a:cubicBezTo>
                  <a:cubicBezTo>
                    <a:pt x="12533" y="-753"/>
                    <a:pt x="17067" y="790"/>
                    <a:pt x="21600" y="2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7732416" y="5232400"/>
              <a:ext cx="1" cy="1333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8145166" y="528320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8818266" y="5262927"/>
              <a:ext cx="889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143" y="4868"/>
                    <a:pt x="10286" y="-1303"/>
                    <a:pt x="13886" y="240"/>
                  </a:cubicBezTo>
                  <a:cubicBezTo>
                    <a:pt x="17486" y="1783"/>
                    <a:pt x="19543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9421516" y="52895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0450216" y="5048250"/>
              <a:ext cx="1143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825"/>
                    <a:pt x="13600" y="7650"/>
                    <a:pt x="10600" y="10800"/>
                  </a:cubicBezTo>
                  <a:cubicBezTo>
                    <a:pt x="7600" y="13950"/>
                    <a:pt x="5600" y="16425"/>
                    <a:pt x="4000" y="18113"/>
                  </a:cubicBezTo>
                  <a:cubicBezTo>
                    <a:pt x="2400" y="19800"/>
                    <a:pt x="1200" y="20700"/>
                    <a:pt x="600" y="21150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10589916" y="5035550"/>
              <a:ext cx="698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5760"/>
                    <a:pt x="11127" y="11520"/>
                    <a:pt x="7527" y="15120"/>
                  </a:cubicBezTo>
                  <a:cubicBezTo>
                    <a:pt x="3927" y="18720"/>
                    <a:pt x="1964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0430603" y="4997450"/>
              <a:ext cx="343464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433" y="21600"/>
                  </a:moveTo>
                  <a:cubicBezTo>
                    <a:pt x="168" y="19350"/>
                    <a:pt x="-97" y="17100"/>
                    <a:pt x="36" y="15300"/>
                  </a:cubicBezTo>
                  <a:cubicBezTo>
                    <a:pt x="168" y="13500"/>
                    <a:pt x="698" y="12150"/>
                    <a:pt x="2885" y="9900"/>
                  </a:cubicBezTo>
                  <a:cubicBezTo>
                    <a:pt x="5071" y="7650"/>
                    <a:pt x="8914" y="4500"/>
                    <a:pt x="12293" y="2700"/>
                  </a:cubicBezTo>
                  <a:cubicBezTo>
                    <a:pt x="15672" y="900"/>
                    <a:pt x="18588" y="450"/>
                    <a:pt x="2150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0691516" y="5216437"/>
              <a:ext cx="37189" cy="20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96" fill="norm" stroke="1" extrusionOk="0">
                  <a:moveTo>
                    <a:pt x="0" y="2397"/>
                  </a:moveTo>
                  <a:cubicBezTo>
                    <a:pt x="3600" y="1260"/>
                    <a:pt x="7200" y="123"/>
                    <a:pt x="10800" y="10"/>
                  </a:cubicBezTo>
                  <a:cubicBezTo>
                    <a:pt x="14400" y="-104"/>
                    <a:pt x="18000" y="805"/>
                    <a:pt x="19800" y="3193"/>
                  </a:cubicBezTo>
                  <a:cubicBezTo>
                    <a:pt x="21600" y="5580"/>
                    <a:pt x="21600" y="9445"/>
                    <a:pt x="19200" y="12629"/>
                  </a:cubicBezTo>
                  <a:cubicBezTo>
                    <a:pt x="16800" y="15812"/>
                    <a:pt x="12000" y="18313"/>
                    <a:pt x="9000" y="19677"/>
                  </a:cubicBezTo>
                  <a:cubicBezTo>
                    <a:pt x="6000" y="21041"/>
                    <a:pt x="4800" y="21269"/>
                    <a:pt x="360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10712240" y="5271442"/>
              <a:ext cx="131677" cy="10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11" fill="norm" stroke="1" extrusionOk="0">
                  <a:moveTo>
                    <a:pt x="15933" y="2352"/>
                  </a:moveTo>
                  <a:cubicBezTo>
                    <a:pt x="14584" y="1082"/>
                    <a:pt x="13233" y="-189"/>
                    <a:pt x="11546" y="23"/>
                  </a:cubicBezTo>
                  <a:cubicBezTo>
                    <a:pt x="9858" y="235"/>
                    <a:pt x="7833" y="1929"/>
                    <a:pt x="5977" y="3199"/>
                  </a:cubicBezTo>
                  <a:cubicBezTo>
                    <a:pt x="4121" y="4470"/>
                    <a:pt x="2434" y="5317"/>
                    <a:pt x="1252" y="7011"/>
                  </a:cubicBezTo>
                  <a:cubicBezTo>
                    <a:pt x="71" y="8705"/>
                    <a:pt x="-604" y="11246"/>
                    <a:pt x="746" y="13364"/>
                  </a:cubicBezTo>
                  <a:cubicBezTo>
                    <a:pt x="2096" y="15482"/>
                    <a:pt x="5471" y="17176"/>
                    <a:pt x="9183" y="18446"/>
                  </a:cubicBezTo>
                  <a:cubicBezTo>
                    <a:pt x="12896" y="19717"/>
                    <a:pt x="16946" y="20564"/>
                    <a:pt x="20996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10882016" y="4943215"/>
              <a:ext cx="236892" cy="507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66" fill="norm" stroke="1" extrusionOk="0">
                  <a:moveTo>
                    <a:pt x="4014" y="2576"/>
                  </a:moveTo>
                  <a:cubicBezTo>
                    <a:pt x="4014" y="2126"/>
                    <a:pt x="4014" y="1676"/>
                    <a:pt x="4588" y="1316"/>
                  </a:cubicBezTo>
                  <a:cubicBezTo>
                    <a:pt x="5161" y="956"/>
                    <a:pt x="6308" y="686"/>
                    <a:pt x="8697" y="461"/>
                  </a:cubicBezTo>
                  <a:cubicBezTo>
                    <a:pt x="11087" y="236"/>
                    <a:pt x="14719" y="56"/>
                    <a:pt x="17012" y="11"/>
                  </a:cubicBezTo>
                  <a:cubicBezTo>
                    <a:pt x="19306" y="-34"/>
                    <a:pt x="20262" y="56"/>
                    <a:pt x="20835" y="326"/>
                  </a:cubicBezTo>
                  <a:cubicBezTo>
                    <a:pt x="21409" y="596"/>
                    <a:pt x="21600" y="1046"/>
                    <a:pt x="21122" y="2711"/>
                  </a:cubicBezTo>
                  <a:cubicBezTo>
                    <a:pt x="20644" y="4376"/>
                    <a:pt x="19497" y="7256"/>
                    <a:pt x="18637" y="9821"/>
                  </a:cubicBezTo>
                  <a:cubicBezTo>
                    <a:pt x="17777" y="12386"/>
                    <a:pt x="17204" y="14636"/>
                    <a:pt x="16917" y="16256"/>
                  </a:cubicBezTo>
                  <a:cubicBezTo>
                    <a:pt x="16630" y="17876"/>
                    <a:pt x="16630" y="18866"/>
                    <a:pt x="16630" y="19586"/>
                  </a:cubicBezTo>
                  <a:cubicBezTo>
                    <a:pt x="16630" y="20306"/>
                    <a:pt x="16630" y="20756"/>
                    <a:pt x="16152" y="21071"/>
                  </a:cubicBezTo>
                  <a:cubicBezTo>
                    <a:pt x="15674" y="21386"/>
                    <a:pt x="14719" y="21566"/>
                    <a:pt x="11947" y="21566"/>
                  </a:cubicBezTo>
                  <a:cubicBezTo>
                    <a:pt x="9175" y="21566"/>
                    <a:pt x="4588" y="21386"/>
                    <a:pt x="0" y="21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2105092" y="5602878"/>
              <a:ext cx="284858" cy="660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29" fill="norm" stroke="1" extrusionOk="0">
                  <a:moveTo>
                    <a:pt x="2973" y="7382"/>
                  </a:moveTo>
                  <a:cubicBezTo>
                    <a:pt x="2333" y="7589"/>
                    <a:pt x="1693" y="7796"/>
                    <a:pt x="1373" y="8452"/>
                  </a:cubicBezTo>
                  <a:cubicBezTo>
                    <a:pt x="1053" y="9107"/>
                    <a:pt x="1053" y="10211"/>
                    <a:pt x="1053" y="12144"/>
                  </a:cubicBezTo>
                  <a:cubicBezTo>
                    <a:pt x="1053" y="14076"/>
                    <a:pt x="1053" y="16836"/>
                    <a:pt x="1053" y="18424"/>
                  </a:cubicBezTo>
                  <a:cubicBezTo>
                    <a:pt x="1053" y="20011"/>
                    <a:pt x="1053" y="20425"/>
                    <a:pt x="1053" y="20804"/>
                  </a:cubicBezTo>
                  <a:cubicBezTo>
                    <a:pt x="1053" y="21184"/>
                    <a:pt x="1053" y="21529"/>
                    <a:pt x="973" y="21529"/>
                  </a:cubicBezTo>
                  <a:cubicBezTo>
                    <a:pt x="893" y="21529"/>
                    <a:pt x="733" y="21184"/>
                    <a:pt x="493" y="19942"/>
                  </a:cubicBezTo>
                  <a:cubicBezTo>
                    <a:pt x="253" y="18700"/>
                    <a:pt x="-67" y="16560"/>
                    <a:pt x="13" y="14594"/>
                  </a:cubicBezTo>
                  <a:cubicBezTo>
                    <a:pt x="93" y="12627"/>
                    <a:pt x="573" y="10833"/>
                    <a:pt x="1293" y="9004"/>
                  </a:cubicBezTo>
                  <a:cubicBezTo>
                    <a:pt x="2013" y="7175"/>
                    <a:pt x="2973" y="5312"/>
                    <a:pt x="3853" y="4001"/>
                  </a:cubicBezTo>
                  <a:cubicBezTo>
                    <a:pt x="4733" y="2689"/>
                    <a:pt x="5533" y="1930"/>
                    <a:pt x="6893" y="1344"/>
                  </a:cubicBezTo>
                  <a:cubicBezTo>
                    <a:pt x="8253" y="757"/>
                    <a:pt x="10173" y="343"/>
                    <a:pt x="11613" y="136"/>
                  </a:cubicBezTo>
                  <a:cubicBezTo>
                    <a:pt x="13053" y="-71"/>
                    <a:pt x="14013" y="-71"/>
                    <a:pt x="15213" y="343"/>
                  </a:cubicBezTo>
                  <a:cubicBezTo>
                    <a:pt x="16413" y="757"/>
                    <a:pt x="17853" y="1585"/>
                    <a:pt x="19133" y="2827"/>
                  </a:cubicBezTo>
                  <a:cubicBezTo>
                    <a:pt x="20413" y="4070"/>
                    <a:pt x="21533" y="5726"/>
                    <a:pt x="21533" y="7106"/>
                  </a:cubicBezTo>
                  <a:cubicBezTo>
                    <a:pt x="21533" y="8486"/>
                    <a:pt x="20413" y="9590"/>
                    <a:pt x="18333" y="10384"/>
                  </a:cubicBezTo>
                  <a:cubicBezTo>
                    <a:pt x="16253" y="11178"/>
                    <a:pt x="13213" y="11661"/>
                    <a:pt x="10013" y="11971"/>
                  </a:cubicBezTo>
                  <a:cubicBezTo>
                    <a:pt x="6813" y="12282"/>
                    <a:pt x="3453" y="12420"/>
                    <a:pt x="93" y="12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2497387" y="5407877"/>
              <a:ext cx="167730" cy="20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973" fill="norm" stroke="1" extrusionOk="0">
                  <a:moveTo>
                    <a:pt x="1145" y="885"/>
                  </a:moveTo>
                  <a:cubicBezTo>
                    <a:pt x="1415" y="5205"/>
                    <a:pt x="1685" y="9525"/>
                    <a:pt x="1550" y="12225"/>
                  </a:cubicBezTo>
                  <a:cubicBezTo>
                    <a:pt x="1415" y="14925"/>
                    <a:pt x="875" y="16005"/>
                    <a:pt x="470" y="16005"/>
                  </a:cubicBezTo>
                  <a:cubicBezTo>
                    <a:pt x="65" y="16005"/>
                    <a:pt x="-205" y="14925"/>
                    <a:pt x="200" y="12657"/>
                  </a:cubicBezTo>
                  <a:cubicBezTo>
                    <a:pt x="605" y="10389"/>
                    <a:pt x="1685" y="6933"/>
                    <a:pt x="2765" y="4881"/>
                  </a:cubicBezTo>
                  <a:cubicBezTo>
                    <a:pt x="3845" y="2829"/>
                    <a:pt x="4925" y="2181"/>
                    <a:pt x="6140" y="1317"/>
                  </a:cubicBezTo>
                  <a:cubicBezTo>
                    <a:pt x="7355" y="453"/>
                    <a:pt x="8705" y="-627"/>
                    <a:pt x="11000" y="453"/>
                  </a:cubicBezTo>
                  <a:cubicBezTo>
                    <a:pt x="13295" y="1533"/>
                    <a:pt x="16535" y="4773"/>
                    <a:pt x="18425" y="8553"/>
                  </a:cubicBezTo>
                  <a:cubicBezTo>
                    <a:pt x="20315" y="12333"/>
                    <a:pt x="20855" y="16653"/>
                    <a:pt x="21395" y="20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2919116" y="5530850"/>
              <a:ext cx="162062" cy="71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0" y="0"/>
                  </a:moveTo>
                  <a:cubicBezTo>
                    <a:pt x="1385" y="64"/>
                    <a:pt x="2769" y="127"/>
                    <a:pt x="4708" y="637"/>
                  </a:cubicBezTo>
                  <a:cubicBezTo>
                    <a:pt x="6646" y="1147"/>
                    <a:pt x="9138" y="2103"/>
                    <a:pt x="12046" y="3504"/>
                  </a:cubicBezTo>
                  <a:cubicBezTo>
                    <a:pt x="14954" y="4906"/>
                    <a:pt x="18277" y="6754"/>
                    <a:pt x="19938" y="8825"/>
                  </a:cubicBezTo>
                  <a:cubicBezTo>
                    <a:pt x="21600" y="10896"/>
                    <a:pt x="21600" y="13189"/>
                    <a:pt x="20077" y="15005"/>
                  </a:cubicBezTo>
                  <a:cubicBezTo>
                    <a:pt x="18554" y="16821"/>
                    <a:pt x="15508" y="18159"/>
                    <a:pt x="13154" y="19147"/>
                  </a:cubicBezTo>
                  <a:cubicBezTo>
                    <a:pt x="10800" y="20135"/>
                    <a:pt x="9138" y="20772"/>
                    <a:pt x="7200" y="21122"/>
                  </a:cubicBezTo>
                  <a:cubicBezTo>
                    <a:pt x="5262" y="21473"/>
                    <a:pt x="3046" y="21536"/>
                    <a:pt x="8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789813" y="5474873"/>
              <a:ext cx="310154" cy="798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68" fill="norm" stroke="1" extrusionOk="0">
                  <a:moveTo>
                    <a:pt x="21531" y="311"/>
                  </a:moveTo>
                  <a:cubicBezTo>
                    <a:pt x="20796" y="197"/>
                    <a:pt x="20062" y="82"/>
                    <a:pt x="19327" y="25"/>
                  </a:cubicBezTo>
                  <a:cubicBezTo>
                    <a:pt x="18592" y="-32"/>
                    <a:pt x="17858" y="-32"/>
                    <a:pt x="16168" y="454"/>
                  </a:cubicBezTo>
                  <a:cubicBezTo>
                    <a:pt x="14478" y="939"/>
                    <a:pt x="11833" y="1911"/>
                    <a:pt x="9262" y="3254"/>
                  </a:cubicBezTo>
                  <a:cubicBezTo>
                    <a:pt x="6690" y="4597"/>
                    <a:pt x="4192" y="6311"/>
                    <a:pt x="2502" y="8282"/>
                  </a:cubicBezTo>
                  <a:cubicBezTo>
                    <a:pt x="813" y="10254"/>
                    <a:pt x="-69" y="12482"/>
                    <a:pt x="4" y="14339"/>
                  </a:cubicBezTo>
                  <a:cubicBezTo>
                    <a:pt x="78" y="16197"/>
                    <a:pt x="1107" y="17682"/>
                    <a:pt x="3678" y="18825"/>
                  </a:cubicBezTo>
                  <a:cubicBezTo>
                    <a:pt x="6249" y="19968"/>
                    <a:pt x="10364" y="20768"/>
                    <a:pt x="14478" y="21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3173116" y="6191249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3154066" y="6064755"/>
              <a:ext cx="57159" cy="42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0652" fill="norm" stroke="1" extrusionOk="0">
                  <a:moveTo>
                    <a:pt x="0" y="5925"/>
                  </a:moveTo>
                  <a:cubicBezTo>
                    <a:pt x="2314" y="11068"/>
                    <a:pt x="4629" y="16211"/>
                    <a:pt x="7714" y="18783"/>
                  </a:cubicBezTo>
                  <a:cubicBezTo>
                    <a:pt x="10800" y="21354"/>
                    <a:pt x="14657" y="21354"/>
                    <a:pt x="17357" y="18268"/>
                  </a:cubicBezTo>
                  <a:cubicBezTo>
                    <a:pt x="20057" y="15183"/>
                    <a:pt x="21600" y="9011"/>
                    <a:pt x="20443" y="5411"/>
                  </a:cubicBezTo>
                  <a:cubicBezTo>
                    <a:pt x="19286" y="1811"/>
                    <a:pt x="15429" y="783"/>
                    <a:pt x="11571" y="268"/>
                  </a:cubicBezTo>
                  <a:cubicBezTo>
                    <a:pt x="7714" y="-246"/>
                    <a:pt x="3857" y="-246"/>
                    <a:pt x="1929" y="2325"/>
                  </a:cubicBezTo>
                  <a:cubicBezTo>
                    <a:pt x="0" y="4897"/>
                    <a:pt x="0" y="10040"/>
                    <a:pt x="0" y="15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3236616" y="6203949"/>
              <a:ext cx="89451" cy="41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19" fill="norm" stroke="1" extrusionOk="0">
                  <a:moveTo>
                    <a:pt x="16577" y="0"/>
                  </a:moveTo>
                  <a:cubicBezTo>
                    <a:pt x="18586" y="3434"/>
                    <a:pt x="20595" y="6868"/>
                    <a:pt x="21098" y="10080"/>
                  </a:cubicBezTo>
                  <a:cubicBezTo>
                    <a:pt x="21600" y="13292"/>
                    <a:pt x="20595" y="16283"/>
                    <a:pt x="19088" y="18166"/>
                  </a:cubicBezTo>
                  <a:cubicBezTo>
                    <a:pt x="17581" y="20049"/>
                    <a:pt x="15572" y="20825"/>
                    <a:pt x="13312" y="21212"/>
                  </a:cubicBezTo>
                  <a:cubicBezTo>
                    <a:pt x="11051" y="21600"/>
                    <a:pt x="8540" y="21600"/>
                    <a:pt x="6530" y="21323"/>
                  </a:cubicBezTo>
                  <a:cubicBezTo>
                    <a:pt x="4521" y="21046"/>
                    <a:pt x="3014" y="20492"/>
                    <a:pt x="2009" y="18997"/>
                  </a:cubicBezTo>
                  <a:cubicBezTo>
                    <a:pt x="1005" y="17502"/>
                    <a:pt x="502" y="15065"/>
                    <a:pt x="0" y="12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Shape"/>
            <p:cNvSpPr/>
            <p:nvPr/>
          </p:nvSpPr>
          <p:spPr>
            <a:xfrm>
              <a:off x="3281066" y="6067652"/>
              <a:ext cx="56154" cy="1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19022" fill="norm" stroke="1" extrusionOk="0">
                  <a:moveTo>
                    <a:pt x="0" y="15967"/>
                  </a:moveTo>
                  <a:cubicBezTo>
                    <a:pt x="4000" y="18127"/>
                    <a:pt x="8000" y="20287"/>
                    <a:pt x="12400" y="18127"/>
                  </a:cubicBezTo>
                  <a:cubicBezTo>
                    <a:pt x="16800" y="15967"/>
                    <a:pt x="21600" y="9487"/>
                    <a:pt x="21200" y="5167"/>
                  </a:cubicBezTo>
                  <a:cubicBezTo>
                    <a:pt x="20800" y="847"/>
                    <a:pt x="15200" y="-1313"/>
                    <a:pt x="10800" y="847"/>
                  </a:cubicBezTo>
                  <a:cubicBezTo>
                    <a:pt x="6400" y="3007"/>
                    <a:pt x="3200" y="9487"/>
                    <a:pt x="0" y="15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3839866" y="5913966"/>
              <a:ext cx="2476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3877966" y="6096000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4659016" y="5676900"/>
              <a:ext cx="1397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368"/>
                    <a:pt x="14400" y="6735"/>
                    <a:pt x="10800" y="9871"/>
                  </a:cubicBezTo>
                  <a:cubicBezTo>
                    <a:pt x="7200" y="13006"/>
                    <a:pt x="3600" y="15910"/>
                    <a:pt x="1800" y="17826"/>
                  </a:cubicBezTo>
                  <a:cubicBezTo>
                    <a:pt x="0" y="19742"/>
                    <a:pt x="0" y="206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4855866" y="5702300"/>
              <a:ext cx="444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347"/>
                    <a:pt x="13371" y="8694"/>
                    <a:pt x="9771" y="12294"/>
                  </a:cubicBezTo>
                  <a:cubicBezTo>
                    <a:pt x="6171" y="15894"/>
                    <a:pt x="3086" y="187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4500266" y="5692956"/>
              <a:ext cx="654051" cy="9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21312"/>
                  </a:moveTo>
                  <a:cubicBezTo>
                    <a:pt x="839" y="18367"/>
                    <a:pt x="1678" y="15421"/>
                    <a:pt x="3320" y="12476"/>
                  </a:cubicBezTo>
                  <a:cubicBezTo>
                    <a:pt x="4963" y="9530"/>
                    <a:pt x="7410" y="6585"/>
                    <a:pt x="9682" y="4376"/>
                  </a:cubicBezTo>
                  <a:cubicBezTo>
                    <a:pt x="11953" y="2167"/>
                    <a:pt x="14050" y="694"/>
                    <a:pt x="16008" y="203"/>
                  </a:cubicBezTo>
                  <a:cubicBezTo>
                    <a:pt x="17965" y="-288"/>
                    <a:pt x="19783" y="203"/>
                    <a:pt x="21600" y="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5027316" y="6153150"/>
              <a:ext cx="106249" cy="335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532" fill="norm" stroke="1" extrusionOk="0">
                  <a:moveTo>
                    <a:pt x="16518" y="0"/>
                  </a:moveTo>
                  <a:cubicBezTo>
                    <a:pt x="18635" y="4347"/>
                    <a:pt x="20753" y="8694"/>
                    <a:pt x="21176" y="12023"/>
                  </a:cubicBezTo>
                  <a:cubicBezTo>
                    <a:pt x="21600" y="15351"/>
                    <a:pt x="20329" y="17660"/>
                    <a:pt x="19059" y="19087"/>
                  </a:cubicBezTo>
                  <a:cubicBezTo>
                    <a:pt x="17788" y="20513"/>
                    <a:pt x="16518" y="21057"/>
                    <a:pt x="14824" y="21328"/>
                  </a:cubicBezTo>
                  <a:cubicBezTo>
                    <a:pt x="13129" y="21600"/>
                    <a:pt x="11012" y="21600"/>
                    <a:pt x="9106" y="21328"/>
                  </a:cubicBezTo>
                  <a:cubicBezTo>
                    <a:pt x="7200" y="21057"/>
                    <a:pt x="5506" y="20513"/>
                    <a:pt x="4024" y="18815"/>
                  </a:cubicBezTo>
                  <a:cubicBezTo>
                    <a:pt x="2541" y="17117"/>
                    <a:pt x="1271" y="14264"/>
                    <a:pt x="0" y="1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5078116" y="5969000"/>
              <a:ext cx="54066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0533" fill="norm" stroke="1" extrusionOk="0">
                  <a:moveTo>
                    <a:pt x="7477" y="0"/>
                  </a:moveTo>
                  <a:cubicBezTo>
                    <a:pt x="9969" y="9600"/>
                    <a:pt x="12462" y="19200"/>
                    <a:pt x="15369" y="20400"/>
                  </a:cubicBezTo>
                  <a:cubicBezTo>
                    <a:pt x="18277" y="21600"/>
                    <a:pt x="21600" y="14400"/>
                    <a:pt x="21185" y="9600"/>
                  </a:cubicBezTo>
                  <a:cubicBezTo>
                    <a:pt x="20769" y="4800"/>
                    <a:pt x="16615" y="2400"/>
                    <a:pt x="12462" y="2400"/>
                  </a:cubicBezTo>
                  <a:cubicBezTo>
                    <a:pt x="8308" y="2400"/>
                    <a:pt x="4154" y="4800"/>
                    <a:pt x="0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639466" y="5372100"/>
              <a:ext cx="31751" cy="67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557"/>
                    <a:pt x="0" y="5114"/>
                    <a:pt x="1440" y="7503"/>
                  </a:cubicBezTo>
                  <a:cubicBezTo>
                    <a:pt x="2880" y="9892"/>
                    <a:pt x="5760" y="12112"/>
                    <a:pt x="7920" y="14232"/>
                  </a:cubicBezTo>
                  <a:cubicBezTo>
                    <a:pt x="10080" y="16351"/>
                    <a:pt x="11520" y="18370"/>
                    <a:pt x="13680" y="19581"/>
                  </a:cubicBezTo>
                  <a:cubicBezTo>
                    <a:pt x="15840" y="20793"/>
                    <a:pt x="18720" y="211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804566" y="5835650"/>
              <a:ext cx="63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765903" y="5740400"/>
              <a:ext cx="19614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7600"/>
                    <a:pt x="-1585" y="13600"/>
                    <a:pt x="575" y="10000"/>
                  </a:cubicBezTo>
                  <a:cubicBezTo>
                    <a:pt x="2735" y="6400"/>
                    <a:pt x="11375" y="3200"/>
                    <a:pt x="200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906166" y="5775605"/>
              <a:ext cx="249767" cy="20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3683"/>
                  </a:moveTo>
                  <a:cubicBezTo>
                    <a:pt x="549" y="7733"/>
                    <a:pt x="1098" y="11783"/>
                    <a:pt x="1373" y="14370"/>
                  </a:cubicBezTo>
                  <a:cubicBezTo>
                    <a:pt x="1647" y="16958"/>
                    <a:pt x="1647" y="18083"/>
                    <a:pt x="1464" y="19208"/>
                  </a:cubicBezTo>
                  <a:cubicBezTo>
                    <a:pt x="1281" y="20333"/>
                    <a:pt x="915" y="21458"/>
                    <a:pt x="732" y="21458"/>
                  </a:cubicBezTo>
                  <a:cubicBezTo>
                    <a:pt x="549" y="21458"/>
                    <a:pt x="549" y="20333"/>
                    <a:pt x="915" y="17296"/>
                  </a:cubicBezTo>
                  <a:cubicBezTo>
                    <a:pt x="1281" y="14258"/>
                    <a:pt x="2014" y="9308"/>
                    <a:pt x="2746" y="6383"/>
                  </a:cubicBezTo>
                  <a:cubicBezTo>
                    <a:pt x="3478" y="3458"/>
                    <a:pt x="4210" y="2558"/>
                    <a:pt x="5034" y="2221"/>
                  </a:cubicBezTo>
                  <a:cubicBezTo>
                    <a:pt x="5858" y="1883"/>
                    <a:pt x="6773" y="2108"/>
                    <a:pt x="7505" y="3346"/>
                  </a:cubicBezTo>
                  <a:cubicBezTo>
                    <a:pt x="8237" y="4583"/>
                    <a:pt x="8786" y="6833"/>
                    <a:pt x="9061" y="8521"/>
                  </a:cubicBezTo>
                  <a:cubicBezTo>
                    <a:pt x="9336" y="10208"/>
                    <a:pt x="9336" y="11333"/>
                    <a:pt x="9336" y="12458"/>
                  </a:cubicBezTo>
                  <a:cubicBezTo>
                    <a:pt x="9336" y="13583"/>
                    <a:pt x="9336" y="14708"/>
                    <a:pt x="9427" y="14596"/>
                  </a:cubicBezTo>
                  <a:cubicBezTo>
                    <a:pt x="9519" y="14483"/>
                    <a:pt x="9702" y="13133"/>
                    <a:pt x="10708" y="10771"/>
                  </a:cubicBezTo>
                  <a:cubicBezTo>
                    <a:pt x="11715" y="8408"/>
                    <a:pt x="13546" y="5033"/>
                    <a:pt x="14919" y="3008"/>
                  </a:cubicBezTo>
                  <a:cubicBezTo>
                    <a:pt x="16292" y="983"/>
                    <a:pt x="17207" y="308"/>
                    <a:pt x="18122" y="83"/>
                  </a:cubicBezTo>
                  <a:cubicBezTo>
                    <a:pt x="19037" y="-142"/>
                    <a:pt x="19953" y="83"/>
                    <a:pt x="20593" y="871"/>
                  </a:cubicBezTo>
                  <a:cubicBezTo>
                    <a:pt x="21234" y="1658"/>
                    <a:pt x="21600" y="3008"/>
                    <a:pt x="21600" y="6158"/>
                  </a:cubicBezTo>
                  <a:cubicBezTo>
                    <a:pt x="21600" y="9308"/>
                    <a:pt x="21234" y="14258"/>
                    <a:pt x="20868" y="19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461666" y="6298070"/>
              <a:ext cx="177801" cy="19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6327"/>
                  </a:moveTo>
                  <a:cubicBezTo>
                    <a:pt x="1029" y="8625"/>
                    <a:pt x="2057" y="10923"/>
                    <a:pt x="2571" y="12991"/>
                  </a:cubicBezTo>
                  <a:cubicBezTo>
                    <a:pt x="3086" y="15059"/>
                    <a:pt x="3086" y="16897"/>
                    <a:pt x="3086" y="18391"/>
                  </a:cubicBezTo>
                  <a:cubicBezTo>
                    <a:pt x="3086" y="19884"/>
                    <a:pt x="3086" y="21033"/>
                    <a:pt x="3086" y="21033"/>
                  </a:cubicBezTo>
                  <a:cubicBezTo>
                    <a:pt x="3086" y="21033"/>
                    <a:pt x="3086" y="19884"/>
                    <a:pt x="3857" y="16553"/>
                  </a:cubicBezTo>
                  <a:cubicBezTo>
                    <a:pt x="4629" y="13221"/>
                    <a:pt x="6171" y="7706"/>
                    <a:pt x="7457" y="4374"/>
                  </a:cubicBezTo>
                  <a:cubicBezTo>
                    <a:pt x="8743" y="1042"/>
                    <a:pt x="9771" y="-107"/>
                    <a:pt x="11700" y="8"/>
                  </a:cubicBezTo>
                  <a:cubicBezTo>
                    <a:pt x="13629" y="123"/>
                    <a:pt x="16457" y="1502"/>
                    <a:pt x="18257" y="5293"/>
                  </a:cubicBezTo>
                  <a:cubicBezTo>
                    <a:pt x="20057" y="9084"/>
                    <a:pt x="20829" y="15289"/>
                    <a:pt x="2160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722016" y="6394450"/>
              <a:ext cx="342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00" y="21600"/>
                  </a:moveTo>
                  <a:cubicBezTo>
                    <a:pt x="800" y="21600"/>
                    <a:pt x="0" y="21600"/>
                    <a:pt x="0" y="21000"/>
                  </a:cubicBezTo>
                  <a:cubicBezTo>
                    <a:pt x="0" y="20400"/>
                    <a:pt x="800" y="19200"/>
                    <a:pt x="3733" y="15600"/>
                  </a:cubicBezTo>
                  <a:cubicBezTo>
                    <a:pt x="6667" y="12000"/>
                    <a:pt x="11733" y="6000"/>
                    <a:pt x="15067" y="30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980103" y="6331560"/>
              <a:ext cx="129264" cy="139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06" fill="norm" stroke="1" extrusionOk="0">
                  <a:moveTo>
                    <a:pt x="373" y="5797"/>
                  </a:moveTo>
                  <a:cubicBezTo>
                    <a:pt x="24" y="4161"/>
                    <a:pt x="-324" y="2524"/>
                    <a:pt x="547" y="1542"/>
                  </a:cubicBezTo>
                  <a:cubicBezTo>
                    <a:pt x="1418" y="561"/>
                    <a:pt x="3508" y="233"/>
                    <a:pt x="6470" y="70"/>
                  </a:cubicBezTo>
                  <a:cubicBezTo>
                    <a:pt x="9431" y="-94"/>
                    <a:pt x="13263" y="-94"/>
                    <a:pt x="16224" y="1542"/>
                  </a:cubicBezTo>
                  <a:cubicBezTo>
                    <a:pt x="19186" y="3179"/>
                    <a:pt x="21276" y="6451"/>
                    <a:pt x="21276" y="9561"/>
                  </a:cubicBezTo>
                  <a:cubicBezTo>
                    <a:pt x="21276" y="12670"/>
                    <a:pt x="19186" y="15615"/>
                    <a:pt x="17270" y="17579"/>
                  </a:cubicBezTo>
                  <a:cubicBezTo>
                    <a:pt x="15353" y="19542"/>
                    <a:pt x="13611" y="20524"/>
                    <a:pt x="1187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1203153" y="6318250"/>
              <a:ext cx="266928" cy="13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34" fill="norm" stroke="1" extrusionOk="0">
                  <a:moveTo>
                    <a:pt x="11760" y="0"/>
                  </a:moveTo>
                  <a:cubicBezTo>
                    <a:pt x="10410" y="5891"/>
                    <a:pt x="9060" y="11782"/>
                    <a:pt x="7457" y="15545"/>
                  </a:cubicBezTo>
                  <a:cubicBezTo>
                    <a:pt x="5854" y="19309"/>
                    <a:pt x="3998" y="20945"/>
                    <a:pt x="2732" y="21273"/>
                  </a:cubicBezTo>
                  <a:cubicBezTo>
                    <a:pt x="1466" y="21600"/>
                    <a:pt x="791" y="20618"/>
                    <a:pt x="370" y="18327"/>
                  </a:cubicBezTo>
                  <a:cubicBezTo>
                    <a:pt x="-52" y="16036"/>
                    <a:pt x="-221" y="12436"/>
                    <a:pt x="454" y="9655"/>
                  </a:cubicBezTo>
                  <a:cubicBezTo>
                    <a:pt x="1129" y="6873"/>
                    <a:pt x="2648" y="4909"/>
                    <a:pt x="4673" y="5073"/>
                  </a:cubicBezTo>
                  <a:cubicBezTo>
                    <a:pt x="6698" y="5236"/>
                    <a:pt x="9229" y="7527"/>
                    <a:pt x="11254" y="9655"/>
                  </a:cubicBezTo>
                  <a:cubicBezTo>
                    <a:pt x="13279" y="11782"/>
                    <a:pt x="14798" y="13745"/>
                    <a:pt x="16232" y="14727"/>
                  </a:cubicBezTo>
                  <a:cubicBezTo>
                    <a:pt x="17666" y="15709"/>
                    <a:pt x="19016" y="15709"/>
                    <a:pt x="19860" y="14073"/>
                  </a:cubicBezTo>
                  <a:cubicBezTo>
                    <a:pt x="20704" y="12436"/>
                    <a:pt x="21041" y="9164"/>
                    <a:pt x="21210" y="6709"/>
                  </a:cubicBezTo>
                  <a:cubicBezTo>
                    <a:pt x="21379" y="4255"/>
                    <a:pt x="21379" y="2618"/>
                    <a:pt x="19607" y="1800"/>
                  </a:cubicBezTo>
                  <a:cubicBezTo>
                    <a:pt x="17835" y="982"/>
                    <a:pt x="14291" y="982"/>
                    <a:pt x="10748" y="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4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38100" y="4942416"/>
              <a:ext cx="5669872" cy="1845470"/>
            </a:xfrm>
            <a:prstGeom prst="rect">
              <a:avLst/>
            </a:prstGeom>
            <a:effectLst/>
          </p:spPr>
        </p:pic>
        <p:sp>
          <p:nvSpPr>
            <p:cNvPr id="1750" name="Line"/>
            <p:cNvSpPr/>
            <p:nvPr/>
          </p:nvSpPr>
          <p:spPr>
            <a:xfrm>
              <a:off x="6859205" y="5911850"/>
              <a:ext cx="441412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19383" y="0"/>
                  </a:moveTo>
                  <a:cubicBezTo>
                    <a:pt x="17832" y="389"/>
                    <a:pt x="16282" y="778"/>
                    <a:pt x="14370" y="1605"/>
                  </a:cubicBezTo>
                  <a:cubicBezTo>
                    <a:pt x="12458" y="2432"/>
                    <a:pt x="10185" y="3697"/>
                    <a:pt x="8583" y="4719"/>
                  </a:cubicBezTo>
                  <a:cubicBezTo>
                    <a:pt x="6981" y="5741"/>
                    <a:pt x="6051" y="6519"/>
                    <a:pt x="5534" y="7151"/>
                  </a:cubicBezTo>
                  <a:cubicBezTo>
                    <a:pt x="5017" y="7784"/>
                    <a:pt x="4914" y="8270"/>
                    <a:pt x="5172" y="8611"/>
                  </a:cubicBezTo>
                  <a:cubicBezTo>
                    <a:pt x="5431" y="8951"/>
                    <a:pt x="6051" y="9146"/>
                    <a:pt x="7446" y="9486"/>
                  </a:cubicBezTo>
                  <a:cubicBezTo>
                    <a:pt x="8841" y="9827"/>
                    <a:pt x="11011" y="10314"/>
                    <a:pt x="12355" y="10751"/>
                  </a:cubicBezTo>
                  <a:cubicBezTo>
                    <a:pt x="13698" y="11189"/>
                    <a:pt x="14215" y="11578"/>
                    <a:pt x="14422" y="12016"/>
                  </a:cubicBezTo>
                  <a:cubicBezTo>
                    <a:pt x="14629" y="12454"/>
                    <a:pt x="14525" y="12941"/>
                    <a:pt x="13647" y="13768"/>
                  </a:cubicBezTo>
                  <a:cubicBezTo>
                    <a:pt x="12768" y="14595"/>
                    <a:pt x="11115" y="15762"/>
                    <a:pt x="8841" y="16930"/>
                  </a:cubicBezTo>
                  <a:cubicBezTo>
                    <a:pt x="6567" y="18097"/>
                    <a:pt x="3674" y="19265"/>
                    <a:pt x="2020" y="19995"/>
                  </a:cubicBezTo>
                  <a:cubicBezTo>
                    <a:pt x="366" y="20724"/>
                    <a:pt x="-47" y="21016"/>
                    <a:pt x="5" y="21162"/>
                  </a:cubicBezTo>
                  <a:cubicBezTo>
                    <a:pt x="56" y="21308"/>
                    <a:pt x="573" y="21308"/>
                    <a:pt x="3053" y="21308"/>
                  </a:cubicBezTo>
                  <a:cubicBezTo>
                    <a:pt x="5534" y="21308"/>
                    <a:pt x="9978" y="21308"/>
                    <a:pt x="13388" y="21357"/>
                  </a:cubicBezTo>
                  <a:cubicBezTo>
                    <a:pt x="16799" y="21405"/>
                    <a:pt x="19176" y="21503"/>
                    <a:pt x="215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7643466" y="6038850"/>
              <a:ext cx="114351" cy="26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519" fill="norm" stroke="1" extrusionOk="0">
                  <a:moveTo>
                    <a:pt x="21217" y="0"/>
                  </a:moveTo>
                  <a:cubicBezTo>
                    <a:pt x="15326" y="5574"/>
                    <a:pt x="9435" y="11148"/>
                    <a:pt x="6097" y="14371"/>
                  </a:cubicBezTo>
                  <a:cubicBezTo>
                    <a:pt x="2759" y="17594"/>
                    <a:pt x="1973" y="18465"/>
                    <a:pt x="1188" y="19423"/>
                  </a:cubicBezTo>
                  <a:cubicBezTo>
                    <a:pt x="402" y="20381"/>
                    <a:pt x="-383" y="21426"/>
                    <a:pt x="206" y="21513"/>
                  </a:cubicBezTo>
                  <a:cubicBezTo>
                    <a:pt x="795" y="21600"/>
                    <a:pt x="2759" y="20729"/>
                    <a:pt x="4722" y="19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7834016" y="6026150"/>
              <a:ext cx="571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4917"/>
                    <a:pt x="8800" y="9834"/>
                    <a:pt x="5200" y="13434"/>
                  </a:cubicBezTo>
                  <a:cubicBezTo>
                    <a:pt x="1600" y="17034"/>
                    <a:pt x="800" y="193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7548629" y="5984585"/>
              <a:ext cx="539388" cy="9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986" fill="norm" stroke="1" extrusionOk="0">
                  <a:moveTo>
                    <a:pt x="238" y="20986"/>
                  </a:moveTo>
                  <a:cubicBezTo>
                    <a:pt x="70" y="18286"/>
                    <a:pt x="-99" y="15586"/>
                    <a:pt x="70" y="13336"/>
                  </a:cubicBezTo>
                  <a:cubicBezTo>
                    <a:pt x="238" y="11086"/>
                    <a:pt x="745" y="9286"/>
                    <a:pt x="2221" y="6811"/>
                  </a:cubicBezTo>
                  <a:cubicBezTo>
                    <a:pt x="3698" y="4336"/>
                    <a:pt x="6145" y="1186"/>
                    <a:pt x="8760" y="286"/>
                  </a:cubicBezTo>
                  <a:cubicBezTo>
                    <a:pt x="11376" y="-614"/>
                    <a:pt x="14160" y="736"/>
                    <a:pt x="16312" y="2536"/>
                  </a:cubicBezTo>
                  <a:cubicBezTo>
                    <a:pt x="18464" y="4336"/>
                    <a:pt x="19982" y="6586"/>
                    <a:pt x="21501" y="8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8005466" y="6330950"/>
              <a:ext cx="107588" cy="25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79" fill="norm" stroke="1" extrusionOk="0">
                  <a:moveTo>
                    <a:pt x="19059" y="0"/>
                  </a:moveTo>
                  <a:cubicBezTo>
                    <a:pt x="19906" y="3780"/>
                    <a:pt x="20753" y="7560"/>
                    <a:pt x="21176" y="10530"/>
                  </a:cubicBezTo>
                  <a:cubicBezTo>
                    <a:pt x="21600" y="13500"/>
                    <a:pt x="21600" y="15660"/>
                    <a:pt x="21388" y="17190"/>
                  </a:cubicBezTo>
                  <a:cubicBezTo>
                    <a:pt x="21176" y="18720"/>
                    <a:pt x="20753" y="19620"/>
                    <a:pt x="18635" y="20340"/>
                  </a:cubicBezTo>
                  <a:cubicBezTo>
                    <a:pt x="16518" y="21060"/>
                    <a:pt x="12706" y="21600"/>
                    <a:pt x="9318" y="21060"/>
                  </a:cubicBezTo>
                  <a:cubicBezTo>
                    <a:pt x="5929" y="20520"/>
                    <a:pt x="2965" y="18900"/>
                    <a:pt x="0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8107066" y="6203950"/>
              <a:ext cx="51957" cy="3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2" h="20780" fill="norm" stroke="1" extrusionOk="0">
                  <a:moveTo>
                    <a:pt x="2492" y="3600"/>
                  </a:moveTo>
                  <a:cubicBezTo>
                    <a:pt x="2492" y="9600"/>
                    <a:pt x="2492" y="15600"/>
                    <a:pt x="5400" y="18600"/>
                  </a:cubicBezTo>
                  <a:cubicBezTo>
                    <a:pt x="8308" y="21600"/>
                    <a:pt x="14123" y="21600"/>
                    <a:pt x="17446" y="18000"/>
                  </a:cubicBezTo>
                  <a:cubicBezTo>
                    <a:pt x="20769" y="14400"/>
                    <a:pt x="21600" y="7200"/>
                    <a:pt x="18277" y="3600"/>
                  </a:cubicBezTo>
                  <a:cubicBezTo>
                    <a:pt x="14954" y="0"/>
                    <a:pt x="7477" y="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7040266" y="6578600"/>
              <a:ext cx="60119" cy="1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89" fill="norm" stroke="1" extrusionOk="0">
                  <a:moveTo>
                    <a:pt x="4469" y="0"/>
                  </a:moveTo>
                  <a:cubicBezTo>
                    <a:pt x="8193" y="497"/>
                    <a:pt x="11917" y="993"/>
                    <a:pt x="14524" y="2731"/>
                  </a:cubicBezTo>
                  <a:cubicBezTo>
                    <a:pt x="17131" y="4469"/>
                    <a:pt x="18621" y="7448"/>
                    <a:pt x="19738" y="10428"/>
                  </a:cubicBezTo>
                  <a:cubicBezTo>
                    <a:pt x="20855" y="13407"/>
                    <a:pt x="21600" y="16386"/>
                    <a:pt x="20855" y="18372"/>
                  </a:cubicBezTo>
                  <a:cubicBezTo>
                    <a:pt x="20110" y="20359"/>
                    <a:pt x="17876" y="21352"/>
                    <a:pt x="14897" y="21476"/>
                  </a:cubicBezTo>
                  <a:cubicBezTo>
                    <a:pt x="11917" y="21600"/>
                    <a:pt x="8193" y="20855"/>
                    <a:pt x="5586" y="19366"/>
                  </a:cubicBezTo>
                  <a:cubicBezTo>
                    <a:pt x="2979" y="17876"/>
                    <a:pt x="1490" y="15641"/>
                    <a:pt x="0" y="13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7065666" y="6483350"/>
              <a:ext cx="26532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4985" y="0"/>
                  </a:moveTo>
                  <a:cubicBezTo>
                    <a:pt x="13292" y="7200"/>
                    <a:pt x="21600" y="14400"/>
                    <a:pt x="20769" y="18000"/>
                  </a:cubicBezTo>
                  <a:cubicBezTo>
                    <a:pt x="19938" y="21600"/>
                    <a:pt x="9969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8640466" y="6254186"/>
              <a:ext cx="1841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59" y="11375"/>
                    <a:pt x="11917" y="2735"/>
                    <a:pt x="15517" y="575"/>
                  </a:cubicBezTo>
                  <a:cubicBezTo>
                    <a:pt x="19117" y="-1585"/>
                    <a:pt x="20359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8621416" y="6381750"/>
              <a:ext cx="209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9269116" y="6129644"/>
              <a:ext cx="38101" cy="334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2323"/>
                  </a:moveTo>
                  <a:cubicBezTo>
                    <a:pt x="7200" y="1236"/>
                    <a:pt x="14400" y="150"/>
                    <a:pt x="18000" y="14"/>
                  </a:cubicBezTo>
                  <a:cubicBezTo>
                    <a:pt x="21600" y="-122"/>
                    <a:pt x="21600" y="693"/>
                    <a:pt x="20400" y="3342"/>
                  </a:cubicBezTo>
                  <a:cubicBezTo>
                    <a:pt x="19200" y="5991"/>
                    <a:pt x="16800" y="10474"/>
                    <a:pt x="16800" y="13803"/>
                  </a:cubicBezTo>
                  <a:cubicBezTo>
                    <a:pt x="16800" y="17131"/>
                    <a:pt x="19200" y="19304"/>
                    <a:pt x="21600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4" name="Drawing"/>
          <p:cNvGrpSpPr/>
          <p:nvPr/>
        </p:nvGrpSpPr>
        <p:grpSpPr>
          <a:xfrm>
            <a:off x="1657349" y="1994847"/>
            <a:ext cx="11294687" cy="7580954"/>
            <a:chOff x="0" y="0"/>
            <a:chExt cx="11294685" cy="7580952"/>
          </a:xfrm>
        </p:grpSpPr>
        <p:sp>
          <p:nvSpPr>
            <p:cNvPr id="1763" name="Line"/>
            <p:cNvSpPr/>
            <p:nvPr/>
          </p:nvSpPr>
          <p:spPr>
            <a:xfrm>
              <a:off x="238865" y="227652"/>
              <a:ext cx="91335" cy="409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47" fill="norm" stroke="1" extrusionOk="0">
                  <a:moveTo>
                    <a:pt x="21183" y="0"/>
                  </a:moveTo>
                  <a:cubicBezTo>
                    <a:pt x="18238" y="3229"/>
                    <a:pt x="15292" y="6458"/>
                    <a:pt x="11856" y="9798"/>
                  </a:cubicBezTo>
                  <a:cubicBezTo>
                    <a:pt x="8419" y="13138"/>
                    <a:pt x="4492" y="16590"/>
                    <a:pt x="2283" y="18705"/>
                  </a:cubicBezTo>
                  <a:cubicBezTo>
                    <a:pt x="74" y="20821"/>
                    <a:pt x="-417" y="21600"/>
                    <a:pt x="319" y="21544"/>
                  </a:cubicBezTo>
                  <a:cubicBezTo>
                    <a:pt x="1056" y="21489"/>
                    <a:pt x="3019" y="20598"/>
                    <a:pt x="4983" y="197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482600" y="183202"/>
              <a:ext cx="12700" cy="374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21600" y="0"/>
                  </a:moveTo>
                  <a:cubicBezTo>
                    <a:pt x="18000" y="3883"/>
                    <a:pt x="14400" y="7766"/>
                    <a:pt x="14400" y="11164"/>
                  </a:cubicBezTo>
                  <a:cubicBezTo>
                    <a:pt x="14400" y="14562"/>
                    <a:pt x="18000" y="17474"/>
                    <a:pt x="19800" y="19234"/>
                  </a:cubicBezTo>
                  <a:cubicBezTo>
                    <a:pt x="21600" y="20993"/>
                    <a:pt x="21600" y="21600"/>
                    <a:pt x="18000" y="21479"/>
                  </a:cubicBezTo>
                  <a:cubicBezTo>
                    <a:pt x="14400" y="21357"/>
                    <a:pt x="7200" y="20508"/>
                    <a:pt x="0" y="19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37583" y="126846"/>
              <a:ext cx="605368" cy="20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2794" y="21516"/>
                  </a:moveTo>
                  <a:cubicBezTo>
                    <a:pt x="2115" y="21066"/>
                    <a:pt x="1435" y="20616"/>
                    <a:pt x="906" y="20166"/>
                  </a:cubicBezTo>
                  <a:cubicBezTo>
                    <a:pt x="378" y="19716"/>
                    <a:pt x="0" y="19266"/>
                    <a:pt x="0" y="18703"/>
                  </a:cubicBezTo>
                  <a:cubicBezTo>
                    <a:pt x="0" y="18141"/>
                    <a:pt x="378" y="17466"/>
                    <a:pt x="2001" y="15666"/>
                  </a:cubicBezTo>
                  <a:cubicBezTo>
                    <a:pt x="3625" y="13866"/>
                    <a:pt x="6495" y="10941"/>
                    <a:pt x="9252" y="8354"/>
                  </a:cubicBezTo>
                  <a:cubicBezTo>
                    <a:pt x="12008" y="5766"/>
                    <a:pt x="14652" y="3516"/>
                    <a:pt x="16502" y="2166"/>
                  </a:cubicBezTo>
                  <a:cubicBezTo>
                    <a:pt x="18352" y="816"/>
                    <a:pt x="19410" y="366"/>
                    <a:pt x="20127" y="141"/>
                  </a:cubicBezTo>
                  <a:cubicBezTo>
                    <a:pt x="20845" y="-84"/>
                    <a:pt x="21222" y="-84"/>
                    <a:pt x="21411" y="478"/>
                  </a:cubicBezTo>
                  <a:cubicBezTo>
                    <a:pt x="21600" y="1041"/>
                    <a:pt x="21600" y="2166"/>
                    <a:pt x="21600" y="3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704850" y="627702"/>
              <a:ext cx="100508" cy="37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477" fill="norm" stroke="1" extrusionOk="0">
                  <a:moveTo>
                    <a:pt x="11902" y="0"/>
                  </a:moveTo>
                  <a:cubicBezTo>
                    <a:pt x="15429" y="3783"/>
                    <a:pt x="18955" y="7566"/>
                    <a:pt x="20278" y="10861"/>
                  </a:cubicBezTo>
                  <a:cubicBezTo>
                    <a:pt x="21600" y="14156"/>
                    <a:pt x="20718" y="16963"/>
                    <a:pt x="19396" y="18671"/>
                  </a:cubicBezTo>
                  <a:cubicBezTo>
                    <a:pt x="18073" y="20380"/>
                    <a:pt x="16310" y="20990"/>
                    <a:pt x="14327" y="21295"/>
                  </a:cubicBezTo>
                  <a:cubicBezTo>
                    <a:pt x="12343" y="21600"/>
                    <a:pt x="10139" y="21600"/>
                    <a:pt x="7714" y="20685"/>
                  </a:cubicBezTo>
                  <a:cubicBezTo>
                    <a:pt x="5290" y="19769"/>
                    <a:pt x="2645" y="17939"/>
                    <a:pt x="0" y="16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759883" y="513402"/>
              <a:ext cx="52917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21600"/>
                  </a:moveTo>
                  <a:cubicBezTo>
                    <a:pt x="4320" y="18000"/>
                    <a:pt x="0" y="14400"/>
                    <a:pt x="0" y="10800"/>
                  </a:cubicBezTo>
                  <a:cubicBezTo>
                    <a:pt x="0" y="7200"/>
                    <a:pt x="4320" y="3600"/>
                    <a:pt x="8640" y="18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498600" y="481652"/>
              <a:ext cx="1460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3130" y="14400"/>
                    <a:pt x="6261" y="21600"/>
                    <a:pt x="9861" y="20400"/>
                  </a:cubicBezTo>
                  <a:cubicBezTo>
                    <a:pt x="13461" y="19200"/>
                    <a:pt x="17530" y="9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524000" y="646752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59" y="4800"/>
                    <a:pt x="11917" y="9600"/>
                    <a:pt x="15517" y="13200"/>
                  </a:cubicBezTo>
                  <a:cubicBezTo>
                    <a:pt x="19117" y="16800"/>
                    <a:pt x="20359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2779183" y="119702"/>
              <a:ext cx="33868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2700" y="2517"/>
                    <a:pt x="0" y="5033"/>
                    <a:pt x="0" y="7550"/>
                  </a:cubicBezTo>
                  <a:cubicBezTo>
                    <a:pt x="0" y="10066"/>
                    <a:pt x="2700" y="12583"/>
                    <a:pt x="4050" y="14645"/>
                  </a:cubicBezTo>
                  <a:cubicBezTo>
                    <a:pt x="5400" y="16707"/>
                    <a:pt x="5400" y="18315"/>
                    <a:pt x="8100" y="19398"/>
                  </a:cubicBezTo>
                  <a:cubicBezTo>
                    <a:pt x="10800" y="20482"/>
                    <a:pt x="16200" y="2104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2927350" y="488002"/>
              <a:ext cx="1" cy="1778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2908300" y="361002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3009900" y="434715"/>
              <a:ext cx="241300" cy="23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223"/>
                  </a:moveTo>
                  <a:cubicBezTo>
                    <a:pt x="379" y="5339"/>
                    <a:pt x="758" y="10455"/>
                    <a:pt x="947" y="13581"/>
                  </a:cubicBezTo>
                  <a:cubicBezTo>
                    <a:pt x="1137" y="16707"/>
                    <a:pt x="1137" y="17844"/>
                    <a:pt x="1042" y="18981"/>
                  </a:cubicBezTo>
                  <a:cubicBezTo>
                    <a:pt x="947" y="20118"/>
                    <a:pt x="758" y="21255"/>
                    <a:pt x="663" y="21349"/>
                  </a:cubicBezTo>
                  <a:cubicBezTo>
                    <a:pt x="568" y="21444"/>
                    <a:pt x="568" y="20497"/>
                    <a:pt x="853" y="17655"/>
                  </a:cubicBezTo>
                  <a:cubicBezTo>
                    <a:pt x="1137" y="14812"/>
                    <a:pt x="1705" y="10076"/>
                    <a:pt x="2368" y="7139"/>
                  </a:cubicBezTo>
                  <a:cubicBezTo>
                    <a:pt x="3032" y="4202"/>
                    <a:pt x="3789" y="3065"/>
                    <a:pt x="4642" y="2876"/>
                  </a:cubicBezTo>
                  <a:cubicBezTo>
                    <a:pt x="5495" y="2686"/>
                    <a:pt x="6442" y="3444"/>
                    <a:pt x="7200" y="4960"/>
                  </a:cubicBezTo>
                  <a:cubicBezTo>
                    <a:pt x="7958" y="6476"/>
                    <a:pt x="8526" y="8749"/>
                    <a:pt x="8811" y="10644"/>
                  </a:cubicBezTo>
                  <a:cubicBezTo>
                    <a:pt x="9095" y="12539"/>
                    <a:pt x="9095" y="14055"/>
                    <a:pt x="9000" y="14244"/>
                  </a:cubicBezTo>
                  <a:cubicBezTo>
                    <a:pt x="8905" y="14433"/>
                    <a:pt x="8716" y="13297"/>
                    <a:pt x="8905" y="11307"/>
                  </a:cubicBezTo>
                  <a:cubicBezTo>
                    <a:pt x="9095" y="9318"/>
                    <a:pt x="9663" y="6476"/>
                    <a:pt x="10326" y="4486"/>
                  </a:cubicBezTo>
                  <a:cubicBezTo>
                    <a:pt x="10989" y="2497"/>
                    <a:pt x="11747" y="1360"/>
                    <a:pt x="12695" y="697"/>
                  </a:cubicBezTo>
                  <a:cubicBezTo>
                    <a:pt x="13642" y="33"/>
                    <a:pt x="14779" y="-156"/>
                    <a:pt x="15726" y="128"/>
                  </a:cubicBezTo>
                  <a:cubicBezTo>
                    <a:pt x="16674" y="412"/>
                    <a:pt x="17432" y="1170"/>
                    <a:pt x="18379" y="3728"/>
                  </a:cubicBezTo>
                  <a:cubicBezTo>
                    <a:pt x="19326" y="6286"/>
                    <a:pt x="20463" y="10644"/>
                    <a:pt x="21600" y="15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2749550" y="1088449"/>
              <a:ext cx="141817" cy="28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19" fill="norm" stroke="1" extrusionOk="0">
                  <a:moveTo>
                    <a:pt x="0" y="2100"/>
                  </a:moveTo>
                  <a:cubicBezTo>
                    <a:pt x="2224" y="5254"/>
                    <a:pt x="4447" y="8407"/>
                    <a:pt x="5400" y="11245"/>
                  </a:cubicBezTo>
                  <a:cubicBezTo>
                    <a:pt x="6353" y="14083"/>
                    <a:pt x="6035" y="16605"/>
                    <a:pt x="5400" y="18419"/>
                  </a:cubicBezTo>
                  <a:cubicBezTo>
                    <a:pt x="4765" y="20232"/>
                    <a:pt x="3812" y="21335"/>
                    <a:pt x="3176" y="21414"/>
                  </a:cubicBezTo>
                  <a:cubicBezTo>
                    <a:pt x="2541" y="21493"/>
                    <a:pt x="2224" y="20547"/>
                    <a:pt x="2224" y="17788"/>
                  </a:cubicBezTo>
                  <a:cubicBezTo>
                    <a:pt x="2224" y="15029"/>
                    <a:pt x="2541" y="10457"/>
                    <a:pt x="3335" y="7382"/>
                  </a:cubicBezTo>
                  <a:cubicBezTo>
                    <a:pt x="4129" y="4308"/>
                    <a:pt x="5400" y="2731"/>
                    <a:pt x="6671" y="1706"/>
                  </a:cubicBezTo>
                  <a:cubicBezTo>
                    <a:pt x="7941" y="681"/>
                    <a:pt x="9212" y="208"/>
                    <a:pt x="10641" y="51"/>
                  </a:cubicBezTo>
                  <a:cubicBezTo>
                    <a:pt x="12071" y="-107"/>
                    <a:pt x="13659" y="51"/>
                    <a:pt x="15565" y="1233"/>
                  </a:cubicBezTo>
                  <a:cubicBezTo>
                    <a:pt x="17471" y="2416"/>
                    <a:pt x="19694" y="4623"/>
                    <a:pt x="20647" y="7855"/>
                  </a:cubicBezTo>
                  <a:cubicBezTo>
                    <a:pt x="21600" y="11087"/>
                    <a:pt x="21282" y="15344"/>
                    <a:pt x="20965" y="19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3003550" y="1218252"/>
              <a:ext cx="311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20160"/>
                    <a:pt x="10286" y="18720"/>
                    <a:pt x="13886" y="15120"/>
                  </a:cubicBezTo>
                  <a:cubicBezTo>
                    <a:pt x="17486" y="11520"/>
                    <a:pt x="19543" y="57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3238500" y="1180152"/>
              <a:ext cx="12076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600" fill="norm" stroke="1" extrusionOk="0">
                  <a:moveTo>
                    <a:pt x="0" y="0"/>
                  </a:moveTo>
                  <a:cubicBezTo>
                    <a:pt x="4027" y="0"/>
                    <a:pt x="8054" y="0"/>
                    <a:pt x="11898" y="969"/>
                  </a:cubicBezTo>
                  <a:cubicBezTo>
                    <a:pt x="15742" y="1938"/>
                    <a:pt x="19403" y="3877"/>
                    <a:pt x="20502" y="6923"/>
                  </a:cubicBezTo>
                  <a:cubicBezTo>
                    <a:pt x="21600" y="9969"/>
                    <a:pt x="20136" y="14123"/>
                    <a:pt x="18854" y="16754"/>
                  </a:cubicBezTo>
                  <a:cubicBezTo>
                    <a:pt x="17573" y="19385"/>
                    <a:pt x="16475" y="20492"/>
                    <a:pt x="153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3470583" y="1135702"/>
              <a:ext cx="251581" cy="192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170" fill="norm" stroke="1" extrusionOk="0">
                  <a:moveTo>
                    <a:pt x="15237" y="0"/>
                  </a:moveTo>
                  <a:cubicBezTo>
                    <a:pt x="13630" y="5110"/>
                    <a:pt x="12024" y="10219"/>
                    <a:pt x="10239" y="13587"/>
                  </a:cubicBezTo>
                  <a:cubicBezTo>
                    <a:pt x="8454" y="16955"/>
                    <a:pt x="6490" y="18581"/>
                    <a:pt x="4794" y="18929"/>
                  </a:cubicBezTo>
                  <a:cubicBezTo>
                    <a:pt x="3098" y="19277"/>
                    <a:pt x="1670" y="18348"/>
                    <a:pt x="867" y="16723"/>
                  </a:cubicBezTo>
                  <a:cubicBezTo>
                    <a:pt x="64" y="15097"/>
                    <a:pt x="-115" y="12774"/>
                    <a:pt x="64" y="11148"/>
                  </a:cubicBezTo>
                  <a:cubicBezTo>
                    <a:pt x="242" y="9523"/>
                    <a:pt x="778" y="8594"/>
                    <a:pt x="1849" y="8477"/>
                  </a:cubicBezTo>
                  <a:cubicBezTo>
                    <a:pt x="2920" y="8361"/>
                    <a:pt x="4526" y="9058"/>
                    <a:pt x="6847" y="11381"/>
                  </a:cubicBezTo>
                  <a:cubicBezTo>
                    <a:pt x="9168" y="13703"/>
                    <a:pt x="12202" y="17652"/>
                    <a:pt x="14166" y="19626"/>
                  </a:cubicBezTo>
                  <a:cubicBezTo>
                    <a:pt x="16130" y="21600"/>
                    <a:pt x="17022" y="21600"/>
                    <a:pt x="18183" y="20090"/>
                  </a:cubicBezTo>
                  <a:cubicBezTo>
                    <a:pt x="19343" y="18581"/>
                    <a:pt x="20771" y="15561"/>
                    <a:pt x="21128" y="12426"/>
                  </a:cubicBezTo>
                  <a:cubicBezTo>
                    <a:pt x="21485" y="9290"/>
                    <a:pt x="20771" y="6039"/>
                    <a:pt x="19075" y="4065"/>
                  </a:cubicBezTo>
                  <a:cubicBezTo>
                    <a:pt x="17379" y="2090"/>
                    <a:pt x="14702" y="1394"/>
                    <a:pt x="13006" y="1626"/>
                  </a:cubicBezTo>
                  <a:cubicBezTo>
                    <a:pt x="11310" y="1858"/>
                    <a:pt x="10596" y="3019"/>
                    <a:pt x="9882" y="4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4449185" y="181950"/>
              <a:ext cx="170612" cy="643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468" fill="norm" stroke="1" extrusionOk="0">
                  <a:moveTo>
                    <a:pt x="1047" y="5760"/>
                  </a:moveTo>
                  <a:cubicBezTo>
                    <a:pt x="2088" y="8160"/>
                    <a:pt x="3129" y="10560"/>
                    <a:pt x="3780" y="12783"/>
                  </a:cubicBezTo>
                  <a:cubicBezTo>
                    <a:pt x="4430" y="15007"/>
                    <a:pt x="4691" y="17054"/>
                    <a:pt x="4560" y="18360"/>
                  </a:cubicBezTo>
                  <a:cubicBezTo>
                    <a:pt x="4430" y="19666"/>
                    <a:pt x="3910" y="20230"/>
                    <a:pt x="3389" y="20689"/>
                  </a:cubicBezTo>
                  <a:cubicBezTo>
                    <a:pt x="2869" y="21148"/>
                    <a:pt x="2348" y="21501"/>
                    <a:pt x="2088" y="21466"/>
                  </a:cubicBezTo>
                  <a:cubicBezTo>
                    <a:pt x="1828" y="21430"/>
                    <a:pt x="1828" y="21007"/>
                    <a:pt x="1568" y="19525"/>
                  </a:cubicBezTo>
                  <a:cubicBezTo>
                    <a:pt x="1307" y="18042"/>
                    <a:pt x="787" y="15501"/>
                    <a:pt x="397" y="12995"/>
                  </a:cubicBezTo>
                  <a:cubicBezTo>
                    <a:pt x="6" y="10489"/>
                    <a:pt x="-254" y="8019"/>
                    <a:pt x="397" y="5972"/>
                  </a:cubicBezTo>
                  <a:cubicBezTo>
                    <a:pt x="1047" y="3925"/>
                    <a:pt x="2609" y="2301"/>
                    <a:pt x="3910" y="1383"/>
                  </a:cubicBezTo>
                  <a:cubicBezTo>
                    <a:pt x="5211" y="466"/>
                    <a:pt x="6252" y="254"/>
                    <a:pt x="7813" y="113"/>
                  </a:cubicBezTo>
                  <a:cubicBezTo>
                    <a:pt x="9375" y="-28"/>
                    <a:pt x="11457" y="-99"/>
                    <a:pt x="13799" y="289"/>
                  </a:cubicBezTo>
                  <a:cubicBezTo>
                    <a:pt x="16141" y="677"/>
                    <a:pt x="18744" y="1525"/>
                    <a:pt x="20045" y="2689"/>
                  </a:cubicBezTo>
                  <a:cubicBezTo>
                    <a:pt x="21346" y="3854"/>
                    <a:pt x="21346" y="5336"/>
                    <a:pt x="19654" y="6395"/>
                  </a:cubicBezTo>
                  <a:cubicBezTo>
                    <a:pt x="17963" y="7454"/>
                    <a:pt x="14580" y="8089"/>
                    <a:pt x="12238" y="8407"/>
                  </a:cubicBezTo>
                  <a:cubicBezTo>
                    <a:pt x="9895" y="8725"/>
                    <a:pt x="8594" y="8725"/>
                    <a:pt x="7163" y="8689"/>
                  </a:cubicBezTo>
                  <a:cubicBezTo>
                    <a:pt x="5732" y="8654"/>
                    <a:pt x="4170" y="8583"/>
                    <a:pt x="3780" y="8301"/>
                  </a:cubicBezTo>
                  <a:cubicBezTo>
                    <a:pt x="3389" y="8019"/>
                    <a:pt x="4170" y="7525"/>
                    <a:pt x="4951" y="7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4694766" y="0"/>
              <a:ext cx="137584" cy="131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1" fill="norm" stroke="1" extrusionOk="0">
                  <a:moveTo>
                    <a:pt x="665" y="3899"/>
                  </a:moveTo>
                  <a:cubicBezTo>
                    <a:pt x="665" y="7611"/>
                    <a:pt x="665" y="11324"/>
                    <a:pt x="665" y="14530"/>
                  </a:cubicBezTo>
                  <a:cubicBezTo>
                    <a:pt x="665" y="17737"/>
                    <a:pt x="665" y="20437"/>
                    <a:pt x="498" y="20943"/>
                  </a:cubicBezTo>
                  <a:cubicBezTo>
                    <a:pt x="332" y="21449"/>
                    <a:pt x="0" y="19762"/>
                    <a:pt x="0" y="16387"/>
                  </a:cubicBezTo>
                  <a:cubicBezTo>
                    <a:pt x="0" y="13011"/>
                    <a:pt x="332" y="7949"/>
                    <a:pt x="997" y="4743"/>
                  </a:cubicBezTo>
                  <a:cubicBezTo>
                    <a:pt x="1662" y="1536"/>
                    <a:pt x="2658" y="186"/>
                    <a:pt x="4818" y="18"/>
                  </a:cubicBezTo>
                  <a:cubicBezTo>
                    <a:pt x="6978" y="-151"/>
                    <a:pt x="10302" y="861"/>
                    <a:pt x="13292" y="4236"/>
                  </a:cubicBezTo>
                  <a:cubicBezTo>
                    <a:pt x="16283" y="7611"/>
                    <a:pt x="18942" y="13349"/>
                    <a:pt x="21600" y="19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4991100" y="94302"/>
              <a:ext cx="245534" cy="78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290" y="0"/>
                  </a:moveTo>
                  <a:cubicBezTo>
                    <a:pt x="14897" y="1580"/>
                    <a:pt x="17503" y="3161"/>
                    <a:pt x="19179" y="4976"/>
                  </a:cubicBezTo>
                  <a:cubicBezTo>
                    <a:pt x="20855" y="6790"/>
                    <a:pt x="21600" y="8839"/>
                    <a:pt x="21600" y="10771"/>
                  </a:cubicBezTo>
                  <a:cubicBezTo>
                    <a:pt x="21600" y="12702"/>
                    <a:pt x="20855" y="14517"/>
                    <a:pt x="18714" y="16185"/>
                  </a:cubicBezTo>
                  <a:cubicBezTo>
                    <a:pt x="16572" y="17854"/>
                    <a:pt x="13034" y="19376"/>
                    <a:pt x="9683" y="20254"/>
                  </a:cubicBezTo>
                  <a:cubicBezTo>
                    <a:pt x="6331" y="21132"/>
                    <a:pt x="3166" y="213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4134697" y="77495"/>
              <a:ext cx="265853" cy="70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532" fill="norm" stroke="1" extrusionOk="0">
                  <a:moveTo>
                    <a:pt x="12589" y="2439"/>
                  </a:moveTo>
                  <a:cubicBezTo>
                    <a:pt x="12589" y="2118"/>
                    <a:pt x="12589" y="1796"/>
                    <a:pt x="12589" y="1378"/>
                  </a:cubicBezTo>
                  <a:cubicBezTo>
                    <a:pt x="12589" y="961"/>
                    <a:pt x="12589" y="446"/>
                    <a:pt x="12082" y="189"/>
                  </a:cubicBezTo>
                  <a:cubicBezTo>
                    <a:pt x="11576" y="-68"/>
                    <a:pt x="10564" y="-68"/>
                    <a:pt x="9383" y="221"/>
                  </a:cubicBezTo>
                  <a:cubicBezTo>
                    <a:pt x="8201" y="511"/>
                    <a:pt x="6851" y="1089"/>
                    <a:pt x="5417" y="2439"/>
                  </a:cubicBezTo>
                  <a:cubicBezTo>
                    <a:pt x="3983" y="3789"/>
                    <a:pt x="2464" y="5911"/>
                    <a:pt x="1367" y="8000"/>
                  </a:cubicBezTo>
                  <a:cubicBezTo>
                    <a:pt x="270" y="10089"/>
                    <a:pt x="-405" y="12146"/>
                    <a:pt x="270" y="14107"/>
                  </a:cubicBezTo>
                  <a:cubicBezTo>
                    <a:pt x="945" y="16068"/>
                    <a:pt x="2970" y="17932"/>
                    <a:pt x="6683" y="19153"/>
                  </a:cubicBezTo>
                  <a:cubicBezTo>
                    <a:pt x="10395" y="20375"/>
                    <a:pt x="15795" y="20953"/>
                    <a:pt x="21195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5397500" y="761052"/>
              <a:ext cx="12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5422900" y="672152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5473700" y="773752"/>
              <a:ext cx="143140" cy="40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73" fill="norm" stroke="1" extrusionOk="0">
                  <a:moveTo>
                    <a:pt x="14294" y="0"/>
                  </a:moveTo>
                  <a:cubicBezTo>
                    <a:pt x="16200" y="2812"/>
                    <a:pt x="18106" y="5625"/>
                    <a:pt x="19376" y="8438"/>
                  </a:cubicBezTo>
                  <a:cubicBezTo>
                    <a:pt x="20647" y="11250"/>
                    <a:pt x="21282" y="14063"/>
                    <a:pt x="21441" y="15975"/>
                  </a:cubicBezTo>
                  <a:cubicBezTo>
                    <a:pt x="21600" y="17888"/>
                    <a:pt x="21282" y="18900"/>
                    <a:pt x="20488" y="19687"/>
                  </a:cubicBezTo>
                  <a:cubicBezTo>
                    <a:pt x="19694" y="20475"/>
                    <a:pt x="18424" y="21037"/>
                    <a:pt x="16994" y="21319"/>
                  </a:cubicBezTo>
                  <a:cubicBezTo>
                    <a:pt x="15565" y="21600"/>
                    <a:pt x="13976" y="21600"/>
                    <a:pt x="11435" y="20419"/>
                  </a:cubicBezTo>
                  <a:cubicBezTo>
                    <a:pt x="8894" y="19238"/>
                    <a:pt x="5400" y="16875"/>
                    <a:pt x="3335" y="15413"/>
                  </a:cubicBezTo>
                  <a:cubicBezTo>
                    <a:pt x="1271" y="13950"/>
                    <a:pt x="635" y="13388"/>
                    <a:pt x="0" y="12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5581650" y="672152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6134100" y="462602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6261099" y="615002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6908799" y="32643"/>
              <a:ext cx="167430" cy="76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520" fill="norm" stroke="1" extrusionOk="0">
                  <a:moveTo>
                    <a:pt x="0" y="9231"/>
                  </a:moveTo>
                  <a:cubicBezTo>
                    <a:pt x="527" y="11551"/>
                    <a:pt x="1054" y="13872"/>
                    <a:pt x="1185" y="15776"/>
                  </a:cubicBezTo>
                  <a:cubicBezTo>
                    <a:pt x="1317" y="17680"/>
                    <a:pt x="1054" y="19168"/>
                    <a:pt x="790" y="20120"/>
                  </a:cubicBezTo>
                  <a:cubicBezTo>
                    <a:pt x="527" y="21072"/>
                    <a:pt x="263" y="21488"/>
                    <a:pt x="132" y="21518"/>
                  </a:cubicBezTo>
                  <a:cubicBezTo>
                    <a:pt x="0" y="21548"/>
                    <a:pt x="0" y="21191"/>
                    <a:pt x="0" y="19763"/>
                  </a:cubicBezTo>
                  <a:cubicBezTo>
                    <a:pt x="0" y="18335"/>
                    <a:pt x="0" y="15836"/>
                    <a:pt x="132" y="13426"/>
                  </a:cubicBezTo>
                  <a:cubicBezTo>
                    <a:pt x="263" y="11016"/>
                    <a:pt x="527" y="8695"/>
                    <a:pt x="1317" y="6583"/>
                  </a:cubicBezTo>
                  <a:cubicBezTo>
                    <a:pt x="2107" y="4470"/>
                    <a:pt x="3424" y="2566"/>
                    <a:pt x="4478" y="1495"/>
                  </a:cubicBezTo>
                  <a:cubicBezTo>
                    <a:pt x="5532" y="424"/>
                    <a:pt x="6322" y="186"/>
                    <a:pt x="7376" y="67"/>
                  </a:cubicBezTo>
                  <a:cubicBezTo>
                    <a:pt x="8429" y="-52"/>
                    <a:pt x="9746" y="-52"/>
                    <a:pt x="11985" y="394"/>
                  </a:cubicBezTo>
                  <a:cubicBezTo>
                    <a:pt x="14224" y="841"/>
                    <a:pt x="17385" y="1733"/>
                    <a:pt x="19229" y="2923"/>
                  </a:cubicBezTo>
                  <a:cubicBezTo>
                    <a:pt x="21073" y="4113"/>
                    <a:pt x="21600" y="5601"/>
                    <a:pt x="19361" y="6880"/>
                  </a:cubicBezTo>
                  <a:cubicBezTo>
                    <a:pt x="17122" y="8160"/>
                    <a:pt x="12117" y="9231"/>
                    <a:pt x="8956" y="9796"/>
                  </a:cubicBezTo>
                  <a:cubicBezTo>
                    <a:pt x="5795" y="10361"/>
                    <a:pt x="4478" y="10421"/>
                    <a:pt x="3161" y="10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7029450" y="449902"/>
              <a:ext cx="114300" cy="22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4891"/>
                  </a:moveTo>
                  <a:cubicBezTo>
                    <a:pt x="2000" y="5094"/>
                    <a:pt x="4000" y="5298"/>
                    <a:pt x="6600" y="7743"/>
                  </a:cubicBezTo>
                  <a:cubicBezTo>
                    <a:pt x="9200" y="10189"/>
                    <a:pt x="12400" y="14875"/>
                    <a:pt x="13800" y="17728"/>
                  </a:cubicBezTo>
                  <a:cubicBezTo>
                    <a:pt x="15200" y="20581"/>
                    <a:pt x="14800" y="21600"/>
                    <a:pt x="13800" y="21396"/>
                  </a:cubicBezTo>
                  <a:cubicBezTo>
                    <a:pt x="12800" y="21192"/>
                    <a:pt x="11200" y="19766"/>
                    <a:pt x="10000" y="16913"/>
                  </a:cubicBezTo>
                  <a:cubicBezTo>
                    <a:pt x="8800" y="14060"/>
                    <a:pt x="8000" y="9781"/>
                    <a:pt x="10000" y="6725"/>
                  </a:cubicBezTo>
                  <a:cubicBezTo>
                    <a:pt x="12000" y="3668"/>
                    <a:pt x="16800" y="183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7291652" y="147279"/>
              <a:ext cx="182298" cy="57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519" fill="norm" stroke="1" extrusionOk="0">
                  <a:moveTo>
                    <a:pt x="21140" y="3005"/>
                  </a:moveTo>
                  <a:cubicBezTo>
                    <a:pt x="21140" y="2372"/>
                    <a:pt x="21140" y="1739"/>
                    <a:pt x="20649" y="1224"/>
                  </a:cubicBezTo>
                  <a:cubicBezTo>
                    <a:pt x="20158" y="710"/>
                    <a:pt x="19176" y="315"/>
                    <a:pt x="17949" y="117"/>
                  </a:cubicBezTo>
                  <a:cubicBezTo>
                    <a:pt x="16722" y="-81"/>
                    <a:pt x="15249" y="-81"/>
                    <a:pt x="13163" y="552"/>
                  </a:cubicBezTo>
                  <a:cubicBezTo>
                    <a:pt x="11076" y="1185"/>
                    <a:pt x="8376" y="2451"/>
                    <a:pt x="5922" y="4508"/>
                  </a:cubicBezTo>
                  <a:cubicBezTo>
                    <a:pt x="3467" y="6565"/>
                    <a:pt x="1258" y="9414"/>
                    <a:pt x="399" y="11985"/>
                  </a:cubicBezTo>
                  <a:cubicBezTo>
                    <a:pt x="-460" y="14556"/>
                    <a:pt x="31" y="16851"/>
                    <a:pt x="2240" y="18394"/>
                  </a:cubicBezTo>
                  <a:cubicBezTo>
                    <a:pt x="4449" y="19937"/>
                    <a:pt x="8376" y="20728"/>
                    <a:pt x="12304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7512050" y="500702"/>
              <a:ext cx="190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7569199" y="309076"/>
              <a:ext cx="41029" cy="56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0468" fill="norm" stroke="1" extrusionOk="0">
                  <a:moveTo>
                    <a:pt x="0" y="14297"/>
                  </a:moveTo>
                  <a:cubicBezTo>
                    <a:pt x="4320" y="17382"/>
                    <a:pt x="8640" y="20468"/>
                    <a:pt x="12420" y="20468"/>
                  </a:cubicBezTo>
                  <a:cubicBezTo>
                    <a:pt x="16200" y="20468"/>
                    <a:pt x="19440" y="17382"/>
                    <a:pt x="20520" y="12754"/>
                  </a:cubicBezTo>
                  <a:cubicBezTo>
                    <a:pt x="21600" y="8125"/>
                    <a:pt x="20520" y="1954"/>
                    <a:pt x="17820" y="411"/>
                  </a:cubicBezTo>
                  <a:cubicBezTo>
                    <a:pt x="15120" y="-1132"/>
                    <a:pt x="10800" y="1954"/>
                    <a:pt x="6480" y="5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7664450" y="583252"/>
              <a:ext cx="342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9800"/>
                    <a:pt x="11200" y="18000"/>
                    <a:pt x="14800" y="14400"/>
                  </a:cubicBezTo>
                  <a:cubicBezTo>
                    <a:pt x="18400" y="10800"/>
                    <a:pt x="20000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7962900" y="513402"/>
              <a:ext cx="8581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0" y="0"/>
                  </a:moveTo>
                  <a:cubicBezTo>
                    <a:pt x="5795" y="1252"/>
                    <a:pt x="11590" y="2504"/>
                    <a:pt x="15541" y="3913"/>
                  </a:cubicBezTo>
                  <a:cubicBezTo>
                    <a:pt x="19493" y="5322"/>
                    <a:pt x="21600" y="6887"/>
                    <a:pt x="21337" y="8922"/>
                  </a:cubicBezTo>
                  <a:cubicBezTo>
                    <a:pt x="21073" y="10957"/>
                    <a:pt x="18439" y="13461"/>
                    <a:pt x="16068" y="15339"/>
                  </a:cubicBezTo>
                  <a:cubicBezTo>
                    <a:pt x="13698" y="17217"/>
                    <a:pt x="11590" y="18470"/>
                    <a:pt x="10800" y="19409"/>
                  </a:cubicBezTo>
                  <a:cubicBezTo>
                    <a:pt x="10010" y="20348"/>
                    <a:pt x="10537" y="20974"/>
                    <a:pt x="110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8140699" y="538802"/>
              <a:ext cx="95251" cy="34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18720" y="0"/>
                  </a:moveTo>
                  <a:cubicBezTo>
                    <a:pt x="20160" y="3600"/>
                    <a:pt x="21600" y="7200"/>
                    <a:pt x="21600" y="10467"/>
                  </a:cubicBezTo>
                  <a:cubicBezTo>
                    <a:pt x="21600" y="13733"/>
                    <a:pt x="20160" y="16667"/>
                    <a:pt x="18480" y="18467"/>
                  </a:cubicBezTo>
                  <a:cubicBezTo>
                    <a:pt x="16800" y="20267"/>
                    <a:pt x="14880" y="20933"/>
                    <a:pt x="12720" y="21267"/>
                  </a:cubicBezTo>
                  <a:cubicBezTo>
                    <a:pt x="10560" y="21600"/>
                    <a:pt x="8160" y="21600"/>
                    <a:pt x="6000" y="20533"/>
                  </a:cubicBezTo>
                  <a:cubicBezTo>
                    <a:pt x="3840" y="19467"/>
                    <a:pt x="1920" y="17333"/>
                    <a:pt x="0" y="15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8229600" y="373702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8991599" y="576902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8940800" y="481652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9040600" y="512373"/>
              <a:ext cx="141501" cy="185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997" fill="norm" stroke="1" extrusionOk="0">
                  <a:moveTo>
                    <a:pt x="4082" y="837"/>
                  </a:moveTo>
                  <a:cubicBezTo>
                    <a:pt x="4082" y="5637"/>
                    <a:pt x="4082" y="10437"/>
                    <a:pt x="4082" y="13437"/>
                  </a:cubicBezTo>
                  <a:cubicBezTo>
                    <a:pt x="4082" y="16437"/>
                    <a:pt x="4082" y="17637"/>
                    <a:pt x="3447" y="18597"/>
                  </a:cubicBezTo>
                  <a:cubicBezTo>
                    <a:pt x="2811" y="19557"/>
                    <a:pt x="1541" y="20277"/>
                    <a:pt x="747" y="19797"/>
                  </a:cubicBezTo>
                  <a:cubicBezTo>
                    <a:pt x="-47" y="19317"/>
                    <a:pt x="-365" y="17637"/>
                    <a:pt x="588" y="14277"/>
                  </a:cubicBezTo>
                  <a:cubicBezTo>
                    <a:pt x="1541" y="10917"/>
                    <a:pt x="3764" y="5877"/>
                    <a:pt x="5829" y="2997"/>
                  </a:cubicBezTo>
                  <a:cubicBezTo>
                    <a:pt x="7894" y="117"/>
                    <a:pt x="9800" y="-603"/>
                    <a:pt x="12182" y="477"/>
                  </a:cubicBezTo>
                  <a:cubicBezTo>
                    <a:pt x="14564" y="1557"/>
                    <a:pt x="17423" y="4437"/>
                    <a:pt x="19011" y="8157"/>
                  </a:cubicBezTo>
                  <a:cubicBezTo>
                    <a:pt x="20600" y="11877"/>
                    <a:pt x="20917" y="16437"/>
                    <a:pt x="21235" y="20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9507171" y="553440"/>
              <a:ext cx="134407" cy="14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017" fill="norm" stroke="1" extrusionOk="0">
                  <a:moveTo>
                    <a:pt x="2756" y="7935"/>
                  </a:moveTo>
                  <a:cubicBezTo>
                    <a:pt x="2756" y="11282"/>
                    <a:pt x="2756" y="14628"/>
                    <a:pt x="2266" y="17062"/>
                  </a:cubicBezTo>
                  <a:cubicBezTo>
                    <a:pt x="1775" y="19496"/>
                    <a:pt x="793" y="21017"/>
                    <a:pt x="302" y="21017"/>
                  </a:cubicBezTo>
                  <a:cubicBezTo>
                    <a:pt x="-189" y="21017"/>
                    <a:pt x="-189" y="19496"/>
                    <a:pt x="1120" y="15845"/>
                  </a:cubicBezTo>
                  <a:cubicBezTo>
                    <a:pt x="2429" y="12194"/>
                    <a:pt x="5047" y="6414"/>
                    <a:pt x="7175" y="3220"/>
                  </a:cubicBezTo>
                  <a:cubicBezTo>
                    <a:pt x="9302" y="25"/>
                    <a:pt x="10938" y="-583"/>
                    <a:pt x="13393" y="482"/>
                  </a:cubicBezTo>
                  <a:cubicBezTo>
                    <a:pt x="15847" y="1547"/>
                    <a:pt x="19120" y="4285"/>
                    <a:pt x="20266" y="7935"/>
                  </a:cubicBezTo>
                  <a:cubicBezTo>
                    <a:pt x="21411" y="11586"/>
                    <a:pt x="20429" y="16149"/>
                    <a:pt x="19447" y="20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9734550" y="640402"/>
              <a:ext cx="285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20" y="10800"/>
                    <a:pt x="5440" y="0"/>
                    <a:pt x="9040" y="0"/>
                  </a:cubicBezTo>
                  <a:cubicBezTo>
                    <a:pt x="12640" y="0"/>
                    <a:pt x="1712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9975850" y="589602"/>
              <a:ext cx="12068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0" y="0"/>
                  </a:moveTo>
                  <a:cubicBezTo>
                    <a:pt x="4027" y="327"/>
                    <a:pt x="8054" y="655"/>
                    <a:pt x="11898" y="1964"/>
                  </a:cubicBezTo>
                  <a:cubicBezTo>
                    <a:pt x="15742" y="3273"/>
                    <a:pt x="19403" y="5564"/>
                    <a:pt x="20502" y="8182"/>
                  </a:cubicBezTo>
                  <a:cubicBezTo>
                    <a:pt x="21600" y="10800"/>
                    <a:pt x="20136" y="13745"/>
                    <a:pt x="17756" y="16036"/>
                  </a:cubicBezTo>
                  <a:cubicBezTo>
                    <a:pt x="15376" y="18327"/>
                    <a:pt x="12081" y="19964"/>
                    <a:pt x="87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0120684" y="564202"/>
              <a:ext cx="202695" cy="16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98" fill="norm" stroke="1" extrusionOk="0">
                  <a:moveTo>
                    <a:pt x="10816" y="0"/>
                  </a:moveTo>
                  <a:cubicBezTo>
                    <a:pt x="9703" y="6015"/>
                    <a:pt x="8590" y="12030"/>
                    <a:pt x="7587" y="15448"/>
                  </a:cubicBezTo>
                  <a:cubicBezTo>
                    <a:pt x="6585" y="18866"/>
                    <a:pt x="5695" y="19686"/>
                    <a:pt x="4693" y="20370"/>
                  </a:cubicBezTo>
                  <a:cubicBezTo>
                    <a:pt x="3691" y="21053"/>
                    <a:pt x="2577" y="21600"/>
                    <a:pt x="1686" y="21327"/>
                  </a:cubicBezTo>
                  <a:cubicBezTo>
                    <a:pt x="796" y="21053"/>
                    <a:pt x="128" y="19959"/>
                    <a:pt x="16" y="18046"/>
                  </a:cubicBezTo>
                  <a:cubicBezTo>
                    <a:pt x="-95" y="16132"/>
                    <a:pt x="350" y="13397"/>
                    <a:pt x="1575" y="11484"/>
                  </a:cubicBezTo>
                  <a:cubicBezTo>
                    <a:pt x="2800" y="9570"/>
                    <a:pt x="4804" y="8476"/>
                    <a:pt x="6697" y="9023"/>
                  </a:cubicBezTo>
                  <a:cubicBezTo>
                    <a:pt x="8590" y="9570"/>
                    <a:pt x="10371" y="11757"/>
                    <a:pt x="12598" y="12577"/>
                  </a:cubicBezTo>
                  <a:cubicBezTo>
                    <a:pt x="14825" y="13397"/>
                    <a:pt x="17497" y="12851"/>
                    <a:pt x="19167" y="11894"/>
                  </a:cubicBezTo>
                  <a:cubicBezTo>
                    <a:pt x="20837" y="10937"/>
                    <a:pt x="21505" y="9570"/>
                    <a:pt x="21282" y="7519"/>
                  </a:cubicBezTo>
                  <a:cubicBezTo>
                    <a:pt x="21060" y="5468"/>
                    <a:pt x="19946" y="2734"/>
                    <a:pt x="18276" y="1367"/>
                  </a:cubicBezTo>
                  <a:cubicBezTo>
                    <a:pt x="16606" y="0"/>
                    <a:pt x="14379" y="0"/>
                    <a:pt x="12820" y="410"/>
                  </a:cubicBezTo>
                  <a:cubicBezTo>
                    <a:pt x="11262" y="820"/>
                    <a:pt x="10371" y="1641"/>
                    <a:pt x="9480" y="2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0591800" y="483241"/>
              <a:ext cx="82550" cy="18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2826"/>
                  </a:moveTo>
                  <a:cubicBezTo>
                    <a:pt x="19385" y="1821"/>
                    <a:pt x="17169" y="817"/>
                    <a:pt x="14123" y="314"/>
                  </a:cubicBezTo>
                  <a:cubicBezTo>
                    <a:pt x="11077" y="-188"/>
                    <a:pt x="7200" y="-188"/>
                    <a:pt x="4985" y="1068"/>
                  </a:cubicBezTo>
                  <a:cubicBezTo>
                    <a:pt x="2769" y="2324"/>
                    <a:pt x="2215" y="4835"/>
                    <a:pt x="3877" y="7096"/>
                  </a:cubicBezTo>
                  <a:cubicBezTo>
                    <a:pt x="5538" y="9356"/>
                    <a:pt x="9415" y="11365"/>
                    <a:pt x="12462" y="12872"/>
                  </a:cubicBezTo>
                  <a:cubicBezTo>
                    <a:pt x="15508" y="14379"/>
                    <a:pt x="17723" y="15384"/>
                    <a:pt x="19108" y="16640"/>
                  </a:cubicBezTo>
                  <a:cubicBezTo>
                    <a:pt x="20492" y="17896"/>
                    <a:pt x="21046" y="19403"/>
                    <a:pt x="19938" y="20282"/>
                  </a:cubicBezTo>
                  <a:cubicBezTo>
                    <a:pt x="18831" y="21161"/>
                    <a:pt x="16062" y="21412"/>
                    <a:pt x="13292" y="21412"/>
                  </a:cubicBezTo>
                  <a:cubicBezTo>
                    <a:pt x="10523" y="21412"/>
                    <a:pt x="7754" y="21161"/>
                    <a:pt x="5538" y="19403"/>
                  </a:cubicBezTo>
                  <a:cubicBezTo>
                    <a:pt x="3323" y="17645"/>
                    <a:pt x="1662" y="14379"/>
                    <a:pt x="0" y="11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0738858" y="341952"/>
              <a:ext cx="62493" cy="29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29" fill="norm" stroke="1" extrusionOk="0">
                  <a:moveTo>
                    <a:pt x="21257" y="0"/>
                  </a:moveTo>
                  <a:cubicBezTo>
                    <a:pt x="16217" y="4011"/>
                    <a:pt x="11177" y="8023"/>
                    <a:pt x="7577" y="10954"/>
                  </a:cubicBezTo>
                  <a:cubicBezTo>
                    <a:pt x="3977" y="13886"/>
                    <a:pt x="1817" y="15737"/>
                    <a:pt x="737" y="17357"/>
                  </a:cubicBezTo>
                  <a:cubicBezTo>
                    <a:pt x="-343" y="18977"/>
                    <a:pt x="-343" y="20366"/>
                    <a:pt x="1457" y="20983"/>
                  </a:cubicBezTo>
                  <a:cubicBezTo>
                    <a:pt x="3257" y="21600"/>
                    <a:pt x="6857" y="21446"/>
                    <a:pt x="10457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0712449" y="505833"/>
              <a:ext cx="328879" cy="31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063" fill="norm" stroke="1" extrusionOk="0">
                  <a:moveTo>
                    <a:pt x="1662" y="1361"/>
                  </a:moveTo>
                  <a:cubicBezTo>
                    <a:pt x="831" y="1787"/>
                    <a:pt x="0" y="2214"/>
                    <a:pt x="0" y="2498"/>
                  </a:cubicBezTo>
                  <a:cubicBezTo>
                    <a:pt x="0" y="2782"/>
                    <a:pt x="831" y="2924"/>
                    <a:pt x="2354" y="2995"/>
                  </a:cubicBezTo>
                  <a:cubicBezTo>
                    <a:pt x="3877" y="3066"/>
                    <a:pt x="6092" y="3066"/>
                    <a:pt x="7546" y="2924"/>
                  </a:cubicBezTo>
                  <a:cubicBezTo>
                    <a:pt x="9000" y="2782"/>
                    <a:pt x="9692" y="2498"/>
                    <a:pt x="10315" y="2143"/>
                  </a:cubicBezTo>
                  <a:cubicBezTo>
                    <a:pt x="10938" y="1787"/>
                    <a:pt x="11492" y="1361"/>
                    <a:pt x="11423" y="935"/>
                  </a:cubicBezTo>
                  <a:cubicBezTo>
                    <a:pt x="11354" y="508"/>
                    <a:pt x="10662" y="82"/>
                    <a:pt x="9969" y="11"/>
                  </a:cubicBezTo>
                  <a:cubicBezTo>
                    <a:pt x="9277" y="-60"/>
                    <a:pt x="8585" y="224"/>
                    <a:pt x="8100" y="722"/>
                  </a:cubicBezTo>
                  <a:cubicBezTo>
                    <a:pt x="7615" y="1219"/>
                    <a:pt x="7338" y="1929"/>
                    <a:pt x="7200" y="2924"/>
                  </a:cubicBezTo>
                  <a:cubicBezTo>
                    <a:pt x="7062" y="3919"/>
                    <a:pt x="7062" y="5198"/>
                    <a:pt x="7477" y="5979"/>
                  </a:cubicBezTo>
                  <a:cubicBezTo>
                    <a:pt x="7892" y="6761"/>
                    <a:pt x="8723" y="7045"/>
                    <a:pt x="10315" y="6832"/>
                  </a:cubicBezTo>
                  <a:cubicBezTo>
                    <a:pt x="11908" y="6619"/>
                    <a:pt x="14262" y="5908"/>
                    <a:pt x="15923" y="5198"/>
                  </a:cubicBezTo>
                  <a:cubicBezTo>
                    <a:pt x="17585" y="4487"/>
                    <a:pt x="18554" y="3777"/>
                    <a:pt x="18900" y="3777"/>
                  </a:cubicBezTo>
                  <a:cubicBezTo>
                    <a:pt x="19246" y="3777"/>
                    <a:pt x="18969" y="4487"/>
                    <a:pt x="18346" y="6548"/>
                  </a:cubicBezTo>
                  <a:cubicBezTo>
                    <a:pt x="17723" y="8608"/>
                    <a:pt x="16754" y="12019"/>
                    <a:pt x="16200" y="14506"/>
                  </a:cubicBezTo>
                  <a:cubicBezTo>
                    <a:pt x="15646" y="16993"/>
                    <a:pt x="15508" y="18556"/>
                    <a:pt x="15300" y="19693"/>
                  </a:cubicBezTo>
                  <a:cubicBezTo>
                    <a:pt x="15092" y="20829"/>
                    <a:pt x="14815" y="21540"/>
                    <a:pt x="14954" y="20687"/>
                  </a:cubicBezTo>
                  <a:cubicBezTo>
                    <a:pt x="15092" y="19835"/>
                    <a:pt x="15646" y="17419"/>
                    <a:pt x="16477" y="14151"/>
                  </a:cubicBezTo>
                  <a:cubicBezTo>
                    <a:pt x="17308" y="10882"/>
                    <a:pt x="18415" y="6761"/>
                    <a:pt x="19315" y="4203"/>
                  </a:cubicBezTo>
                  <a:cubicBezTo>
                    <a:pt x="20215" y="1645"/>
                    <a:pt x="20908" y="651"/>
                    <a:pt x="21254" y="722"/>
                  </a:cubicBezTo>
                  <a:cubicBezTo>
                    <a:pt x="21600" y="793"/>
                    <a:pt x="21600" y="1929"/>
                    <a:pt x="21254" y="3137"/>
                  </a:cubicBezTo>
                  <a:cubicBezTo>
                    <a:pt x="20908" y="4345"/>
                    <a:pt x="20215" y="5624"/>
                    <a:pt x="19523" y="6406"/>
                  </a:cubicBezTo>
                  <a:cubicBezTo>
                    <a:pt x="18831" y="7187"/>
                    <a:pt x="18138" y="7472"/>
                    <a:pt x="17723" y="7472"/>
                  </a:cubicBezTo>
                  <a:cubicBezTo>
                    <a:pt x="17308" y="7472"/>
                    <a:pt x="17169" y="7187"/>
                    <a:pt x="17031" y="6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1088520" y="466435"/>
              <a:ext cx="70738" cy="18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1" h="21067" fill="norm" stroke="1" extrusionOk="0">
                  <a:moveTo>
                    <a:pt x="15797" y="2419"/>
                  </a:moveTo>
                  <a:cubicBezTo>
                    <a:pt x="13997" y="1470"/>
                    <a:pt x="12197" y="520"/>
                    <a:pt x="9797" y="164"/>
                  </a:cubicBezTo>
                  <a:cubicBezTo>
                    <a:pt x="7397" y="-192"/>
                    <a:pt x="4397" y="45"/>
                    <a:pt x="2297" y="757"/>
                  </a:cubicBezTo>
                  <a:cubicBezTo>
                    <a:pt x="197" y="1470"/>
                    <a:pt x="-1003" y="2656"/>
                    <a:pt x="1097" y="4793"/>
                  </a:cubicBezTo>
                  <a:cubicBezTo>
                    <a:pt x="3197" y="6929"/>
                    <a:pt x="8597" y="10015"/>
                    <a:pt x="12197" y="12270"/>
                  </a:cubicBezTo>
                  <a:cubicBezTo>
                    <a:pt x="15797" y="14524"/>
                    <a:pt x="17597" y="15949"/>
                    <a:pt x="18797" y="17254"/>
                  </a:cubicBezTo>
                  <a:cubicBezTo>
                    <a:pt x="19997" y="18560"/>
                    <a:pt x="20597" y="19746"/>
                    <a:pt x="19397" y="20459"/>
                  </a:cubicBezTo>
                  <a:cubicBezTo>
                    <a:pt x="18197" y="21171"/>
                    <a:pt x="15197" y="21408"/>
                    <a:pt x="12197" y="20340"/>
                  </a:cubicBezTo>
                  <a:cubicBezTo>
                    <a:pt x="9197" y="19272"/>
                    <a:pt x="6197" y="16898"/>
                    <a:pt x="3197" y="14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11163300" y="341952"/>
              <a:ext cx="13138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600" fill="norm" stroke="1" extrusionOk="0">
                  <a:moveTo>
                    <a:pt x="13162" y="0"/>
                  </a:moveTo>
                  <a:cubicBezTo>
                    <a:pt x="16200" y="1829"/>
                    <a:pt x="19237" y="3657"/>
                    <a:pt x="20419" y="5886"/>
                  </a:cubicBezTo>
                  <a:cubicBezTo>
                    <a:pt x="21600" y="8114"/>
                    <a:pt x="20925" y="10743"/>
                    <a:pt x="17212" y="13429"/>
                  </a:cubicBezTo>
                  <a:cubicBezTo>
                    <a:pt x="13500" y="16114"/>
                    <a:pt x="6750" y="188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190500" y="1224039"/>
              <a:ext cx="603250" cy="15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074" fill="norm" stroke="1" extrusionOk="0">
                  <a:moveTo>
                    <a:pt x="0" y="15038"/>
                  </a:moveTo>
                  <a:cubicBezTo>
                    <a:pt x="2804" y="17438"/>
                    <a:pt x="5608" y="19838"/>
                    <a:pt x="8337" y="16238"/>
                  </a:cubicBezTo>
                  <a:cubicBezTo>
                    <a:pt x="11065" y="12638"/>
                    <a:pt x="13718" y="3038"/>
                    <a:pt x="15916" y="638"/>
                  </a:cubicBezTo>
                  <a:cubicBezTo>
                    <a:pt x="18114" y="-1762"/>
                    <a:pt x="19857" y="3038"/>
                    <a:pt x="21600" y="78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297318" y="1351602"/>
              <a:ext cx="547232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795" y="20029"/>
                  </a:moveTo>
                  <a:cubicBezTo>
                    <a:pt x="378" y="20815"/>
                    <a:pt x="-39" y="21600"/>
                    <a:pt x="3" y="21600"/>
                  </a:cubicBezTo>
                  <a:cubicBezTo>
                    <a:pt x="44" y="21600"/>
                    <a:pt x="545" y="20815"/>
                    <a:pt x="2338" y="19244"/>
                  </a:cubicBezTo>
                  <a:cubicBezTo>
                    <a:pt x="4131" y="17673"/>
                    <a:pt x="7217" y="15316"/>
                    <a:pt x="10386" y="12371"/>
                  </a:cubicBezTo>
                  <a:cubicBezTo>
                    <a:pt x="13555" y="9425"/>
                    <a:pt x="16807" y="5891"/>
                    <a:pt x="18684" y="3731"/>
                  </a:cubicBezTo>
                  <a:cubicBezTo>
                    <a:pt x="20560" y="1571"/>
                    <a:pt x="21061" y="785"/>
                    <a:pt x="2156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6680199" y="964252"/>
              <a:ext cx="39941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724"/>
                  </a:moveTo>
                  <a:cubicBezTo>
                    <a:pt x="343" y="2731"/>
                    <a:pt x="687" y="1738"/>
                    <a:pt x="1065" y="1241"/>
                  </a:cubicBezTo>
                  <a:cubicBezTo>
                    <a:pt x="1442" y="745"/>
                    <a:pt x="1854" y="745"/>
                    <a:pt x="2289" y="869"/>
                  </a:cubicBezTo>
                  <a:cubicBezTo>
                    <a:pt x="2724" y="993"/>
                    <a:pt x="3182" y="1241"/>
                    <a:pt x="3640" y="1241"/>
                  </a:cubicBezTo>
                  <a:cubicBezTo>
                    <a:pt x="4098" y="1241"/>
                    <a:pt x="4556" y="993"/>
                    <a:pt x="5008" y="745"/>
                  </a:cubicBezTo>
                  <a:cubicBezTo>
                    <a:pt x="5460" y="497"/>
                    <a:pt x="5907" y="248"/>
                    <a:pt x="6353" y="124"/>
                  </a:cubicBezTo>
                  <a:cubicBezTo>
                    <a:pt x="6799" y="0"/>
                    <a:pt x="7246" y="0"/>
                    <a:pt x="7686" y="0"/>
                  </a:cubicBezTo>
                  <a:cubicBezTo>
                    <a:pt x="8127" y="0"/>
                    <a:pt x="8562" y="0"/>
                    <a:pt x="9003" y="124"/>
                  </a:cubicBezTo>
                  <a:cubicBezTo>
                    <a:pt x="9444" y="248"/>
                    <a:pt x="9890" y="497"/>
                    <a:pt x="10342" y="745"/>
                  </a:cubicBezTo>
                  <a:cubicBezTo>
                    <a:pt x="10794" y="993"/>
                    <a:pt x="11252" y="1241"/>
                    <a:pt x="11727" y="1614"/>
                  </a:cubicBezTo>
                  <a:cubicBezTo>
                    <a:pt x="12202" y="1986"/>
                    <a:pt x="12694" y="2483"/>
                    <a:pt x="13187" y="2979"/>
                  </a:cubicBezTo>
                  <a:cubicBezTo>
                    <a:pt x="13679" y="3476"/>
                    <a:pt x="14171" y="3972"/>
                    <a:pt x="14635" y="4593"/>
                  </a:cubicBezTo>
                  <a:cubicBezTo>
                    <a:pt x="15098" y="5214"/>
                    <a:pt x="15533" y="5959"/>
                    <a:pt x="15951" y="6703"/>
                  </a:cubicBezTo>
                  <a:cubicBezTo>
                    <a:pt x="16369" y="7448"/>
                    <a:pt x="16769" y="8193"/>
                    <a:pt x="17199" y="8938"/>
                  </a:cubicBezTo>
                  <a:cubicBezTo>
                    <a:pt x="17628" y="9683"/>
                    <a:pt x="18086" y="10428"/>
                    <a:pt x="18549" y="11421"/>
                  </a:cubicBezTo>
                  <a:cubicBezTo>
                    <a:pt x="19013" y="12414"/>
                    <a:pt x="19482" y="13655"/>
                    <a:pt x="19889" y="14772"/>
                  </a:cubicBezTo>
                  <a:cubicBezTo>
                    <a:pt x="20295" y="15890"/>
                    <a:pt x="20638" y="16883"/>
                    <a:pt x="20913" y="18000"/>
                  </a:cubicBezTo>
                  <a:cubicBezTo>
                    <a:pt x="21188" y="19117"/>
                    <a:pt x="21394" y="203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1774735" y="2521903"/>
              <a:ext cx="193765" cy="626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74" fill="norm" stroke="1" extrusionOk="0">
                  <a:moveTo>
                    <a:pt x="21493" y="1236"/>
                  </a:moveTo>
                  <a:cubicBezTo>
                    <a:pt x="20789" y="874"/>
                    <a:pt x="20084" y="513"/>
                    <a:pt x="18441" y="260"/>
                  </a:cubicBezTo>
                  <a:cubicBezTo>
                    <a:pt x="16797" y="7"/>
                    <a:pt x="14215" y="-137"/>
                    <a:pt x="11515" y="188"/>
                  </a:cubicBezTo>
                  <a:cubicBezTo>
                    <a:pt x="8815" y="513"/>
                    <a:pt x="5997" y="1308"/>
                    <a:pt x="4236" y="1886"/>
                  </a:cubicBezTo>
                  <a:cubicBezTo>
                    <a:pt x="2476" y="2464"/>
                    <a:pt x="1771" y="2825"/>
                    <a:pt x="1536" y="3186"/>
                  </a:cubicBezTo>
                  <a:cubicBezTo>
                    <a:pt x="1302" y="3547"/>
                    <a:pt x="1536" y="3908"/>
                    <a:pt x="2828" y="4486"/>
                  </a:cubicBezTo>
                  <a:cubicBezTo>
                    <a:pt x="4119" y="5064"/>
                    <a:pt x="6467" y="5859"/>
                    <a:pt x="7876" y="6943"/>
                  </a:cubicBezTo>
                  <a:cubicBezTo>
                    <a:pt x="9284" y="8026"/>
                    <a:pt x="9754" y="9399"/>
                    <a:pt x="9167" y="10446"/>
                  </a:cubicBezTo>
                  <a:cubicBezTo>
                    <a:pt x="8580" y="11494"/>
                    <a:pt x="6936" y="12216"/>
                    <a:pt x="5528" y="12650"/>
                  </a:cubicBezTo>
                  <a:cubicBezTo>
                    <a:pt x="4119" y="13083"/>
                    <a:pt x="2945" y="13228"/>
                    <a:pt x="1889" y="13191"/>
                  </a:cubicBezTo>
                  <a:cubicBezTo>
                    <a:pt x="832" y="13155"/>
                    <a:pt x="-107" y="12939"/>
                    <a:pt x="10" y="12902"/>
                  </a:cubicBezTo>
                  <a:cubicBezTo>
                    <a:pt x="128" y="12866"/>
                    <a:pt x="1302" y="13011"/>
                    <a:pt x="2241" y="13553"/>
                  </a:cubicBezTo>
                  <a:cubicBezTo>
                    <a:pt x="3180" y="14094"/>
                    <a:pt x="3884" y="15034"/>
                    <a:pt x="4471" y="16081"/>
                  </a:cubicBezTo>
                  <a:cubicBezTo>
                    <a:pt x="5058" y="17129"/>
                    <a:pt x="5528" y="18284"/>
                    <a:pt x="5763" y="19151"/>
                  </a:cubicBezTo>
                  <a:cubicBezTo>
                    <a:pt x="5997" y="20018"/>
                    <a:pt x="5997" y="20596"/>
                    <a:pt x="6584" y="20957"/>
                  </a:cubicBezTo>
                  <a:cubicBezTo>
                    <a:pt x="7171" y="21319"/>
                    <a:pt x="8345" y="21463"/>
                    <a:pt x="10223" y="21319"/>
                  </a:cubicBezTo>
                  <a:cubicBezTo>
                    <a:pt x="12102" y="21174"/>
                    <a:pt x="14684" y="20741"/>
                    <a:pt x="17267" y="20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2156133" y="2748602"/>
              <a:ext cx="85418" cy="232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86" fill="norm" stroke="1" extrusionOk="0">
                  <a:moveTo>
                    <a:pt x="21260" y="0"/>
                  </a:moveTo>
                  <a:cubicBezTo>
                    <a:pt x="18626" y="2141"/>
                    <a:pt x="15992" y="4281"/>
                    <a:pt x="12567" y="7395"/>
                  </a:cubicBezTo>
                  <a:cubicBezTo>
                    <a:pt x="9143" y="10508"/>
                    <a:pt x="4928" y="14595"/>
                    <a:pt x="2558" y="17222"/>
                  </a:cubicBezTo>
                  <a:cubicBezTo>
                    <a:pt x="187" y="19849"/>
                    <a:pt x="-340" y="21016"/>
                    <a:pt x="187" y="21308"/>
                  </a:cubicBezTo>
                  <a:cubicBezTo>
                    <a:pt x="714" y="21600"/>
                    <a:pt x="2294" y="21016"/>
                    <a:pt x="3875" y="20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2307943" y="2697802"/>
              <a:ext cx="14041" cy="29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528" fill="norm" stroke="1" extrusionOk="0">
                  <a:moveTo>
                    <a:pt x="5039" y="0"/>
                  </a:moveTo>
                  <a:cubicBezTo>
                    <a:pt x="1954" y="4443"/>
                    <a:pt x="-1132" y="8885"/>
                    <a:pt x="411" y="12179"/>
                  </a:cubicBezTo>
                  <a:cubicBezTo>
                    <a:pt x="1954" y="15472"/>
                    <a:pt x="8125" y="17617"/>
                    <a:pt x="12754" y="19149"/>
                  </a:cubicBezTo>
                  <a:cubicBezTo>
                    <a:pt x="17382" y="20681"/>
                    <a:pt x="20468" y="21600"/>
                    <a:pt x="20468" y="21523"/>
                  </a:cubicBezTo>
                  <a:cubicBezTo>
                    <a:pt x="20468" y="21447"/>
                    <a:pt x="17382" y="20374"/>
                    <a:pt x="14297" y="19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2095241" y="2666052"/>
              <a:ext cx="32410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121" y="21600"/>
                  </a:moveTo>
                  <a:cubicBezTo>
                    <a:pt x="1139" y="21600"/>
                    <a:pt x="158" y="21600"/>
                    <a:pt x="17" y="20800"/>
                  </a:cubicBezTo>
                  <a:cubicBezTo>
                    <a:pt x="-123" y="20000"/>
                    <a:pt x="578" y="18400"/>
                    <a:pt x="2893" y="15600"/>
                  </a:cubicBezTo>
                  <a:cubicBezTo>
                    <a:pt x="5207" y="12800"/>
                    <a:pt x="9134" y="8800"/>
                    <a:pt x="12500" y="6000"/>
                  </a:cubicBezTo>
                  <a:cubicBezTo>
                    <a:pt x="15867" y="3200"/>
                    <a:pt x="18672" y="1600"/>
                    <a:pt x="214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2527300" y="2954695"/>
              <a:ext cx="116312" cy="153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15" fill="norm" stroke="1" extrusionOk="0">
                  <a:moveTo>
                    <a:pt x="10414" y="3979"/>
                  </a:moveTo>
                  <a:cubicBezTo>
                    <a:pt x="8486" y="4271"/>
                    <a:pt x="6557" y="4563"/>
                    <a:pt x="5207" y="6752"/>
                  </a:cubicBezTo>
                  <a:cubicBezTo>
                    <a:pt x="3857" y="8942"/>
                    <a:pt x="3086" y="13028"/>
                    <a:pt x="2893" y="15801"/>
                  </a:cubicBezTo>
                  <a:cubicBezTo>
                    <a:pt x="2700" y="18574"/>
                    <a:pt x="3086" y="20034"/>
                    <a:pt x="4243" y="20763"/>
                  </a:cubicBezTo>
                  <a:cubicBezTo>
                    <a:pt x="5400" y="21493"/>
                    <a:pt x="7329" y="21493"/>
                    <a:pt x="10221" y="19596"/>
                  </a:cubicBezTo>
                  <a:cubicBezTo>
                    <a:pt x="13114" y="17698"/>
                    <a:pt x="16971" y="13904"/>
                    <a:pt x="19093" y="10547"/>
                  </a:cubicBezTo>
                  <a:cubicBezTo>
                    <a:pt x="21214" y="7190"/>
                    <a:pt x="21600" y="4271"/>
                    <a:pt x="20829" y="2520"/>
                  </a:cubicBezTo>
                  <a:cubicBezTo>
                    <a:pt x="20057" y="769"/>
                    <a:pt x="18129" y="185"/>
                    <a:pt x="14464" y="39"/>
                  </a:cubicBezTo>
                  <a:cubicBezTo>
                    <a:pt x="10800" y="-107"/>
                    <a:pt x="5400" y="185"/>
                    <a:pt x="0" y="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3270249" y="2709373"/>
              <a:ext cx="37251" cy="26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19" fill="norm" stroke="1" extrusionOk="0">
                  <a:moveTo>
                    <a:pt x="14400" y="2184"/>
                  </a:moveTo>
                  <a:cubicBezTo>
                    <a:pt x="16800" y="1138"/>
                    <a:pt x="19200" y="93"/>
                    <a:pt x="20400" y="6"/>
                  </a:cubicBezTo>
                  <a:cubicBezTo>
                    <a:pt x="21600" y="-81"/>
                    <a:pt x="21600" y="790"/>
                    <a:pt x="18000" y="3577"/>
                  </a:cubicBezTo>
                  <a:cubicBezTo>
                    <a:pt x="14400" y="6364"/>
                    <a:pt x="7200" y="11067"/>
                    <a:pt x="3600" y="14377"/>
                  </a:cubicBezTo>
                  <a:cubicBezTo>
                    <a:pt x="0" y="17687"/>
                    <a:pt x="0" y="19603"/>
                    <a:pt x="0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3385055" y="2678752"/>
              <a:ext cx="3124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4056" y="4926"/>
                    <a:pt x="6856" y="9853"/>
                    <a:pt x="3256" y="12884"/>
                  </a:cubicBezTo>
                  <a:cubicBezTo>
                    <a:pt x="-344" y="15916"/>
                    <a:pt x="-344" y="17053"/>
                    <a:pt x="376" y="18189"/>
                  </a:cubicBezTo>
                  <a:cubicBezTo>
                    <a:pt x="1096" y="19326"/>
                    <a:pt x="2536" y="20463"/>
                    <a:pt x="4696" y="21032"/>
                  </a:cubicBezTo>
                  <a:cubicBezTo>
                    <a:pt x="6856" y="21600"/>
                    <a:pt x="9736" y="21600"/>
                    <a:pt x="126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3184440" y="2666052"/>
              <a:ext cx="31441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1528" y="21600"/>
                  </a:moveTo>
                  <a:cubicBezTo>
                    <a:pt x="803" y="20880"/>
                    <a:pt x="78" y="20160"/>
                    <a:pt x="5" y="18720"/>
                  </a:cubicBezTo>
                  <a:cubicBezTo>
                    <a:pt x="-67" y="17280"/>
                    <a:pt x="513" y="15120"/>
                    <a:pt x="3195" y="11880"/>
                  </a:cubicBezTo>
                  <a:cubicBezTo>
                    <a:pt x="5877" y="8640"/>
                    <a:pt x="10661" y="4320"/>
                    <a:pt x="14067" y="2160"/>
                  </a:cubicBezTo>
                  <a:cubicBezTo>
                    <a:pt x="17474" y="0"/>
                    <a:pt x="19503" y="0"/>
                    <a:pt x="215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3613149" y="2888302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14"/>
                    <a:pt x="0" y="11829"/>
                    <a:pt x="3600" y="15429"/>
                  </a:cubicBezTo>
                  <a:cubicBezTo>
                    <a:pt x="7200" y="19029"/>
                    <a:pt x="14400" y="203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3930650" y="2977202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9200"/>
                    <a:pt x="9318" y="16800"/>
                    <a:pt x="12918" y="13200"/>
                  </a:cubicBezTo>
                  <a:cubicBezTo>
                    <a:pt x="16518" y="9600"/>
                    <a:pt x="19059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4260849" y="2939102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4495799" y="2948809"/>
              <a:ext cx="698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618" y="11918"/>
                    <a:pt x="5236" y="3818"/>
                    <a:pt x="8836" y="1118"/>
                  </a:cubicBezTo>
                  <a:cubicBezTo>
                    <a:pt x="12436" y="-1582"/>
                    <a:pt x="17018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5389933" y="2614995"/>
              <a:ext cx="95617" cy="380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39" fill="norm" stroke="1" extrusionOk="0">
                  <a:moveTo>
                    <a:pt x="19991" y="3594"/>
                  </a:moveTo>
                  <a:cubicBezTo>
                    <a:pt x="19522" y="2998"/>
                    <a:pt x="19052" y="2401"/>
                    <a:pt x="19287" y="1685"/>
                  </a:cubicBezTo>
                  <a:cubicBezTo>
                    <a:pt x="19522" y="969"/>
                    <a:pt x="20461" y="134"/>
                    <a:pt x="20930" y="14"/>
                  </a:cubicBezTo>
                  <a:cubicBezTo>
                    <a:pt x="21400" y="-105"/>
                    <a:pt x="21400" y="492"/>
                    <a:pt x="19991" y="2580"/>
                  </a:cubicBezTo>
                  <a:cubicBezTo>
                    <a:pt x="18583" y="4668"/>
                    <a:pt x="15765" y="8249"/>
                    <a:pt x="12478" y="11411"/>
                  </a:cubicBezTo>
                  <a:cubicBezTo>
                    <a:pt x="9191" y="14573"/>
                    <a:pt x="5435" y="17318"/>
                    <a:pt x="3087" y="19049"/>
                  </a:cubicBezTo>
                  <a:cubicBezTo>
                    <a:pt x="739" y="20779"/>
                    <a:pt x="-200" y="21495"/>
                    <a:pt x="35" y="21435"/>
                  </a:cubicBezTo>
                  <a:cubicBezTo>
                    <a:pt x="270" y="21376"/>
                    <a:pt x="1678" y="20540"/>
                    <a:pt x="3087" y="19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5585322" y="2647002"/>
              <a:ext cx="2172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840"/>
                    <a:pt x="4448" y="7680"/>
                    <a:pt x="1502" y="11280"/>
                  </a:cubicBezTo>
                  <a:cubicBezTo>
                    <a:pt x="-1443" y="14880"/>
                    <a:pt x="521" y="1824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5295900" y="2603346"/>
              <a:ext cx="482600" cy="62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21330"/>
                  </a:moveTo>
                  <a:cubicBezTo>
                    <a:pt x="95" y="17730"/>
                    <a:pt x="189" y="14130"/>
                    <a:pt x="1374" y="10530"/>
                  </a:cubicBezTo>
                  <a:cubicBezTo>
                    <a:pt x="2558" y="6930"/>
                    <a:pt x="4832" y="3330"/>
                    <a:pt x="7816" y="1530"/>
                  </a:cubicBezTo>
                  <a:cubicBezTo>
                    <a:pt x="10800" y="-270"/>
                    <a:pt x="14495" y="-270"/>
                    <a:pt x="16911" y="450"/>
                  </a:cubicBezTo>
                  <a:cubicBezTo>
                    <a:pt x="19326" y="1170"/>
                    <a:pt x="20463" y="2610"/>
                    <a:pt x="21600" y="4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5848350" y="2901002"/>
              <a:ext cx="1569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400"/>
                    <a:pt x="16200" y="10800"/>
                    <a:pt x="18900" y="14400"/>
                  </a:cubicBezTo>
                  <a:cubicBezTo>
                    <a:pt x="21600" y="18000"/>
                    <a:pt x="18900" y="19800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5882054" y="2901002"/>
              <a:ext cx="13774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600" fill="norm" stroke="1" extrusionOk="0">
                  <a:moveTo>
                    <a:pt x="21298" y="0"/>
                  </a:moveTo>
                  <a:cubicBezTo>
                    <a:pt x="15734" y="2215"/>
                    <a:pt x="10171" y="4431"/>
                    <a:pt x="6571" y="6369"/>
                  </a:cubicBezTo>
                  <a:cubicBezTo>
                    <a:pt x="2971" y="8308"/>
                    <a:pt x="1334" y="9969"/>
                    <a:pt x="516" y="11446"/>
                  </a:cubicBezTo>
                  <a:cubicBezTo>
                    <a:pt x="-302" y="12923"/>
                    <a:pt x="-302" y="14215"/>
                    <a:pt x="1662" y="15600"/>
                  </a:cubicBezTo>
                  <a:cubicBezTo>
                    <a:pt x="3625" y="16985"/>
                    <a:pt x="7553" y="18462"/>
                    <a:pt x="10989" y="19477"/>
                  </a:cubicBezTo>
                  <a:cubicBezTo>
                    <a:pt x="14425" y="20492"/>
                    <a:pt x="17371" y="21046"/>
                    <a:pt x="203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6197600" y="2558094"/>
              <a:ext cx="109473" cy="494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384" fill="norm" stroke="1" extrusionOk="0">
                  <a:moveTo>
                    <a:pt x="0" y="1648"/>
                  </a:moveTo>
                  <a:cubicBezTo>
                    <a:pt x="0" y="1190"/>
                    <a:pt x="0" y="733"/>
                    <a:pt x="1426" y="412"/>
                  </a:cubicBezTo>
                  <a:cubicBezTo>
                    <a:pt x="2853" y="92"/>
                    <a:pt x="5706" y="-91"/>
                    <a:pt x="7540" y="46"/>
                  </a:cubicBezTo>
                  <a:cubicBezTo>
                    <a:pt x="9374" y="184"/>
                    <a:pt x="10189" y="641"/>
                    <a:pt x="9781" y="1511"/>
                  </a:cubicBezTo>
                  <a:cubicBezTo>
                    <a:pt x="9374" y="2380"/>
                    <a:pt x="7743" y="3662"/>
                    <a:pt x="6113" y="4806"/>
                  </a:cubicBezTo>
                  <a:cubicBezTo>
                    <a:pt x="4483" y="5950"/>
                    <a:pt x="2853" y="6956"/>
                    <a:pt x="3872" y="8238"/>
                  </a:cubicBezTo>
                  <a:cubicBezTo>
                    <a:pt x="4891" y="9519"/>
                    <a:pt x="8558" y="11075"/>
                    <a:pt x="12023" y="12677"/>
                  </a:cubicBezTo>
                  <a:cubicBezTo>
                    <a:pt x="15487" y="14278"/>
                    <a:pt x="18747" y="15926"/>
                    <a:pt x="20174" y="17162"/>
                  </a:cubicBezTo>
                  <a:cubicBezTo>
                    <a:pt x="21600" y="18397"/>
                    <a:pt x="21192" y="19221"/>
                    <a:pt x="19970" y="19816"/>
                  </a:cubicBezTo>
                  <a:cubicBezTo>
                    <a:pt x="18747" y="20411"/>
                    <a:pt x="16709" y="20777"/>
                    <a:pt x="14672" y="21051"/>
                  </a:cubicBezTo>
                  <a:cubicBezTo>
                    <a:pt x="12634" y="21326"/>
                    <a:pt x="10596" y="21509"/>
                    <a:pt x="9577" y="21280"/>
                  </a:cubicBezTo>
                  <a:cubicBezTo>
                    <a:pt x="8558" y="21051"/>
                    <a:pt x="8558" y="20411"/>
                    <a:pt x="8558" y="19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6496050" y="2774002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6489700" y="2951802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6972300" y="2448035"/>
              <a:ext cx="203200" cy="554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5" y="21600"/>
                    <a:pt x="2250" y="21600"/>
                    <a:pt x="3938" y="21188"/>
                  </a:cubicBezTo>
                  <a:cubicBezTo>
                    <a:pt x="5625" y="20776"/>
                    <a:pt x="7875" y="19951"/>
                    <a:pt x="10462" y="18096"/>
                  </a:cubicBezTo>
                  <a:cubicBezTo>
                    <a:pt x="13050" y="16241"/>
                    <a:pt x="15975" y="13356"/>
                    <a:pt x="17888" y="10759"/>
                  </a:cubicBezTo>
                  <a:cubicBezTo>
                    <a:pt x="19800" y="8162"/>
                    <a:pt x="20700" y="5853"/>
                    <a:pt x="21037" y="4246"/>
                  </a:cubicBezTo>
                  <a:cubicBezTo>
                    <a:pt x="21375" y="2638"/>
                    <a:pt x="21150" y="1731"/>
                    <a:pt x="20588" y="1072"/>
                  </a:cubicBezTo>
                  <a:cubicBezTo>
                    <a:pt x="20025" y="412"/>
                    <a:pt x="19125" y="0"/>
                    <a:pt x="18337" y="0"/>
                  </a:cubicBezTo>
                  <a:cubicBezTo>
                    <a:pt x="17550" y="0"/>
                    <a:pt x="16875" y="412"/>
                    <a:pt x="15750" y="1855"/>
                  </a:cubicBezTo>
                  <a:cubicBezTo>
                    <a:pt x="14625" y="3298"/>
                    <a:pt x="13050" y="5771"/>
                    <a:pt x="12262" y="8327"/>
                  </a:cubicBezTo>
                  <a:cubicBezTo>
                    <a:pt x="11475" y="10882"/>
                    <a:pt x="11475" y="13521"/>
                    <a:pt x="11812" y="15252"/>
                  </a:cubicBezTo>
                  <a:cubicBezTo>
                    <a:pt x="12150" y="16983"/>
                    <a:pt x="12825" y="17808"/>
                    <a:pt x="14512" y="18302"/>
                  </a:cubicBezTo>
                  <a:cubicBezTo>
                    <a:pt x="16200" y="18797"/>
                    <a:pt x="18900" y="18962"/>
                    <a:pt x="21600" y="19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7200900" y="2837502"/>
              <a:ext cx="317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7213600" y="2723202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7271544" y="2717287"/>
              <a:ext cx="155840" cy="20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27" fill="norm" stroke="1" extrusionOk="0">
                  <a:moveTo>
                    <a:pt x="2517" y="6635"/>
                  </a:moveTo>
                  <a:cubicBezTo>
                    <a:pt x="2225" y="10421"/>
                    <a:pt x="1933" y="14206"/>
                    <a:pt x="1495" y="16878"/>
                  </a:cubicBezTo>
                  <a:cubicBezTo>
                    <a:pt x="1058" y="19551"/>
                    <a:pt x="474" y="21109"/>
                    <a:pt x="182" y="21221"/>
                  </a:cubicBezTo>
                  <a:cubicBezTo>
                    <a:pt x="-110" y="21332"/>
                    <a:pt x="-110" y="19996"/>
                    <a:pt x="620" y="16878"/>
                  </a:cubicBezTo>
                  <a:cubicBezTo>
                    <a:pt x="1349" y="13761"/>
                    <a:pt x="2809" y="8862"/>
                    <a:pt x="3976" y="5856"/>
                  </a:cubicBezTo>
                  <a:cubicBezTo>
                    <a:pt x="5144" y="2850"/>
                    <a:pt x="6020" y="1736"/>
                    <a:pt x="7187" y="957"/>
                  </a:cubicBezTo>
                  <a:cubicBezTo>
                    <a:pt x="8355" y="177"/>
                    <a:pt x="9814" y="-268"/>
                    <a:pt x="10836" y="177"/>
                  </a:cubicBezTo>
                  <a:cubicBezTo>
                    <a:pt x="11858" y="623"/>
                    <a:pt x="12441" y="1959"/>
                    <a:pt x="12733" y="3518"/>
                  </a:cubicBezTo>
                  <a:cubicBezTo>
                    <a:pt x="13025" y="5076"/>
                    <a:pt x="13025" y="6858"/>
                    <a:pt x="13025" y="8417"/>
                  </a:cubicBezTo>
                  <a:cubicBezTo>
                    <a:pt x="13025" y="9975"/>
                    <a:pt x="13025" y="11311"/>
                    <a:pt x="13025" y="11311"/>
                  </a:cubicBezTo>
                  <a:cubicBezTo>
                    <a:pt x="13025" y="11311"/>
                    <a:pt x="13025" y="9975"/>
                    <a:pt x="13609" y="8639"/>
                  </a:cubicBezTo>
                  <a:cubicBezTo>
                    <a:pt x="14193" y="7303"/>
                    <a:pt x="15360" y="5967"/>
                    <a:pt x="16674" y="4965"/>
                  </a:cubicBezTo>
                  <a:cubicBezTo>
                    <a:pt x="17987" y="3963"/>
                    <a:pt x="19447" y="3295"/>
                    <a:pt x="20322" y="3518"/>
                  </a:cubicBezTo>
                  <a:cubicBezTo>
                    <a:pt x="21198" y="3740"/>
                    <a:pt x="21490" y="4854"/>
                    <a:pt x="21490" y="7748"/>
                  </a:cubicBezTo>
                  <a:cubicBezTo>
                    <a:pt x="21490" y="10643"/>
                    <a:pt x="21198" y="15320"/>
                    <a:pt x="20906" y="19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7486650" y="2748602"/>
              <a:ext cx="317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7518400" y="2627952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7606168" y="2481902"/>
              <a:ext cx="147183" cy="40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48" fill="norm" stroke="1" extrusionOk="0">
                  <a:moveTo>
                    <a:pt x="17753" y="0"/>
                  </a:moveTo>
                  <a:cubicBezTo>
                    <a:pt x="15902" y="1007"/>
                    <a:pt x="14050" y="2015"/>
                    <a:pt x="12816" y="3861"/>
                  </a:cubicBezTo>
                  <a:cubicBezTo>
                    <a:pt x="11582" y="5708"/>
                    <a:pt x="10965" y="8394"/>
                    <a:pt x="10347" y="11248"/>
                  </a:cubicBezTo>
                  <a:cubicBezTo>
                    <a:pt x="9730" y="14102"/>
                    <a:pt x="9113" y="17123"/>
                    <a:pt x="8959" y="18970"/>
                  </a:cubicBezTo>
                  <a:cubicBezTo>
                    <a:pt x="8805" y="20817"/>
                    <a:pt x="9113" y="21488"/>
                    <a:pt x="9730" y="21544"/>
                  </a:cubicBezTo>
                  <a:cubicBezTo>
                    <a:pt x="10347" y="21600"/>
                    <a:pt x="11273" y="21040"/>
                    <a:pt x="11736" y="20425"/>
                  </a:cubicBezTo>
                  <a:cubicBezTo>
                    <a:pt x="12199" y="19809"/>
                    <a:pt x="12199" y="19138"/>
                    <a:pt x="12045" y="18522"/>
                  </a:cubicBezTo>
                  <a:cubicBezTo>
                    <a:pt x="11890" y="17907"/>
                    <a:pt x="11582" y="17347"/>
                    <a:pt x="10039" y="16732"/>
                  </a:cubicBezTo>
                  <a:cubicBezTo>
                    <a:pt x="8496" y="16116"/>
                    <a:pt x="5719" y="15445"/>
                    <a:pt x="3559" y="14885"/>
                  </a:cubicBezTo>
                  <a:cubicBezTo>
                    <a:pt x="1399" y="14325"/>
                    <a:pt x="-144" y="13878"/>
                    <a:pt x="10" y="13598"/>
                  </a:cubicBezTo>
                  <a:cubicBezTo>
                    <a:pt x="165" y="13318"/>
                    <a:pt x="2016" y="13206"/>
                    <a:pt x="5873" y="13206"/>
                  </a:cubicBezTo>
                  <a:cubicBezTo>
                    <a:pt x="9730" y="13206"/>
                    <a:pt x="15593" y="13318"/>
                    <a:pt x="21456" y="13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7759700" y="2742252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7772400" y="2666052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7802069" y="2723202"/>
              <a:ext cx="259009" cy="517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79" fill="norm" stroke="1" extrusionOk="0">
                  <a:moveTo>
                    <a:pt x="2784" y="0"/>
                  </a:moveTo>
                  <a:cubicBezTo>
                    <a:pt x="2610" y="1844"/>
                    <a:pt x="2436" y="3688"/>
                    <a:pt x="2262" y="4873"/>
                  </a:cubicBezTo>
                  <a:cubicBezTo>
                    <a:pt x="2088" y="6059"/>
                    <a:pt x="1913" y="6585"/>
                    <a:pt x="1565" y="7068"/>
                  </a:cubicBezTo>
                  <a:cubicBezTo>
                    <a:pt x="1217" y="7551"/>
                    <a:pt x="694" y="7990"/>
                    <a:pt x="346" y="7990"/>
                  </a:cubicBezTo>
                  <a:cubicBezTo>
                    <a:pt x="-3" y="7990"/>
                    <a:pt x="-177" y="7551"/>
                    <a:pt x="258" y="6585"/>
                  </a:cubicBezTo>
                  <a:cubicBezTo>
                    <a:pt x="694" y="5620"/>
                    <a:pt x="1739" y="4127"/>
                    <a:pt x="2523" y="3161"/>
                  </a:cubicBezTo>
                  <a:cubicBezTo>
                    <a:pt x="3307" y="2195"/>
                    <a:pt x="3829" y="1756"/>
                    <a:pt x="4613" y="1493"/>
                  </a:cubicBezTo>
                  <a:cubicBezTo>
                    <a:pt x="5397" y="1229"/>
                    <a:pt x="6442" y="1141"/>
                    <a:pt x="7052" y="1317"/>
                  </a:cubicBezTo>
                  <a:cubicBezTo>
                    <a:pt x="7662" y="1493"/>
                    <a:pt x="7836" y="1932"/>
                    <a:pt x="7923" y="2898"/>
                  </a:cubicBezTo>
                  <a:cubicBezTo>
                    <a:pt x="8010" y="3863"/>
                    <a:pt x="8010" y="5356"/>
                    <a:pt x="8097" y="6366"/>
                  </a:cubicBezTo>
                  <a:cubicBezTo>
                    <a:pt x="8184" y="7376"/>
                    <a:pt x="8358" y="7902"/>
                    <a:pt x="8881" y="8122"/>
                  </a:cubicBezTo>
                  <a:cubicBezTo>
                    <a:pt x="9404" y="8341"/>
                    <a:pt x="10275" y="8254"/>
                    <a:pt x="11755" y="7376"/>
                  </a:cubicBezTo>
                  <a:cubicBezTo>
                    <a:pt x="13236" y="6498"/>
                    <a:pt x="15326" y="4829"/>
                    <a:pt x="16633" y="3688"/>
                  </a:cubicBezTo>
                  <a:cubicBezTo>
                    <a:pt x="17939" y="2546"/>
                    <a:pt x="18462" y="1932"/>
                    <a:pt x="18723" y="1405"/>
                  </a:cubicBezTo>
                  <a:cubicBezTo>
                    <a:pt x="18984" y="878"/>
                    <a:pt x="18984" y="439"/>
                    <a:pt x="18549" y="220"/>
                  </a:cubicBezTo>
                  <a:cubicBezTo>
                    <a:pt x="18113" y="0"/>
                    <a:pt x="17242" y="0"/>
                    <a:pt x="16284" y="615"/>
                  </a:cubicBezTo>
                  <a:cubicBezTo>
                    <a:pt x="15326" y="1229"/>
                    <a:pt x="14281" y="2459"/>
                    <a:pt x="13758" y="3293"/>
                  </a:cubicBezTo>
                  <a:cubicBezTo>
                    <a:pt x="13236" y="4127"/>
                    <a:pt x="13236" y="4566"/>
                    <a:pt x="13584" y="4917"/>
                  </a:cubicBezTo>
                  <a:cubicBezTo>
                    <a:pt x="13933" y="5268"/>
                    <a:pt x="14629" y="5532"/>
                    <a:pt x="15413" y="5576"/>
                  </a:cubicBezTo>
                  <a:cubicBezTo>
                    <a:pt x="16197" y="5620"/>
                    <a:pt x="17068" y="5444"/>
                    <a:pt x="17852" y="5224"/>
                  </a:cubicBezTo>
                  <a:cubicBezTo>
                    <a:pt x="18636" y="5005"/>
                    <a:pt x="19333" y="4741"/>
                    <a:pt x="19681" y="4829"/>
                  </a:cubicBezTo>
                  <a:cubicBezTo>
                    <a:pt x="20029" y="4917"/>
                    <a:pt x="20029" y="5356"/>
                    <a:pt x="20291" y="6805"/>
                  </a:cubicBezTo>
                  <a:cubicBezTo>
                    <a:pt x="20552" y="8254"/>
                    <a:pt x="21075" y="10712"/>
                    <a:pt x="21249" y="12951"/>
                  </a:cubicBezTo>
                  <a:cubicBezTo>
                    <a:pt x="21423" y="15190"/>
                    <a:pt x="21249" y="17210"/>
                    <a:pt x="20813" y="18527"/>
                  </a:cubicBezTo>
                  <a:cubicBezTo>
                    <a:pt x="20378" y="19844"/>
                    <a:pt x="19681" y="20459"/>
                    <a:pt x="18897" y="20898"/>
                  </a:cubicBezTo>
                  <a:cubicBezTo>
                    <a:pt x="18113" y="21337"/>
                    <a:pt x="17242" y="21600"/>
                    <a:pt x="16023" y="21424"/>
                  </a:cubicBezTo>
                  <a:cubicBezTo>
                    <a:pt x="14804" y="21249"/>
                    <a:pt x="13236" y="20634"/>
                    <a:pt x="12191" y="19932"/>
                  </a:cubicBezTo>
                  <a:cubicBezTo>
                    <a:pt x="11146" y="19229"/>
                    <a:pt x="10623" y="18439"/>
                    <a:pt x="10100" y="17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8644858" y="2449023"/>
              <a:ext cx="200693" cy="53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33" fill="norm" stroke="1" extrusionOk="0">
                  <a:moveTo>
                    <a:pt x="15933" y="15546"/>
                  </a:moveTo>
                  <a:cubicBezTo>
                    <a:pt x="15933" y="15122"/>
                    <a:pt x="15933" y="14699"/>
                    <a:pt x="15483" y="14360"/>
                  </a:cubicBezTo>
                  <a:cubicBezTo>
                    <a:pt x="15033" y="14021"/>
                    <a:pt x="14133" y="13767"/>
                    <a:pt x="12445" y="13809"/>
                  </a:cubicBezTo>
                  <a:cubicBezTo>
                    <a:pt x="10758" y="13852"/>
                    <a:pt x="8283" y="14191"/>
                    <a:pt x="6033" y="15207"/>
                  </a:cubicBezTo>
                  <a:cubicBezTo>
                    <a:pt x="3783" y="16224"/>
                    <a:pt x="1758" y="17918"/>
                    <a:pt x="745" y="18976"/>
                  </a:cubicBezTo>
                  <a:cubicBezTo>
                    <a:pt x="-267" y="20035"/>
                    <a:pt x="-267" y="20459"/>
                    <a:pt x="858" y="20840"/>
                  </a:cubicBezTo>
                  <a:cubicBezTo>
                    <a:pt x="1983" y="21221"/>
                    <a:pt x="4233" y="21560"/>
                    <a:pt x="6820" y="21136"/>
                  </a:cubicBezTo>
                  <a:cubicBezTo>
                    <a:pt x="9408" y="20713"/>
                    <a:pt x="12333" y="19527"/>
                    <a:pt x="14470" y="17494"/>
                  </a:cubicBezTo>
                  <a:cubicBezTo>
                    <a:pt x="16608" y="15461"/>
                    <a:pt x="17958" y="12581"/>
                    <a:pt x="18633" y="9659"/>
                  </a:cubicBezTo>
                  <a:cubicBezTo>
                    <a:pt x="19308" y="6736"/>
                    <a:pt x="19308" y="3772"/>
                    <a:pt x="19195" y="2078"/>
                  </a:cubicBezTo>
                  <a:cubicBezTo>
                    <a:pt x="19083" y="384"/>
                    <a:pt x="18858" y="-40"/>
                    <a:pt x="18408" y="2"/>
                  </a:cubicBezTo>
                  <a:cubicBezTo>
                    <a:pt x="17958" y="45"/>
                    <a:pt x="17283" y="553"/>
                    <a:pt x="16608" y="2035"/>
                  </a:cubicBezTo>
                  <a:cubicBezTo>
                    <a:pt x="15933" y="3518"/>
                    <a:pt x="15258" y="5974"/>
                    <a:pt x="15596" y="8685"/>
                  </a:cubicBezTo>
                  <a:cubicBezTo>
                    <a:pt x="15933" y="11395"/>
                    <a:pt x="17283" y="14360"/>
                    <a:pt x="18408" y="16054"/>
                  </a:cubicBezTo>
                  <a:cubicBezTo>
                    <a:pt x="19533" y="17748"/>
                    <a:pt x="20433" y="18172"/>
                    <a:pt x="21333" y="18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8909050" y="2837502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8921750" y="2691452"/>
              <a:ext cx="6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9024465" y="2712203"/>
              <a:ext cx="74072" cy="22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81" h="21292" fill="norm" stroke="1" extrusionOk="0">
                  <a:moveTo>
                    <a:pt x="17985" y="2239"/>
                  </a:moveTo>
                  <a:cubicBezTo>
                    <a:pt x="15769" y="1439"/>
                    <a:pt x="13554" y="639"/>
                    <a:pt x="11062" y="239"/>
                  </a:cubicBezTo>
                  <a:cubicBezTo>
                    <a:pt x="8569" y="-161"/>
                    <a:pt x="5800" y="-161"/>
                    <a:pt x="3308" y="1039"/>
                  </a:cubicBezTo>
                  <a:cubicBezTo>
                    <a:pt x="815" y="2239"/>
                    <a:pt x="-1400" y="4639"/>
                    <a:pt x="1092" y="7539"/>
                  </a:cubicBezTo>
                  <a:cubicBezTo>
                    <a:pt x="3585" y="10439"/>
                    <a:pt x="10785" y="13839"/>
                    <a:pt x="14938" y="16239"/>
                  </a:cubicBezTo>
                  <a:cubicBezTo>
                    <a:pt x="19092" y="18639"/>
                    <a:pt x="20200" y="20039"/>
                    <a:pt x="18815" y="20739"/>
                  </a:cubicBezTo>
                  <a:cubicBezTo>
                    <a:pt x="17431" y="21439"/>
                    <a:pt x="13554" y="21439"/>
                    <a:pt x="10508" y="20939"/>
                  </a:cubicBezTo>
                  <a:cubicBezTo>
                    <a:pt x="7462" y="20439"/>
                    <a:pt x="5246" y="19439"/>
                    <a:pt x="5246" y="17439"/>
                  </a:cubicBezTo>
                  <a:cubicBezTo>
                    <a:pt x="5246" y="15439"/>
                    <a:pt x="7462" y="12439"/>
                    <a:pt x="9677" y="9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9240965" y="2532702"/>
              <a:ext cx="87186" cy="379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98" fill="norm" stroke="1" extrusionOk="0">
                  <a:moveTo>
                    <a:pt x="16554" y="0"/>
                  </a:moveTo>
                  <a:cubicBezTo>
                    <a:pt x="11926" y="3699"/>
                    <a:pt x="7297" y="7399"/>
                    <a:pt x="4212" y="10502"/>
                  </a:cubicBezTo>
                  <a:cubicBezTo>
                    <a:pt x="1126" y="13604"/>
                    <a:pt x="-417" y="16110"/>
                    <a:pt x="97" y="17901"/>
                  </a:cubicBezTo>
                  <a:cubicBezTo>
                    <a:pt x="612" y="19691"/>
                    <a:pt x="3183" y="20765"/>
                    <a:pt x="6012" y="21182"/>
                  </a:cubicBezTo>
                  <a:cubicBezTo>
                    <a:pt x="8840" y="21600"/>
                    <a:pt x="11926" y="21361"/>
                    <a:pt x="14497" y="20884"/>
                  </a:cubicBezTo>
                  <a:cubicBezTo>
                    <a:pt x="17069" y="20407"/>
                    <a:pt x="19126" y="19691"/>
                    <a:pt x="21183" y="18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9200018" y="2729552"/>
              <a:ext cx="13448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3218" y="21600"/>
                  </a:moveTo>
                  <a:cubicBezTo>
                    <a:pt x="1530" y="17486"/>
                    <a:pt x="-157" y="13371"/>
                    <a:pt x="12" y="9771"/>
                  </a:cubicBezTo>
                  <a:cubicBezTo>
                    <a:pt x="180" y="6171"/>
                    <a:pt x="2205" y="3086"/>
                    <a:pt x="6087" y="1543"/>
                  </a:cubicBezTo>
                  <a:cubicBezTo>
                    <a:pt x="9968" y="0"/>
                    <a:pt x="15706" y="0"/>
                    <a:pt x="2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9347200" y="2723202"/>
              <a:ext cx="133350" cy="19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0"/>
                  </a:moveTo>
                  <a:cubicBezTo>
                    <a:pt x="2743" y="1409"/>
                    <a:pt x="5486" y="2817"/>
                    <a:pt x="7886" y="5752"/>
                  </a:cubicBezTo>
                  <a:cubicBezTo>
                    <a:pt x="10286" y="8687"/>
                    <a:pt x="12343" y="13148"/>
                    <a:pt x="13200" y="15965"/>
                  </a:cubicBezTo>
                  <a:cubicBezTo>
                    <a:pt x="14057" y="18783"/>
                    <a:pt x="13714" y="19957"/>
                    <a:pt x="12343" y="20661"/>
                  </a:cubicBezTo>
                  <a:cubicBezTo>
                    <a:pt x="10971" y="21365"/>
                    <a:pt x="8571" y="21600"/>
                    <a:pt x="7029" y="21130"/>
                  </a:cubicBezTo>
                  <a:cubicBezTo>
                    <a:pt x="5486" y="20661"/>
                    <a:pt x="4800" y="19487"/>
                    <a:pt x="4971" y="17139"/>
                  </a:cubicBezTo>
                  <a:cubicBezTo>
                    <a:pt x="5143" y="14791"/>
                    <a:pt x="6171" y="11270"/>
                    <a:pt x="9086" y="8687"/>
                  </a:cubicBezTo>
                  <a:cubicBezTo>
                    <a:pt x="12000" y="6104"/>
                    <a:pt x="16800" y="4461"/>
                    <a:pt x="21600" y="2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9525000" y="2748602"/>
              <a:ext cx="25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867"/>
                    <a:pt x="14400" y="11733"/>
                    <a:pt x="10800" y="15333"/>
                  </a:cubicBezTo>
                  <a:cubicBezTo>
                    <a:pt x="7200" y="18933"/>
                    <a:pt x="3600" y="202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9544050" y="2653352"/>
              <a:ext cx="25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9585668" y="2539052"/>
              <a:ext cx="170372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9836" y="0"/>
                  </a:moveTo>
                  <a:cubicBezTo>
                    <a:pt x="8782" y="2514"/>
                    <a:pt x="7728" y="5029"/>
                    <a:pt x="6675" y="8114"/>
                  </a:cubicBezTo>
                  <a:cubicBezTo>
                    <a:pt x="5621" y="11200"/>
                    <a:pt x="4567" y="14857"/>
                    <a:pt x="3777" y="16971"/>
                  </a:cubicBezTo>
                  <a:cubicBezTo>
                    <a:pt x="2987" y="19086"/>
                    <a:pt x="2460" y="19657"/>
                    <a:pt x="1802" y="20286"/>
                  </a:cubicBezTo>
                  <a:cubicBezTo>
                    <a:pt x="1143" y="20914"/>
                    <a:pt x="353" y="21600"/>
                    <a:pt x="89" y="21600"/>
                  </a:cubicBezTo>
                  <a:cubicBezTo>
                    <a:pt x="-174" y="21600"/>
                    <a:pt x="89" y="20914"/>
                    <a:pt x="1670" y="19543"/>
                  </a:cubicBezTo>
                  <a:cubicBezTo>
                    <a:pt x="3250" y="18171"/>
                    <a:pt x="6148" y="16114"/>
                    <a:pt x="8124" y="14857"/>
                  </a:cubicBezTo>
                  <a:cubicBezTo>
                    <a:pt x="10099" y="13600"/>
                    <a:pt x="11153" y="13143"/>
                    <a:pt x="12865" y="13029"/>
                  </a:cubicBezTo>
                  <a:cubicBezTo>
                    <a:pt x="14577" y="12914"/>
                    <a:pt x="16948" y="13143"/>
                    <a:pt x="18660" y="14114"/>
                  </a:cubicBezTo>
                  <a:cubicBezTo>
                    <a:pt x="20372" y="15086"/>
                    <a:pt x="21426" y="16800"/>
                    <a:pt x="21163" y="18000"/>
                  </a:cubicBezTo>
                  <a:cubicBezTo>
                    <a:pt x="20899" y="19200"/>
                    <a:pt x="19319" y="19886"/>
                    <a:pt x="17211" y="20229"/>
                  </a:cubicBezTo>
                  <a:cubicBezTo>
                    <a:pt x="15104" y="20571"/>
                    <a:pt x="12470" y="20571"/>
                    <a:pt x="10363" y="20514"/>
                  </a:cubicBezTo>
                  <a:cubicBezTo>
                    <a:pt x="8255" y="20457"/>
                    <a:pt x="6675" y="20343"/>
                    <a:pt x="6543" y="20171"/>
                  </a:cubicBezTo>
                  <a:cubicBezTo>
                    <a:pt x="6411" y="20000"/>
                    <a:pt x="7728" y="19771"/>
                    <a:pt x="9046" y="19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9833947" y="2416721"/>
              <a:ext cx="356280" cy="502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52" fill="norm" stroke="1" extrusionOk="0">
                  <a:moveTo>
                    <a:pt x="1657" y="15797"/>
                  </a:moveTo>
                  <a:cubicBezTo>
                    <a:pt x="1022" y="16972"/>
                    <a:pt x="386" y="18147"/>
                    <a:pt x="132" y="19006"/>
                  </a:cubicBezTo>
                  <a:cubicBezTo>
                    <a:pt x="-122" y="19864"/>
                    <a:pt x="5" y="20406"/>
                    <a:pt x="386" y="20723"/>
                  </a:cubicBezTo>
                  <a:cubicBezTo>
                    <a:pt x="767" y="21039"/>
                    <a:pt x="1403" y="21129"/>
                    <a:pt x="2102" y="20949"/>
                  </a:cubicBezTo>
                  <a:cubicBezTo>
                    <a:pt x="2800" y="20768"/>
                    <a:pt x="3563" y="20316"/>
                    <a:pt x="4134" y="19864"/>
                  </a:cubicBezTo>
                  <a:cubicBezTo>
                    <a:pt x="4706" y="19412"/>
                    <a:pt x="5087" y="18960"/>
                    <a:pt x="5342" y="19051"/>
                  </a:cubicBezTo>
                  <a:cubicBezTo>
                    <a:pt x="5596" y="19141"/>
                    <a:pt x="5723" y="19774"/>
                    <a:pt x="6104" y="20135"/>
                  </a:cubicBezTo>
                  <a:cubicBezTo>
                    <a:pt x="6485" y="20497"/>
                    <a:pt x="7120" y="20587"/>
                    <a:pt x="7946" y="20226"/>
                  </a:cubicBezTo>
                  <a:cubicBezTo>
                    <a:pt x="8772" y="19864"/>
                    <a:pt x="9789" y="19051"/>
                    <a:pt x="11504" y="17063"/>
                  </a:cubicBezTo>
                  <a:cubicBezTo>
                    <a:pt x="13219" y="15074"/>
                    <a:pt x="15633" y="11911"/>
                    <a:pt x="17412" y="9109"/>
                  </a:cubicBezTo>
                  <a:cubicBezTo>
                    <a:pt x="19191" y="6308"/>
                    <a:pt x="20334" y="3868"/>
                    <a:pt x="20906" y="2331"/>
                  </a:cubicBezTo>
                  <a:cubicBezTo>
                    <a:pt x="21478" y="795"/>
                    <a:pt x="21478" y="162"/>
                    <a:pt x="21224" y="27"/>
                  </a:cubicBezTo>
                  <a:cubicBezTo>
                    <a:pt x="20970" y="-109"/>
                    <a:pt x="20462" y="253"/>
                    <a:pt x="19509" y="1608"/>
                  </a:cubicBezTo>
                  <a:cubicBezTo>
                    <a:pt x="18556" y="2964"/>
                    <a:pt x="17158" y="5314"/>
                    <a:pt x="16205" y="8025"/>
                  </a:cubicBezTo>
                  <a:cubicBezTo>
                    <a:pt x="15252" y="10736"/>
                    <a:pt x="14744" y="13809"/>
                    <a:pt x="14490" y="15978"/>
                  </a:cubicBezTo>
                  <a:cubicBezTo>
                    <a:pt x="14236" y="18147"/>
                    <a:pt x="14236" y="19412"/>
                    <a:pt x="14490" y="20181"/>
                  </a:cubicBezTo>
                  <a:cubicBezTo>
                    <a:pt x="14744" y="20949"/>
                    <a:pt x="15252" y="21220"/>
                    <a:pt x="15824" y="21355"/>
                  </a:cubicBezTo>
                  <a:cubicBezTo>
                    <a:pt x="16396" y="21491"/>
                    <a:pt x="17031" y="21491"/>
                    <a:pt x="17603" y="21310"/>
                  </a:cubicBezTo>
                  <a:cubicBezTo>
                    <a:pt x="18174" y="21129"/>
                    <a:pt x="18683" y="20768"/>
                    <a:pt x="18492" y="20090"/>
                  </a:cubicBezTo>
                  <a:cubicBezTo>
                    <a:pt x="18302" y="19412"/>
                    <a:pt x="17412" y="18418"/>
                    <a:pt x="16523" y="17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10023385" y="2627952"/>
              <a:ext cx="238215" cy="27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23" fill="norm" stroke="1" extrusionOk="0">
                  <a:moveTo>
                    <a:pt x="4309" y="12764"/>
                  </a:moveTo>
                  <a:cubicBezTo>
                    <a:pt x="3354" y="12109"/>
                    <a:pt x="2398" y="11455"/>
                    <a:pt x="1538" y="10718"/>
                  </a:cubicBezTo>
                  <a:cubicBezTo>
                    <a:pt x="678" y="9982"/>
                    <a:pt x="-87" y="9164"/>
                    <a:pt x="9" y="8509"/>
                  </a:cubicBezTo>
                  <a:cubicBezTo>
                    <a:pt x="104" y="7855"/>
                    <a:pt x="1060" y="7364"/>
                    <a:pt x="3067" y="7036"/>
                  </a:cubicBezTo>
                  <a:cubicBezTo>
                    <a:pt x="5074" y="6709"/>
                    <a:pt x="8132" y="6545"/>
                    <a:pt x="10235" y="6464"/>
                  </a:cubicBezTo>
                  <a:cubicBezTo>
                    <a:pt x="12338" y="6382"/>
                    <a:pt x="13485" y="6382"/>
                    <a:pt x="14345" y="7118"/>
                  </a:cubicBezTo>
                  <a:cubicBezTo>
                    <a:pt x="15205" y="7855"/>
                    <a:pt x="15778" y="9327"/>
                    <a:pt x="15778" y="11536"/>
                  </a:cubicBezTo>
                  <a:cubicBezTo>
                    <a:pt x="15778" y="13745"/>
                    <a:pt x="15205" y="16691"/>
                    <a:pt x="14823" y="18655"/>
                  </a:cubicBezTo>
                  <a:cubicBezTo>
                    <a:pt x="14440" y="20618"/>
                    <a:pt x="14249" y="21600"/>
                    <a:pt x="14249" y="21518"/>
                  </a:cubicBezTo>
                  <a:cubicBezTo>
                    <a:pt x="14249" y="21436"/>
                    <a:pt x="14440" y="20291"/>
                    <a:pt x="15396" y="17100"/>
                  </a:cubicBezTo>
                  <a:cubicBezTo>
                    <a:pt x="16352" y="13909"/>
                    <a:pt x="18072" y="8673"/>
                    <a:pt x="19219" y="5482"/>
                  </a:cubicBezTo>
                  <a:cubicBezTo>
                    <a:pt x="20366" y="2291"/>
                    <a:pt x="20940" y="1145"/>
                    <a:pt x="215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10260753" y="2718545"/>
              <a:ext cx="302327" cy="17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394" fill="norm" stroke="1" extrusionOk="0">
                  <a:moveTo>
                    <a:pt x="7604" y="2108"/>
                  </a:moveTo>
                  <a:cubicBezTo>
                    <a:pt x="7012" y="1337"/>
                    <a:pt x="6421" y="565"/>
                    <a:pt x="5755" y="437"/>
                  </a:cubicBezTo>
                  <a:cubicBezTo>
                    <a:pt x="5089" y="308"/>
                    <a:pt x="4349" y="823"/>
                    <a:pt x="3314" y="2880"/>
                  </a:cubicBezTo>
                  <a:cubicBezTo>
                    <a:pt x="2278" y="4937"/>
                    <a:pt x="947" y="8537"/>
                    <a:pt x="355" y="10980"/>
                  </a:cubicBezTo>
                  <a:cubicBezTo>
                    <a:pt x="-237" y="13423"/>
                    <a:pt x="-89" y="14708"/>
                    <a:pt x="799" y="15608"/>
                  </a:cubicBezTo>
                  <a:cubicBezTo>
                    <a:pt x="1686" y="16508"/>
                    <a:pt x="3314" y="17023"/>
                    <a:pt x="5015" y="15608"/>
                  </a:cubicBezTo>
                  <a:cubicBezTo>
                    <a:pt x="6716" y="14194"/>
                    <a:pt x="8492" y="10851"/>
                    <a:pt x="9453" y="8408"/>
                  </a:cubicBezTo>
                  <a:cubicBezTo>
                    <a:pt x="10415" y="5965"/>
                    <a:pt x="10563" y="4423"/>
                    <a:pt x="10489" y="3008"/>
                  </a:cubicBezTo>
                  <a:cubicBezTo>
                    <a:pt x="10415" y="1594"/>
                    <a:pt x="10119" y="308"/>
                    <a:pt x="9675" y="51"/>
                  </a:cubicBezTo>
                  <a:cubicBezTo>
                    <a:pt x="9231" y="-206"/>
                    <a:pt x="8640" y="565"/>
                    <a:pt x="8936" y="951"/>
                  </a:cubicBezTo>
                  <a:cubicBezTo>
                    <a:pt x="9231" y="1337"/>
                    <a:pt x="10415" y="1337"/>
                    <a:pt x="11377" y="1337"/>
                  </a:cubicBezTo>
                  <a:cubicBezTo>
                    <a:pt x="12338" y="1337"/>
                    <a:pt x="13078" y="1337"/>
                    <a:pt x="13522" y="2108"/>
                  </a:cubicBezTo>
                  <a:cubicBezTo>
                    <a:pt x="13966" y="2880"/>
                    <a:pt x="14114" y="4423"/>
                    <a:pt x="13966" y="6608"/>
                  </a:cubicBezTo>
                  <a:cubicBezTo>
                    <a:pt x="13818" y="8794"/>
                    <a:pt x="13374" y="11623"/>
                    <a:pt x="13078" y="13680"/>
                  </a:cubicBezTo>
                  <a:cubicBezTo>
                    <a:pt x="12782" y="15737"/>
                    <a:pt x="12634" y="17023"/>
                    <a:pt x="12486" y="16894"/>
                  </a:cubicBezTo>
                  <a:cubicBezTo>
                    <a:pt x="12338" y="16765"/>
                    <a:pt x="12190" y="15223"/>
                    <a:pt x="12708" y="12523"/>
                  </a:cubicBezTo>
                  <a:cubicBezTo>
                    <a:pt x="13226" y="9823"/>
                    <a:pt x="14410" y="5965"/>
                    <a:pt x="15445" y="3651"/>
                  </a:cubicBezTo>
                  <a:cubicBezTo>
                    <a:pt x="16481" y="1337"/>
                    <a:pt x="17368" y="565"/>
                    <a:pt x="18404" y="1208"/>
                  </a:cubicBezTo>
                  <a:cubicBezTo>
                    <a:pt x="19440" y="1851"/>
                    <a:pt x="20623" y="3908"/>
                    <a:pt x="20993" y="7508"/>
                  </a:cubicBezTo>
                  <a:cubicBezTo>
                    <a:pt x="21363" y="11108"/>
                    <a:pt x="20919" y="16251"/>
                    <a:pt x="20475" y="2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6375399" y="1478602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6464300" y="1516702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171" y="0"/>
                  </a:moveTo>
                  <a:cubicBezTo>
                    <a:pt x="3086" y="4800"/>
                    <a:pt x="0" y="9600"/>
                    <a:pt x="0" y="13200"/>
                  </a:cubicBezTo>
                  <a:cubicBezTo>
                    <a:pt x="0" y="16800"/>
                    <a:pt x="3086" y="19200"/>
                    <a:pt x="7200" y="20400"/>
                  </a:cubicBezTo>
                  <a:cubicBezTo>
                    <a:pt x="11314" y="21600"/>
                    <a:pt x="16457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6464300" y="1631002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4400"/>
                    <a:pt x="8000" y="7200"/>
                    <a:pt x="11600" y="3600"/>
                  </a:cubicBezTo>
                  <a:cubicBezTo>
                    <a:pt x="15200" y="0"/>
                    <a:pt x="18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6985264" y="1300802"/>
              <a:ext cx="25136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5175" y="0"/>
                  </a:moveTo>
                  <a:cubicBezTo>
                    <a:pt x="3375" y="5023"/>
                    <a:pt x="1575" y="10047"/>
                    <a:pt x="675" y="13437"/>
                  </a:cubicBezTo>
                  <a:cubicBezTo>
                    <a:pt x="-225" y="16828"/>
                    <a:pt x="-225" y="18586"/>
                    <a:pt x="675" y="19779"/>
                  </a:cubicBezTo>
                  <a:cubicBezTo>
                    <a:pt x="1575" y="20972"/>
                    <a:pt x="3375" y="21600"/>
                    <a:pt x="6975" y="21600"/>
                  </a:cubicBezTo>
                  <a:cubicBezTo>
                    <a:pt x="10575" y="21600"/>
                    <a:pt x="15975" y="20972"/>
                    <a:pt x="21375" y="20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7079686" y="1535752"/>
              <a:ext cx="77896" cy="12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081" fill="norm" stroke="1" extrusionOk="0">
                  <a:moveTo>
                    <a:pt x="1857" y="0"/>
                  </a:moveTo>
                  <a:cubicBezTo>
                    <a:pt x="720" y="4877"/>
                    <a:pt x="-417" y="9755"/>
                    <a:pt x="151" y="13239"/>
                  </a:cubicBezTo>
                  <a:cubicBezTo>
                    <a:pt x="720" y="16723"/>
                    <a:pt x="2994" y="18813"/>
                    <a:pt x="5551" y="20032"/>
                  </a:cubicBezTo>
                  <a:cubicBezTo>
                    <a:pt x="8109" y="21252"/>
                    <a:pt x="10951" y="21600"/>
                    <a:pt x="14078" y="20032"/>
                  </a:cubicBezTo>
                  <a:cubicBezTo>
                    <a:pt x="17204" y="18465"/>
                    <a:pt x="20615" y="14981"/>
                    <a:pt x="20899" y="11671"/>
                  </a:cubicBezTo>
                  <a:cubicBezTo>
                    <a:pt x="21183" y="8361"/>
                    <a:pt x="18341" y="5226"/>
                    <a:pt x="15499" y="4006"/>
                  </a:cubicBezTo>
                  <a:cubicBezTo>
                    <a:pt x="12657" y="2787"/>
                    <a:pt x="9815" y="3484"/>
                    <a:pt x="6972" y="4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7201325" y="1524953"/>
              <a:ext cx="209126" cy="34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125" fill="norm" stroke="1" extrusionOk="0">
                  <a:moveTo>
                    <a:pt x="1920" y="1042"/>
                  </a:moveTo>
                  <a:cubicBezTo>
                    <a:pt x="1483" y="3227"/>
                    <a:pt x="1047" y="5413"/>
                    <a:pt x="720" y="6827"/>
                  </a:cubicBezTo>
                  <a:cubicBezTo>
                    <a:pt x="392" y="8242"/>
                    <a:pt x="174" y="8885"/>
                    <a:pt x="65" y="8756"/>
                  </a:cubicBezTo>
                  <a:cubicBezTo>
                    <a:pt x="-44" y="8627"/>
                    <a:pt x="-44" y="7727"/>
                    <a:pt x="283" y="6506"/>
                  </a:cubicBezTo>
                  <a:cubicBezTo>
                    <a:pt x="611" y="5285"/>
                    <a:pt x="1265" y="3742"/>
                    <a:pt x="1920" y="2649"/>
                  </a:cubicBezTo>
                  <a:cubicBezTo>
                    <a:pt x="2574" y="1556"/>
                    <a:pt x="3229" y="913"/>
                    <a:pt x="4320" y="463"/>
                  </a:cubicBezTo>
                  <a:cubicBezTo>
                    <a:pt x="5411" y="13"/>
                    <a:pt x="6938" y="-244"/>
                    <a:pt x="7920" y="335"/>
                  </a:cubicBezTo>
                  <a:cubicBezTo>
                    <a:pt x="8901" y="913"/>
                    <a:pt x="9338" y="2327"/>
                    <a:pt x="9447" y="3356"/>
                  </a:cubicBezTo>
                  <a:cubicBezTo>
                    <a:pt x="9556" y="4385"/>
                    <a:pt x="9338" y="5027"/>
                    <a:pt x="9338" y="5735"/>
                  </a:cubicBezTo>
                  <a:cubicBezTo>
                    <a:pt x="9338" y="6442"/>
                    <a:pt x="9556" y="7213"/>
                    <a:pt x="10211" y="7470"/>
                  </a:cubicBezTo>
                  <a:cubicBezTo>
                    <a:pt x="10865" y="7727"/>
                    <a:pt x="11956" y="7470"/>
                    <a:pt x="13374" y="6827"/>
                  </a:cubicBezTo>
                  <a:cubicBezTo>
                    <a:pt x="14792" y="6185"/>
                    <a:pt x="16538" y="5156"/>
                    <a:pt x="17847" y="4192"/>
                  </a:cubicBezTo>
                  <a:cubicBezTo>
                    <a:pt x="19156" y="3227"/>
                    <a:pt x="20029" y="2327"/>
                    <a:pt x="19920" y="1877"/>
                  </a:cubicBezTo>
                  <a:cubicBezTo>
                    <a:pt x="19811" y="1427"/>
                    <a:pt x="18720" y="1427"/>
                    <a:pt x="17738" y="1620"/>
                  </a:cubicBezTo>
                  <a:cubicBezTo>
                    <a:pt x="16756" y="1813"/>
                    <a:pt x="15883" y="2199"/>
                    <a:pt x="15229" y="2713"/>
                  </a:cubicBezTo>
                  <a:cubicBezTo>
                    <a:pt x="14574" y="3227"/>
                    <a:pt x="14138" y="3870"/>
                    <a:pt x="14465" y="4256"/>
                  </a:cubicBezTo>
                  <a:cubicBezTo>
                    <a:pt x="14792" y="4642"/>
                    <a:pt x="15883" y="4770"/>
                    <a:pt x="17083" y="4770"/>
                  </a:cubicBezTo>
                  <a:cubicBezTo>
                    <a:pt x="18283" y="4770"/>
                    <a:pt x="19592" y="4642"/>
                    <a:pt x="20356" y="4963"/>
                  </a:cubicBezTo>
                  <a:cubicBezTo>
                    <a:pt x="21120" y="5285"/>
                    <a:pt x="21338" y="6056"/>
                    <a:pt x="21447" y="8049"/>
                  </a:cubicBezTo>
                  <a:cubicBezTo>
                    <a:pt x="21556" y="10042"/>
                    <a:pt x="21556" y="13256"/>
                    <a:pt x="21556" y="15313"/>
                  </a:cubicBezTo>
                  <a:cubicBezTo>
                    <a:pt x="21556" y="17370"/>
                    <a:pt x="21556" y="18270"/>
                    <a:pt x="21229" y="19042"/>
                  </a:cubicBezTo>
                  <a:cubicBezTo>
                    <a:pt x="20901" y="19813"/>
                    <a:pt x="20247" y="20456"/>
                    <a:pt x="19374" y="20842"/>
                  </a:cubicBezTo>
                  <a:cubicBezTo>
                    <a:pt x="18501" y="21227"/>
                    <a:pt x="17411" y="21356"/>
                    <a:pt x="16647" y="20327"/>
                  </a:cubicBezTo>
                  <a:cubicBezTo>
                    <a:pt x="15883" y="19299"/>
                    <a:pt x="15447" y="17113"/>
                    <a:pt x="15011" y="14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7505700" y="1586552"/>
              <a:ext cx="76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7642955" y="1351602"/>
              <a:ext cx="72295" cy="32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377" fill="norm" stroke="1" extrusionOk="0">
                  <a:moveTo>
                    <a:pt x="15524" y="0"/>
                  </a:moveTo>
                  <a:cubicBezTo>
                    <a:pt x="11204" y="4127"/>
                    <a:pt x="6884" y="8255"/>
                    <a:pt x="4415" y="11075"/>
                  </a:cubicBezTo>
                  <a:cubicBezTo>
                    <a:pt x="1947" y="13896"/>
                    <a:pt x="1329" y="15409"/>
                    <a:pt x="712" y="16854"/>
                  </a:cubicBezTo>
                  <a:cubicBezTo>
                    <a:pt x="95" y="18298"/>
                    <a:pt x="-522" y="19674"/>
                    <a:pt x="712" y="20499"/>
                  </a:cubicBezTo>
                  <a:cubicBezTo>
                    <a:pt x="1947" y="21325"/>
                    <a:pt x="5032" y="21600"/>
                    <a:pt x="8735" y="21187"/>
                  </a:cubicBezTo>
                  <a:cubicBezTo>
                    <a:pt x="12438" y="20775"/>
                    <a:pt x="16758" y="19674"/>
                    <a:pt x="21078" y="18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7639050" y="1516182"/>
              <a:ext cx="177800" cy="12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6" fill="norm" stroke="1" extrusionOk="0">
                  <a:moveTo>
                    <a:pt x="0" y="6255"/>
                  </a:moveTo>
                  <a:cubicBezTo>
                    <a:pt x="4114" y="6598"/>
                    <a:pt x="8229" y="6941"/>
                    <a:pt x="10929" y="7112"/>
                  </a:cubicBezTo>
                  <a:cubicBezTo>
                    <a:pt x="13629" y="7284"/>
                    <a:pt x="14914" y="7284"/>
                    <a:pt x="15943" y="6598"/>
                  </a:cubicBezTo>
                  <a:cubicBezTo>
                    <a:pt x="16971" y="5912"/>
                    <a:pt x="17743" y="4541"/>
                    <a:pt x="17743" y="3170"/>
                  </a:cubicBezTo>
                  <a:cubicBezTo>
                    <a:pt x="17743" y="1798"/>
                    <a:pt x="16971" y="427"/>
                    <a:pt x="15943" y="84"/>
                  </a:cubicBezTo>
                  <a:cubicBezTo>
                    <a:pt x="14914" y="-259"/>
                    <a:pt x="13629" y="427"/>
                    <a:pt x="12343" y="2484"/>
                  </a:cubicBezTo>
                  <a:cubicBezTo>
                    <a:pt x="11057" y="4541"/>
                    <a:pt x="9771" y="7970"/>
                    <a:pt x="9514" y="11227"/>
                  </a:cubicBezTo>
                  <a:cubicBezTo>
                    <a:pt x="9257" y="14484"/>
                    <a:pt x="10029" y="17570"/>
                    <a:pt x="11057" y="19284"/>
                  </a:cubicBezTo>
                  <a:cubicBezTo>
                    <a:pt x="12086" y="20998"/>
                    <a:pt x="13371" y="21341"/>
                    <a:pt x="15171" y="20484"/>
                  </a:cubicBezTo>
                  <a:cubicBezTo>
                    <a:pt x="16971" y="19627"/>
                    <a:pt x="19286" y="17570"/>
                    <a:pt x="21600" y="15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7854950" y="1529402"/>
              <a:ext cx="228600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535"/>
                    <a:pt x="2400" y="7069"/>
                    <a:pt x="2900" y="10407"/>
                  </a:cubicBezTo>
                  <a:cubicBezTo>
                    <a:pt x="3400" y="13745"/>
                    <a:pt x="3200" y="16887"/>
                    <a:pt x="2600" y="18655"/>
                  </a:cubicBezTo>
                  <a:cubicBezTo>
                    <a:pt x="2000" y="20422"/>
                    <a:pt x="1000" y="20815"/>
                    <a:pt x="500" y="19833"/>
                  </a:cubicBezTo>
                  <a:cubicBezTo>
                    <a:pt x="0" y="18851"/>
                    <a:pt x="0" y="16495"/>
                    <a:pt x="500" y="13549"/>
                  </a:cubicBezTo>
                  <a:cubicBezTo>
                    <a:pt x="1000" y="10604"/>
                    <a:pt x="2000" y="7069"/>
                    <a:pt x="2900" y="4713"/>
                  </a:cubicBezTo>
                  <a:cubicBezTo>
                    <a:pt x="3800" y="2356"/>
                    <a:pt x="4600" y="1178"/>
                    <a:pt x="5400" y="1375"/>
                  </a:cubicBezTo>
                  <a:cubicBezTo>
                    <a:pt x="6200" y="1571"/>
                    <a:pt x="7000" y="3142"/>
                    <a:pt x="7300" y="6087"/>
                  </a:cubicBezTo>
                  <a:cubicBezTo>
                    <a:pt x="7600" y="9033"/>
                    <a:pt x="7400" y="13353"/>
                    <a:pt x="7300" y="16495"/>
                  </a:cubicBezTo>
                  <a:cubicBezTo>
                    <a:pt x="7200" y="19636"/>
                    <a:pt x="7200" y="21600"/>
                    <a:pt x="7300" y="21600"/>
                  </a:cubicBezTo>
                  <a:cubicBezTo>
                    <a:pt x="7400" y="21600"/>
                    <a:pt x="7600" y="19636"/>
                    <a:pt x="7900" y="17673"/>
                  </a:cubicBezTo>
                  <a:cubicBezTo>
                    <a:pt x="8200" y="15709"/>
                    <a:pt x="8600" y="13745"/>
                    <a:pt x="9100" y="11585"/>
                  </a:cubicBezTo>
                  <a:cubicBezTo>
                    <a:pt x="9600" y="9425"/>
                    <a:pt x="10200" y="7069"/>
                    <a:pt x="11000" y="5695"/>
                  </a:cubicBezTo>
                  <a:cubicBezTo>
                    <a:pt x="11800" y="4320"/>
                    <a:pt x="12800" y="3927"/>
                    <a:pt x="13100" y="5498"/>
                  </a:cubicBezTo>
                  <a:cubicBezTo>
                    <a:pt x="13400" y="7069"/>
                    <a:pt x="13000" y="10604"/>
                    <a:pt x="12900" y="11389"/>
                  </a:cubicBezTo>
                  <a:cubicBezTo>
                    <a:pt x="12800" y="12175"/>
                    <a:pt x="13000" y="10211"/>
                    <a:pt x="13400" y="8444"/>
                  </a:cubicBezTo>
                  <a:cubicBezTo>
                    <a:pt x="13800" y="6676"/>
                    <a:pt x="14400" y="5105"/>
                    <a:pt x="15200" y="3927"/>
                  </a:cubicBezTo>
                  <a:cubicBezTo>
                    <a:pt x="16000" y="2749"/>
                    <a:pt x="17000" y="1964"/>
                    <a:pt x="18100" y="2945"/>
                  </a:cubicBezTo>
                  <a:cubicBezTo>
                    <a:pt x="19200" y="3927"/>
                    <a:pt x="20400" y="6676"/>
                    <a:pt x="21000" y="9818"/>
                  </a:cubicBezTo>
                  <a:cubicBezTo>
                    <a:pt x="21600" y="12960"/>
                    <a:pt x="21600" y="16495"/>
                    <a:pt x="21600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8435699" y="1505060"/>
              <a:ext cx="143151" cy="40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05" fill="norm" stroke="1" extrusionOk="0">
                  <a:moveTo>
                    <a:pt x="517" y="5316"/>
                  </a:moveTo>
                  <a:cubicBezTo>
                    <a:pt x="1788" y="5764"/>
                    <a:pt x="3058" y="6211"/>
                    <a:pt x="3694" y="7610"/>
                  </a:cubicBezTo>
                  <a:cubicBezTo>
                    <a:pt x="4329" y="9009"/>
                    <a:pt x="4329" y="11360"/>
                    <a:pt x="4011" y="13654"/>
                  </a:cubicBezTo>
                  <a:cubicBezTo>
                    <a:pt x="3694" y="15948"/>
                    <a:pt x="3058" y="18186"/>
                    <a:pt x="2423" y="19585"/>
                  </a:cubicBezTo>
                  <a:cubicBezTo>
                    <a:pt x="1788" y="20984"/>
                    <a:pt x="1153" y="21544"/>
                    <a:pt x="676" y="21376"/>
                  </a:cubicBezTo>
                  <a:cubicBezTo>
                    <a:pt x="200" y="21208"/>
                    <a:pt x="-118" y="20313"/>
                    <a:pt x="41" y="18131"/>
                  </a:cubicBezTo>
                  <a:cubicBezTo>
                    <a:pt x="200" y="15948"/>
                    <a:pt x="835" y="12479"/>
                    <a:pt x="2264" y="9457"/>
                  </a:cubicBezTo>
                  <a:cubicBezTo>
                    <a:pt x="3694" y="6435"/>
                    <a:pt x="5917" y="3861"/>
                    <a:pt x="7664" y="2350"/>
                  </a:cubicBezTo>
                  <a:cubicBezTo>
                    <a:pt x="9411" y="839"/>
                    <a:pt x="10682" y="392"/>
                    <a:pt x="12111" y="168"/>
                  </a:cubicBezTo>
                  <a:cubicBezTo>
                    <a:pt x="13541" y="-56"/>
                    <a:pt x="15129" y="-56"/>
                    <a:pt x="16400" y="168"/>
                  </a:cubicBezTo>
                  <a:cubicBezTo>
                    <a:pt x="17670" y="392"/>
                    <a:pt x="18623" y="839"/>
                    <a:pt x="19576" y="2126"/>
                  </a:cubicBezTo>
                  <a:cubicBezTo>
                    <a:pt x="20529" y="3413"/>
                    <a:pt x="21482" y="5540"/>
                    <a:pt x="21482" y="6827"/>
                  </a:cubicBezTo>
                  <a:cubicBezTo>
                    <a:pt x="21482" y="8114"/>
                    <a:pt x="20529" y="8562"/>
                    <a:pt x="19258" y="8953"/>
                  </a:cubicBezTo>
                  <a:cubicBezTo>
                    <a:pt x="17988" y="9345"/>
                    <a:pt x="16400" y="9681"/>
                    <a:pt x="14811" y="9849"/>
                  </a:cubicBezTo>
                  <a:cubicBezTo>
                    <a:pt x="13223" y="10017"/>
                    <a:pt x="11635" y="10017"/>
                    <a:pt x="10206" y="9457"/>
                  </a:cubicBezTo>
                  <a:cubicBezTo>
                    <a:pt x="8776" y="8897"/>
                    <a:pt x="7506" y="7778"/>
                    <a:pt x="6235" y="6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8540749" y="1503564"/>
              <a:ext cx="152401" cy="17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3139"/>
                  </a:moveTo>
                  <a:cubicBezTo>
                    <a:pt x="1800" y="2110"/>
                    <a:pt x="3600" y="1082"/>
                    <a:pt x="5550" y="439"/>
                  </a:cubicBezTo>
                  <a:cubicBezTo>
                    <a:pt x="7500" y="-204"/>
                    <a:pt x="9600" y="-461"/>
                    <a:pt x="11250" y="1982"/>
                  </a:cubicBezTo>
                  <a:cubicBezTo>
                    <a:pt x="12900" y="4425"/>
                    <a:pt x="14100" y="9568"/>
                    <a:pt x="14550" y="12782"/>
                  </a:cubicBezTo>
                  <a:cubicBezTo>
                    <a:pt x="15000" y="15996"/>
                    <a:pt x="14700" y="17282"/>
                    <a:pt x="13950" y="18568"/>
                  </a:cubicBezTo>
                  <a:cubicBezTo>
                    <a:pt x="13200" y="19853"/>
                    <a:pt x="12000" y="21139"/>
                    <a:pt x="11250" y="21139"/>
                  </a:cubicBezTo>
                  <a:cubicBezTo>
                    <a:pt x="10500" y="21139"/>
                    <a:pt x="10200" y="19853"/>
                    <a:pt x="10200" y="17410"/>
                  </a:cubicBezTo>
                  <a:cubicBezTo>
                    <a:pt x="10200" y="14968"/>
                    <a:pt x="10500" y="11368"/>
                    <a:pt x="12450" y="8282"/>
                  </a:cubicBezTo>
                  <a:cubicBezTo>
                    <a:pt x="14400" y="5196"/>
                    <a:pt x="18000" y="2625"/>
                    <a:pt x="21600" y="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8743941" y="1484952"/>
              <a:ext cx="96051" cy="14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1370" fill="norm" stroke="1" extrusionOk="0">
                  <a:moveTo>
                    <a:pt x="13502" y="1878"/>
                  </a:moveTo>
                  <a:cubicBezTo>
                    <a:pt x="10802" y="2191"/>
                    <a:pt x="8102" y="2504"/>
                    <a:pt x="5627" y="5009"/>
                  </a:cubicBezTo>
                  <a:cubicBezTo>
                    <a:pt x="3152" y="7513"/>
                    <a:pt x="902" y="12209"/>
                    <a:pt x="227" y="15339"/>
                  </a:cubicBezTo>
                  <a:cubicBezTo>
                    <a:pt x="-448" y="18470"/>
                    <a:pt x="452" y="20035"/>
                    <a:pt x="2027" y="20817"/>
                  </a:cubicBezTo>
                  <a:cubicBezTo>
                    <a:pt x="3602" y="21600"/>
                    <a:pt x="5852" y="21600"/>
                    <a:pt x="9002" y="20504"/>
                  </a:cubicBezTo>
                  <a:cubicBezTo>
                    <a:pt x="12152" y="19409"/>
                    <a:pt x="16202" y="17217"/>
                    <a:pt x="18452" y="14713"/>
                  </a:cubicBezTo>
                  <a:cubicBezTo>
                    <a:pt x="20702" y="12209"/>
                    <a:pt x="21152" y="9391"/>
                    <a:pt x="19127" y="6887"/>
                  </a:cubicBezTo>
                  <a:cubicBezTo>
                    <a:pt x="17102" y="4383"/>
                    <a:pt x="12602" y="2191"/>
                    <a:pt x="81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8858250" y="1357952"/>
              <a:ext cx="99484" cy="259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5515" y="0"/>
                  </a:moveTo>
                  <a:cubicBezTo>
                    <a:pt x="5515" y="4181"/>
                    <a:pt x="5515" y="8361"/>
                    <a:pt x="5285" y="10974"/>
                  </a:cubicBezTo>
                  <a:cubicBezTo>
                    <a:pt x="5055" y="13587"/>
                    <a:pt x="4596" y="14632"/>
                    <a:pt x="4366" y="15590"/>
                  </a:cubicBezTo>
                  <a:cubicBezTo>
                    <a:pt x="4136" y="16548"/>
                    <a:pt x="4136" y="17419"/>
                    <a:pt x="4136" y="17332"/>
                  </a:cubicBezTo>
                  <a:cubicBezTo>
                    <a:pt x="4136" y="17245"/>
                    <a:pt x="4136" y="16200"/>
                    <a:pt x="4596" y="15242"/>
                  </a:cubicBezTo>
                  <a:cubicBezTo>
                    <a:pt x="5055" y="14284"/>
                    <a:pt x="5974" y="13413"/>
                    <a:pt x="8502" y="12803"/>
                  </a:cubicBezTo>
                  <a:cubicBezTo>
                    <a:pt x="11030" y="12194"/>
                    <a:pt x="15166" y="11845"/>
                    <a:pt x="17464" y="12194"/>
                  </a:cubicBezTo>
                  <a:cubicBezTo>
                    <a:pt x="19762" y="12542"/>
                    <a:pt x="20221" y="13587"/>
                    <a:pt x="20681" y="14632"/>
                  </a:cubicBezTo>
                  <a:cubicBezTo>
                    <a:pt x="21140" y="15677"/>
                    <a:pt x="21600" y="16723"/>
                    <a:pt x="21600" y="17768"/>
                  </a:cubicBezTo>
                  <a:cubicBezTo>
                    <a:pt x="21600" y="18813"/>
                    <a:pt x="21140" y="19858"/>
                    <a:pt x="19302" y="20555"/>
                  </a:cubicBezTo>
                  <a:cubicBezTo>
                    <a:pt x="17464" y="21252"/>
                    <a:pt x="14247" y="21600"/>
                    <a:pt x="10800" y="21077"/>
                  </a:cubicBezTo>
                  <a:cubicBezTo>
                    <a:pt x="7353" y="20555"/>
                    <a:pt x="3677" y="19161"/>
                    <a:pt x="0" y="17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8978899" y="1567502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9323816" y="1358593"/>
              <a:ext cx="302784" cy="556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19" fill="norm" stroke="1" extrusionOk="0">
                  <a:moveTo>
                    <a:pt x="9757" y="9057"/>
                  </a:moveTo>
                  <a:cubicBezTo>
                    <a:pt x="9307" y="8730"/>
                    <a:pt x="8857" y="8402"/>
                    <a:pt x="7657" y="8361"/>
                  </a:cubicBezTo>
                  <a:cubicBezTo>
                    <a:pt x="6457" y="8320"/>
                    <a:pt x="4507" y="8566"/>
                    <a:pt x="3082" y="9139"/>
                  </a:cubicBezTo>
                  <a:cubicBezTo>
                    <a:pt x="1657" y="9711"/>
                    <a:pt x="757" y="10611"/>
                    <a:pt x="307" y="11307"/>
                  </a:cubicBezTo>
                  <a:cubicBezTo>
                    <a:pt x="-143" y="12002"/>
                    <a:pt x="-143" y="12493"/>
                    <a:pt x="607" y="12739"/>
                  </a:cubicBezTo>
                  <a:cubicBezTo>
                    <a:pt x="1357" y="12984"/>
                    <a:pt x="2857" y="12984"/>
                    <a:pt x="4132" y="11839"/>
                  </a:cubicBezTo>
                  <a:cubicBezTo>
                    <a:pt x="5407" y="10693"/>
                    <a:pt x="6457" y="8402"/>
                    <a:pt x="6982" y="6480"/>
                  </a:cubicBezTo>
                  <a:cubicBezTo>
                    <a:pt x="7507" y="4557"/>
                    <a:pt x="7507" y="3002"/>
                    <a:pt x="7732" y="2061"/>
                  </a:cubicBezTo>
                  <a:cubicBezTo>
                    <a:pt x="7957" y="1120"/>
                    <a:pt x="8407" y="793"/>
                    <a:pt x="9382" y="548"/>
                  </a:cubicBezTo>
                  <a:cubicBezTo>
                    <a:pt x="10357" y="302"/>
                    <a:pt x="11857" y="139"/>
                    <a:pt x="13432" y="57"/>
                  </a:cubicBezTo>
                  <a:cubicBezTo>
                    <a:pt x="15007" y="-25"/>
                    <a:pt x="16657" y="-25"/>
                    <a:pt x="17782" y="98"/>
                  </a:cubicBezTo>
                  <a:cubicBezTo>
                    <a:pt x="18907" y="220"/>
                    <a:pt x="19507" y="466"/>
                    <a:pt x="19732" y="834"/>
                  </a:cubicBezTo>
                  <a:cubicBezTo>
                    <a:pt x="19957" y="1202"/>
                    <a:pt x="19807" y="1693"/>
                    <a:pt x="18532" y="2880"/>
                  </a:cubicBezTo>
                  <a:cubicBezTo>
                    <a:pt x="17257" y="4066"/>
                    <a:pt x="14857" y="5948"/>
                    <a:pt x="12607" y="7993"/>
                  </a:cubicBezTo>
                  <a:cubicBezTo>
                    <a:pt x="10357" y="10039"/>
                    <a:pt x="8257" y="12248"/>
                    <a:pt x="6832" y="14334"/>
                  </a:cubicBezTo>
                  <a:cubicBezTo>
                    <a:pt x="5407" y="16420"/>
                    <a:pt x="4657" y="18384"/>
                    <a:pt x="4507" y="19570"/>
                  </a:cubicBezTo>
                  <a:cubicBezTo>
                    <a:pt x="4357" y="20757"/>
                    <a:pt x="4807" y="21166"/>
                    <a:pt x="5482" y="21370"/>
                  </a:cubicBezTo>
                  <a:cubicBezTo>
                    <a:pt x="6157" y="21575"/>
                    <a:pt x="7057" y="21575"/>
                    <a:pt x="8107" y="21330"/>
                  </a:cubicBezTo>
                  <a:cubicBezTo>
                    <a:pt x="9157" y="21084"/>
                    <a:pt x="10357" y="20593"/>
                    <a:pt x="11182" y="19693"/>
                  </a:cubicBezTo>
                  <a:cubicBezTo>
                    <a:pt x="12007" y="18793"/>
                    <a:pt x="12457" y="17484"/>
                    <a:pt x="12382" y="16707"/>
                  </a:cubicBezTo>
                  <a:cubicBezTo>
                    <a:pt x="12307" y="15930"/>
                    <a:pt x="11707" y="15684"/>
                    <a:pt x="11857" y="15602"/>
                  </a:cubicBezTo>
                  <a:cubicBezTo>
                    <a:pt x="12007" y="15520"/>
                    <a:pt x="12907" y="15602"/>
                    <a:pt x="14632" y="15439"/>
                  </a:cubicBezTo>
                  <a:cubicBezTo>
                    <a:pt x="16357" y="15275"/>
                    <a:pt x="18907" y="14866"/>
                    <a:pt x="21457" y="14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9938220" y="1427802"/>
              <a:ext cx="146790" cy="369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16" fill="norm" stroke="1" extrusionOk="0">
                  <a:moveTo>
                    <a:pt x="11040" y="0"/>
                  </a:moveTo>
                  <a:cubicBezTo>
                    <a:pt x="8571" y="2823"/>
                    <a:pt x="6102" y="5645"/>
                    <a:pt x="4251" y="8530"/>
                  </a:cubicBezTo>
                  <a:cubicBezTo>
                    <a:pt x="2400" y="11414"/>
                    <a:pt x="1165" y="14359"/>
                    <a:pt x="548" y="16200"/>
                  </a:cubicBezTo>
                  <a:cubicBezTo>
                    <a:pt x="-69" y="18041"/>
                    <a:pt x="-69" y="18777"/>
                    <a:pt x="85" y="19452"/>
                  </a:cubicBezTo>
                  <a:cubicBezTo>
                    <a:pt x="240" y="20127"/>
                    <a:pt x="548" y="20741"/>
                    <a:pt x="1628" y="21109"/>
                  </a:cubicBezTo>
                  <a:cubicBezTo>
                    <a:pt x="2708" y="21477"/>
                    <a:pt x="4560" y="21600"/>
                    <a:pt x="7800" y="20986"/>
                  </a:cubicBezTo>
                  <a:cubicBezTo>
                    <a:pt x="11040" y="20373"/>
                    <a:pt x="15668" y="19023"/>
                    <a:pt x="18291" y="18041"/>
                  </a:cubicBezTo>
                  <a:cubicBezTo>
                    <a:pt x="20914" y="17059"/>
                    <a:pt x="21531" y="16445"/>
                    <a:pt x="21377" y="15832"/>
                  </a:cubicBezTo>
                  <a:cubicBezTo>
                    <a:pt x="21222" y="15218"/>
                    <a:pt x="20297" y="14605"/>
                    <a:pt x="17828" y="14420"/>
                  </a:cubicBezTo>
                  <a:cubicBezTo>
                    <a:pt x="15360" y="14236"/>
                    <a:pt x="11348" y="14482"/>
                    <a:pt x="7337" y="14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0096500" y="1603649"/>
              <a:ext cx="78508" cy="144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007" fill="norm" stroke="1" extrusionOk="0">
                  <a:moveTo>
                    <a:pt x="0" y="8617"/>
                  </a:moveTo>
                  <a:cubicBezTo>
                    <a:pt x="1705" y="9851"/>
                    <a:pt x="3411" y="11085"/>
                    <a:pt x="5968" y="10931"/>
                  </a:cubicBezTo>
                  <a:cubicBezTo>
                    <a:pt x="8526" y="10777"/>
                    <a:pt x="11937" y="9234"/>
                    <a:pt x="14495" y="7845"/>
                  </a:cubicBezTo>
                  <a:cubicBezTo>
                    <a:pt x="17053" y="6457"/>
                    <a:pt x="18758" y="5222"/>
                    <a:pt x="19895" y="3834"/>
                  </a:cubicBezTo>
                  <a:cubicBezTo>
                    <a:pt x="21032" y="2445"/>
                    <a:pt x="21600" y="902"/>
                    <a:pt x="20463" y="285"/>
                  </a:cubicBezTo>
                  <a:cubicBezTo>
                    <a:pt x="19326" y="-332"/>
                    <a:pt x="16484" y="-23"/>
                    <a:pt x="13358" y="1982"/>
                  </a:cubicBezTo>
                  <a:cubicBezTo>
                    <a:pt x="10232" y="3988"/>
                    <a:pt x="6821" y="7691"/>
                    <a:pt x="5116" y="10468"/>
                  </a:cubicBezTo>
                  <a:cubicBezTo>
                    <a:pt x="3411" y="13245"/>
                    <a:pt x="3411" y="15097"/>
                    <a:pt x="3979" y="16794"/>
                  </a:cubicBezTo>
                  <a:cubicBezTo>
                    <a:pt x="4547" y="18491"/>
                    <a:pt x="5684" y="20034"/>
                    <a:pt x="7958" y="20651"/>
                  </a:cubicBezTo>
                  <a:cubicBezTo>
                    <a:pt x="10232" y="21268"/>
                    <a:pt x="13642" y="20959"/>
                    <a:pt x="17053" y="20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0198100" y="1669102"/>
              <a:ext cx="25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0223499" y="1602337"/>
              <a:ext cx="237629" cy="385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95" fill="norm" stroke="1" extrusionOk="0">
                  <a:moveTo>
                    <a:pt x="0" y="890"/>
                  </a:moveTo>
                  <a:cubicBezTo>
                    <a:pt x="573" y="418"/>
                    <a:pt x="1147" y="-54"/>
                    <a:pt x="1625" y="5"/>
                  </a:cubicBezTo>
                  <a:cubicBezTo>
                    <a:pt x="2103" y="64"/>
                    <a:pt x="2485" y="654"/>
                    <a:pt x="2676" y="1716"/>
                  </a:cubicBezTo>
                  <a:cubicBezTo>
                    <a:pt x="2867" y="2779"/>
                    <a:pt x="2867" y="4313"/>
                    <a:pt x="2772" y="5435"/>
                  </a:cubicBezTo>
                  <a:cubicBezTo>
                    <a:pt x="2676" y="6556"/>
                    <a:pt x="2485" y="7264"/>
                    <a:pt x="2389" y="7264"/>
                  </a:cubicBezTo>
                  <a:cubicBezTo>
                    <a:pt x="2294" y="7264"/>
                    <a:pt x="2294" y="6556"/>
                    <a:pt x="2581" y="5848"/>
                  </a:cubicBezTo>
                  <a:cubicBezTo>
                    <a:pt x="2867" y="5139"/>
                    <a:pt x="3441" y="4431"/>
                    <a:pt x="4110" y="3841"/>
                  </a:cubicBezTo>
                  <a:cubicBezTo>
                    <a:pt x="4779" y="3251"/>
                    <a:pt x="5543" y="2779"/>
                    <a:pt x="6404" y="2543"/>
                  </a:cubicBezTo>
                  <a:cubicBezTo>
                    <a:pt x="7264" y="2307"/>
                    <a:pt x="8219" y="2307"/>
                    <a:pt x="8793" y="2897"/>
                  </a:cubicBezTo>
                  <a:cubicBezTo>
                    <a:pt x="9366" y="3487"/>
                    <a:pt x="9558" y="4667"/>
                    <a:pt x="9844" y="5612"/>
                  </a:cubicBezTo>
                  <a:cubicBezTo>
                    <a:pt x="10131" y="6556"/>
                    <a:pt x="10513" y="7264"/>
                    <a:pt x="11087" y="7795"/>
                  </a:cubicBezTo>
                  <a:cubicBezTo>
                    <a:pt x="11660" y="8326"/>
                    <a:pt x="12425" y="8680"/>
                    <a:pt x="13667" y="8385"/>
                  </a:cubicBezTo>
                  <a:cubicBezTo>
                    <a:pt x="14910" y="8090"/>
                    <a:pt x="16630" y="7146"/>
                    <a:pt x="17777" y="6379"/>
                  </a:cubicBezTo>
                  <a:cubicBezTo>
                    <a:pt x="18924" y="5612"/>
                    <a:pt x="19497" y="5021"/>
                    <a:pt x="19880" y="4313"/>
                  </a:cubicBezTo>
                  <a:cubicBezTo>
                    <a:pt x="20262" y="3605"/>
                    <a:pt x="20453" y="2779"/>
                    <a:pt x="20071" y="2425"/>
                  </a:cubicBezTo>
                  <a:cubicBezTo>
                    <a:pt x="19688" y="2071"/>
                    <a:pt x="18733" y="2189"/>
                    <a:pt x="17968" y="2484"/>
                  </a:cubicBezTo>
                  <a:cubicBezTo>
                    <a:pt x="17204" y="2779"/>
                    <a:pt x="16630" y="3251"/>
                    <a:pt x="16343" y="3782"/>
                  </a:cubicBezTo>
                  <a:cubicBezTo>
                    <a:pt x="16057" y="4313"/>
                    <a:pt x="16057" y="4903"/>
                    <a:pt x="16821" y="5316"/>
                  </a:cubicBezTo>
                  <a:cubicBezTo>
                    <a:pt x="17586" y="5730"/>
                    <a:pt x="19115" y="5966"/>
                    <a:pt x="19880" y="6438"/>
                  </a:cubicBezTo>
                  <a:cubicBezTo>
                    <a:pt x="20644" y="6910"/>
                    <a:pt x="20644" y="7618"/>
                    <a:pt x="20740" y="9684"/>
                  </a:cubicBezTo>
                  <a:cubicBezTo>
                    <a:pt x="20835" y="11749"/>
                    <a:pt x="21027" y="15172"/>
                    <a:pt x="21218" y="17238"/>
                  </a:cubicBezTo>
                  <a:cubicBezTo>
                    <a:pt x="21409" y="19303"/>
                    <a:pt x="21600" y="20012"/>
                    <a:pt x="21313" y="20543"/>
                  </a:cubicBezTo>
                  <a:cubicBezTo>
                    <a:pt x="21027" y="21074"/>
                    <a:pt x="20262" y="21428"/>
                    <a:pt x="19306" y="21487"/>
                  </a:cubicBezTo>
                  <a:cubicBezTo>
                    <a:pt x="18350" y="21546"/>
                    <a:pt x="17204" y="21310"/>
                    <a:pt x="16439" y="20307"/>
                  </a:cubicBezTo>
                  <a:cubicBezTo>
                    <a:pt x="15674" y="19303"/>
                    <a:pt x="15292" y="17533"/>
                    <a:pt x="14910" y="15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0782300" y="1713552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10814050" y="1618302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10815209" y="1670049"/>
              <a:ext cx="87742" cy="14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153" fill="norm" stroke="1" extrusionOk="0">
                  <a:moveTo>
                    <a:pt x="4347" y="1713"/>
                  </a:moveTo>
                  <a:cubicBezTo>
                    <a:pt x="4347" y="4799"/>
                    <a:pt x="4347" y="7884"/>
                    <a:pt x="3575" y="10044"/>
                  </a:cubicBezTo>
                  <a:cubicBezTo>
                    <a:pt x="2804" y="12204"/>
                    <a:pt x="1261" y="13439"/>
                    <a:pt x="489" y="13284"/>
                  </a:cubicBezTo>
                  <a:cubicBezTo>
                    <a:pt x="-282" y="13130"/>
                    <a:pt x="-282" y="11587"/>
                    <a:pt x="1518" y="9273"/>
                  </a:cubicBezTo>
                  <a:cubicBezTo>
                    <a:pt x="3318" y="6959"/>
                    <a:pt x="6918" y="3873"/>
                    <a:pt x="10004" y="2022"/>
                  </a:cubicBezTo>
                  <a:cubicBezTo>
                    <a:pt x="13089" y="170"/>
                    <a:pt x="15661" y="-447"/>
                    <a:pt x="17461" y="324"/>
                  </a:cubicBezTo>
                  <a:cubicBezTo>
                    <a:pt x="19261" y="1096"/>
                    <a:pt x="20289" y="3256"/>
                    <a:pt x="20804" y="6959"/>
                  </a:cubicBezTo>
                  <a:cubicBezTo>
                    <a:pt x="21318" y="10662"/>
                    <a:pt x="21318" y="15907"/>
                    <a:pt x="21318" y="21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9778999" y="2002659"/>
              <a:ext cx="95251" cy="183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21600" y="4712"/>
                  </a:moveTo>
                  <a:cubicBezTo>
                    <a:pt x="21120" y="3498"/>
                    <a:pt x="20640" y="2285"/>
                    <a:pt x="19200" y="1314"/>
                  </a:cubicBezTo>
                  <a:cubicBezTo>
                    <a:pt x="17760" y="343"/>
                    <a:pt x="15360" y="-385"/>
                    <a:pt x="12000" y="222"/>
                  </a:cubicBezTo>
                  <a:cubicBezTo>
                    <a:pt x="8640" y="828"/>
                    <a:pt x="4320" y="2770"/>
                    <a:pt x="2160" y="4954"/>
                  </a:cubicBezTo>
                  <a:cubicBezTo>
                    <a:pt x="0" y="7139"/>
                    <a:pt x="0" y="9566"/>
                    <a:pt x="2160" y="11628"/>
                  </a:cubicBezTo>
                  <a:cubicBezTo>
                    <a:pt x="4320" y="13691"/>
                    <a:pt x="8640" y="15390"/>
                    <a:pt x="11040" y="16846"/>
                  </a:cubicBezTo>
                  <a:cubicBezTo>
                    <a:pt x="13440" y="18303"/>
                    <a:pt x="13920" y="19516"/>
                    <a:pt x="12720" y="20244"/>
                  </a:cubicBezTo>
                  <a:cubicBezTo>
                    <a:pt x="11520" y="20972"/>
                    <a:pt x="8640" y="21215"/>
                    <a:pt x="6240" y="20972"/>
                  </a:cubicBezTo>
                  <a:cubicBezTo>
                    <a:pt x="3840" y="20730"/>
                    <a:pt x="1920" y="20002"/>
                    <a:pt x="960" y="18788"/>
                  </a:cubicBezTo>
                  <a:cubicBezTo>
                    <a:pt x="0" y="17575"/>
                    <a:pt x="0" y="15876"/>
                    <a:pt x="0" y="14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9920146" y="1959085"/>
              <a:ext cx="38812" cy="225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3" h="21307" fill="norm" stroke="1" extrusionOk="0">
                  <a:moveTo>
                    <a:pt x="5742" y="200"/>
                  </a:moveTo>
                  <a:cubicBezTo>
                    <a:pt x="11142" y="0"/>
                    <a:pt x="16542" y="-200"/>
                    <a:pt x="18702" y="400"/>
                  </a:cubicBezTo>
                  <a:cubicBezTo>
                    <a:pt x="20862" y="1000"/>
                    <a:pt x="19782" y="2400"/>
                    <a:pt x="16002" y="5700"/>
                  </a:cubicBezTo>
                  <a:cubicBezTo>
                    <a:pt x="12222" y="9000"/>
                    <a:pt x="5742" y="14200"/>
                    <a:pt x="2502" y="17300"/>
                  </a:cubicBezTo>
                  <a:cubicBezTo>
                    <a:pt x="-738" y="20400"/>
                    <a:pt x="-738" y="21400"/>
                    <a:pt x="1962" y="21300"/>
                  </a:cubicBezTo>
                  <a:cubicBezTo>
                    <a:pt x="4662" y="21200"/>
                    <a:pt x="10062" y="20000"/>
                    <a:pt x="15462" y="18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9906000" y="1920985"/>
              <a:ext cx="361950" cy="25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5174"/>
                  </a:moveTo>
                  <a:cubicBezTo>
                    <a:pt x="505" y="15709"/>
                    <a:pt x="1011" y="16245"/>
                    <a:pt x="2021" y="16512"/>
                  </a:cubicBezTo>
                  <a:cubicBezTo>
                    <a:pt x="3032" y="16780"/>
                    <a:pt x="4547" y="16780"/>
                    <a:pt x="5684" y="16423"/>
                  </a:cubicBezTo>
                  <a:cubicBezTo>
                    <a:pt x="6821" y="16066"/>
                    <a:pt x="7579" y="15352"/>
                    <a:pt x="7642" y="15174"/>
                  </a:cubicBezTo>
                  <a:cubicBezTo>
                    <a:pt x="7705" y="14995"/>
                    <a:pt x="7074" y="15352"/>
                    <a:pt x="6568" y="15888"/>
                  </a:cubicBezTo>
                  <a:cubicBezTo>
                    <a:pt x="6063" y="16423"/>
                    <a:pt x="5684" y="17137"/>
                    <a:pt x="5432" y="17940"/>
                  </a:cubicBezTo>
                  <a:cubicBezTo>
                    <a:pt x="5179" y="18744"/>
                    <a:pt x="5053" y="19636"/>
                    <a:pt x="5305" y="19904"/>
                  </a:cubicBezTo>
                  <a:cubicBezTo>
                    <a:pt x="5558" y="20172"/>
                    <a:pt x="6189" y="19815"/>
                    <a:pt x="6821" y="19993"/>
                  </a:cubicBezTo>
                  <a:cubicBezTo>
                    <a:pt x="7453" y="20172"/>
                    <a:pt x="8084" y="20886"/>
                    <a:pt x="8779" y="21243"/>
                  </a:cubicBezTo>
                  <a:cubicBezTo>
                    <a:pt x="9474" y="21600"/>
                    <a:pt x="10232" y="21600"/>
                    <a:pt x="11053" y="20797"/>
                  </a:cubicBezTo>
                  <a:cubicBezTo>
                    <a:pt x="11874" y="19993"/>
                    <a:pt x="12758" y="18387"/>
                    <a:pt x="13832" y="15084"/>
                  </a:cubicBezTo>
                  <a:cubicBezTo>
                    <a:pt x="14905" y="11782"/>
                    <a:pt x="16168" y="6783"/>
                    <a:pt x="16863" y="3838"/>
                  </a:cubicBezTo>
                  <a:cubicBezTo>
                    <a:pt x="17558" y="893"/>
                    <a:pt x="17684" y="0"/>
                    <a:pt x="17747" y="0"/>
                  </a:cubicBezTo>
                  <a:cubicBezTo>
                    <a:pt x="17811" y="0"/>
                    <a:pt x="17811" y="893"/>
                    <a:pt x="17305" y="3481"/>
                  </a:cubicBezTo>
                  <a:cubicBezTo>
                    <a:pt x="16800" y="6069"/>
                    <a:pt x="15789" y="10354"/>
                    <a:pt x="15284" y="12942"/>
                  </a:cubicBezTo>
                  <a:cubicBezTo>
                    <a:pt x="14779" y="15531"/>
                    <a:pt x="14779" y="16423"/>
                    <a:pt x="14779" y="17405"/>
                  </a:cubicBezTo>
                  <a:cubicBezTo>
                    <a:pt x="14779" y="18387"/>
                    <a:pt x="14779" y="19458"/>
                    <a:pt x="15095" y="19993"/>
                  </a:cubicBezTo>
                  <a:cubicBezTo>
                    <a:pt x="15411" y="20529"/>
                    <a:pt x="16042" y="20529"/>
                    <a:pt x="16737" y="20083"/>
                  </a:cubicBezTo>
                  <a:cubicBezTo>
                    <a:pt x="17432" y="19636"/>
                    <a:pt x="18189" y="18744"/>
                    <a:pt x="18758" y="17762"/>
                  </a:cubicBezTo>
                  <a:cubicBezTo>
                    <a:pt x="19326" y="16780"/>
                    <a:pt x="19705" y="15709"/>
                    <a:pt x="19579" y="15084"/>
                  </a:cubicBezTo>
                  <a:cubicBezTo>
                    <a:pt x="19453" y="14460"/>
                    <a:pt x="18821" y="14281"/>
                    <a:pt x="18253" y="14817"/>
                  </a:cubicBezTo>
                  <a:cubicBezTo>
                    <a:pt x="17684" y="15352"/>
                    <a:pt x="17179" y="16602"/>
                    <a:pt x="17053" y="17673"/>
                  </a:cubicBezTo>
                  <a:cubicBezTo>
                    <a:pt x="16926" y="18744"/>
                    <a:pt x="17179" y="19636"/>
                    <a:pt x="17747" y="20083"/>
                  </a:cubicBezTo>
                  <a:cubicBezTo>
                    <a:pt x="18316" y="20529"/>
                    <a:pt x="19200" y="20529"/>
                    <a:pt x="19895" y="20083"/>
                  </a:cubicBezTo>
                  <a:cubicBezTo>
                    <a:pt x="20589" y="19636"/>
                    <a:pt x="21095" y="18744"/>
                    <a:pt x="21600" y="17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10147299" y="2069152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0426699" y="2158052"/>
              <a:ext cx="114301" cy="22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21600" y="0"/>
                  </a:moveTo>
                  <a:cubicBezTo>
                    <a:pt x="20800" y="3000"/>
                    <a:pt x="20000" y="6000"/>
                    <a:pt x="20200" y="8700"/>
                  </a:cubicBezTo>
                  <a:cubicBezTo>
                    <a:pt x="20400" y="11400"/>
                    <a:pt x="21600" y="13800"/>
                    <a:pt x="21200" y="16000"/>
                  </a:cubicBezTo>
                  <a:cubicBezTo>
                    <a:pt x="20800" y="18200"/>
                    <a:pt x="18800" y="20200"/>
                    <a:pt x="16600" y="20900"/>
                  </a:cubicBezTo>
                  <a:cubicBezTo>
                    <a:pt x="14400" y="21600"/>
                    <a:pt x="12000" y="21000"/>
                    <a:pt x="9200" y="19000"/>
                  </a:cubicBezTo>
                  <a:cubicBezTo>
                    <a:pt x="6400" y="17000"/>
                    <a:pt x="3200" y="13600"/>
                    <a:pt x="0" y="10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10528300" y="2088202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88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750669" y="1009065"/>
              <a:ext cx="4450237" cy="1494881"/>
            </a:xfrm>
            <a:prstGeom prst="rect">
              <a:avLst/>
            </a:prstGeom>
            <a:effectLst/>
          </p:spPr>
        </p:pic>
        <p:sp>
          <p:nvSpPr>
            <p:cNvPr id="1886" name="Line"/>
            <p:cNvSpPr/>
            <p:nvPr/>
          </p:nvSpPr>
          <p:spPr>
            <a:xfrm>
              <a:off x="361760" y="4554888"/>
              <a:ext cx="353674" cy="635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35" fill="norm" stroke="1" extrusionOk="0">
                  <a:moveTo>
                    <a:pt x="21100" y="4592"/>
                  </a:moveTo>
                  <a:cubicBezTo>
                    <a:pt x="21228" y="3527"/>
                    <a:pt x="21356" y="2461"/>
                    <a:pt x="21356" y="1750"/>
                  </a:cubicBezTo>
                  <a:cubicBezTo>
                    <a:pt x="21356" y="1040"/>
                    <a:pt x="21228" y="685"/>
                    <a:pt x="20845" y="400"/>
                  </a:cubicBezTo>
                  <a:cubicBezTo>
                    <a:pt x="20461" y="116"/>
                    <a:pt x="19822" y="-97"/>
                    <a:pt x="18225" y="45"/>
                  </a:cubicBezTo>
                  <a:cubicBezTo>
                    <a:pt x="16627" y="187"/>
                    <a:pt x="14071" y="685"/>
                    <a:pt x="11515" y="1679"/>
                  </a:cubicBezTo>
                  <a:cubicBezTo>
                    <a:pt x="8958" y="2674"/>
                    <a:pt x="6402" y="4166"/>
                    <a:pt x="4421" y="6049"/>
                  </a:cubicBezTo>
                  <a:cubicBezTo>
                    <a:pt x="2440" y="7932"/>
                    <a:pt x="1034" y="10206"/>
                    <a:pt x="395" y="12408"/>
                  </a:cubicBezTo>
                  <a:cubicBezTo>
                    <a:pt x="-244" y="14611"/>
                    <a:pt x="-116" y="16742"/>
                    <a:pt x="842" y="18270"/>
                  </a:cubicBezTo>
                  <a:cubicBezTo>
                    <a:pt x="1801" y="19798"/>
                    <a:pt x="3590" y="20721"/>
                    <a:pt x="5699" y="21112"/>
                  </a:cubicBezTo>
                  <a:cubicBezTo>
                    <a:pt x="7808" y="21503"/>
                    <a:pt x="10236" y="21361"/>
                    <a:pt x="12281" y="20828"/>
                  </a:cubicBezTo>
                  <a:cubicBezTo>
                    <a:pt x="14326" y="20295"/>
                    <a:pt x="15988" y="19371"/>
                    <a:pt x="17138" y="18377"/>
                  </a:cubicBezTo>
                  <a:cubicBezTo>
                    <a:pt x="18289" y="17382"/>
                    <a:pt x="18928" y="16316"/>
                    <a:pt x="19247" y="15606"/>
                  </a:cubicBezTo>
                  <a:cubicBezTo>
                    <a:pt x="19567" y="14895"/>
                    <a:pt x="19567" y="14540"/>
                    <a:pt x="19311" y="14256"/>
                  </a:cubicBezTo>
                  <a:cubicBezTo>
                    <a:pt x="19055" y="13971"/>
                    <a:pt x="18544" y="13758"/>
                    <a:pt x="17586" y="13758"/>
                  </a:cubicBezTo>
                  <a:cubicBezTo>
                    <a:pt x="16627" y="13758"/>
                    <a:pt x="15221" y="13971"/>
                    <a:pt x="14263" y="14220"/>
                  </a:cubicBezTo>
                  <a:cubicBezTo>
                    <a:pt x="13304" y="14469"/>
                    <a:pt x="12793" y="14753"/>
                    <a:pt x="12409" y="15073"/>
                  </a:cubicBezTo>
                  <a:cubicBezTo>
                    <a:pt x="12026" y="15392"/>
                    <a:pt x="11770" y="15748"/>
                    <a:pt x="11898" y="16032"/>
                  </a:cubicBezTo>
                  <a:cubicBezTo>
                    <a:pt x="12026" y="16316"/>
                    <a:pt x="12537" y="16529"/>
                    <a:pt x="13048" y="167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796145" y="4964752"/>
              <a:ext cx="161097" cy="15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0967" fill="norm" stroke="1" extrusionOk="0">
                  <a:moveTo>
                    <a:pt x="15276" y="3366"/>
                  </a:moveTo>
                  <a:cubicBezTo>
                    <a:pt x="14456" y="2244"/>
                    <a:pt x="13635" y="1122"/>
                    <a:pt x="11721" y="982"/>
                  </a:cubicBezTo>
                  <a:cubicBezTo>
                    <a:pt x="9807" y="842"/>
                    <a:pt x="6800" y="1683"/>
                    <a:pt x="4476" y="3927"/>
                  </a:cubicBezTo>
                  <a:cubicBezTo>
                    <a:pt x="2152" y="6171"/>
                    <a:pt x="511" y="9818"/>
                    <a:pt x="101" y="13184"/>
                  </a:cubicBezTo>
                  <a:cubicBezTo>
                    <a:pt x="-309" y="16551"/>
                    <a:pt x="511" y="19636"/>
                    <a:pt x="2972" y="20618"/>
                  </a:cubicBezTo>
                  <a:cubicBezTo>
                    <a:pt x="5433" y="21600"/>
                    <a:pt x="9534" y="20478"/>
                    <a:pt x="12952" y="17673"/>
                  </a:cubicBezTo>
                  <a:cubicBezTo>
                    <a:pt x="16369" y="14868"/>
                    <a:pt x="19104" y="10379"/>
                    <a:pt x="20197" y="7434"/>
                  </a:cubicBezTo>
                  <a:cubicBezTo>
                    <a:pt x="21291" y="4488"/>
                    <a:pt x="20744" y="3086"/>
                    <a:pt x="19924" y="1964"/>
                  </a:cubicBezTo>
                  <a:cubicBezTo>
                    <a:pt x="19104" y="842"/>
                    <a:pt x="18010" y="0"/>
                    <a:pt x="18010" y="0"/>
                  </a:cubicBezTo>
                  <a:cubicBezTo>
                    <a:pt x="18010" y="0"/>
                    <a:pt x="19104" y="842"/>
                    <a:pt x="20197" y="1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007709" y="4510203"/>
              <a:ext cx="350251" cy="563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84" fill="norm" stroke="1" extrusionOk="0">
                  <a:moveTo>
                    <a:pt x="7879" y="18689"/>
                  </a:moveTo>
                  <a:cubicBezTo>
                    <a:pt x="8397" y="18367"/>
                    <a:pt x="8914" y="18046"/>
                    <a:pt x="9173" y="17685"/>
                  </a:cubicBezTo>
                  <a:cubicBezTo>
                    <a:pt x="9431" y="17324"/>
                    <a:pt x="9431" y="16922"/>
                    <a:pt x="9108" y="16681"/>
                  </a:cubicBezTo>
                  <a:cubicBezTo>
                    <a:pt x="8785" y="16440"/>
                    <a:pt x="8138" y="16360"/>
                    <a:pt x="6909" y="16601"/>
                  </a:cubicBezTo>
                  <a:cubicBezTo>
                    <a:pt x="5680" y="16842"/>
                    <a:pt x="3870" y="17404"/>
                    <a:pt x="2576" y="18046"/>
                  </a:cubicBezTo>
                  <a:cubicBezTo>
                    <a:pt x="1283" y="18689"/>
                    <a:pt x="507" y="19411"/>
                    <a:pt x="183" y="19973"/>
                  </a:cubicBezTo>
                  <a:cubicBezTo>
                    <a:pt x="-140" y="20535"/>
                    <a:pt x="-11" y="20937"/>
                    <a:pt x="377" y="21178"/>
                  </a:cubicBezTo>
                  <a:cubicBezTo>
                    <a:pt x="765" y="21419"/>
                    <a:pt x="1412" y="21499"/>
                    <a:pt x="2900" y="21138"/>
                  </a:cubicBezTo>
                  <a:cubicBezTo>
                    <a:pt x="4387" y="20776"/>
                    <a:pt x="6715" y="19973"/>
                    <a:pt x="8138" y="19411"/>
                  </a:cubicBezTo>
                  <a:cubicBezTo>
                    <a:pt x="9561" y="18849"/>
                    <a:pt x="10078" y="18528"/>
                    <a:pt x="10466" y="18568"/>
                  </a:cubicBezTo>
                  <a:cubicBezTo>
                    <a:pt x="10854" y="18608"/>
                    <a:pt x="11113" y="19010"/>
                    <a:pt x="11242" y="19532"/>
                  </a:cubicBezTo>
                  <a:cubicBezTo>
                    <a:pt x="11371" y="20054"/>
                    <a:pt x="11371" y="20696"/>
                    <a:pt x="11824" y="21057"/>
                  </a:cubicBezTo>
                  <a:cubicBezTo>
                    <a:pt x="12277" y="21419"/>
                    <a:pt x="13182" y="21499"/>
                    <a:pt x="14346" y="20736"/>
                  </a:cubicBezTo>
                  <a:cubicBezTo>
                    <a:pt x="15510" y="19973"/>
                    <a:pt x="16933" y="18367"/>
                    <a:pt x="18162" y="16199"/>
                  </a:cubicBezTo>
                  <a:cubicBezTo>
                    <a:pt x="19391" y="14031"/>
                    <a:pt x="20425" y="11301"/>
                    <a:pt x="20943" y="8732"/>
                  </a:cubicBezTo>
                  <a:cubicBezTo>
                    <a:pt x="21460" y="6162"/>
                    <a:pt x="21460" y="3753"/>
                    <a:pt x="21331" y="2308"/>
                  </a:cubicBezTo>
                  <a:cubicBezTo>
                    <a:pt x="21201" y="863"/>
                    <a:pt x="20943" y="381"/>
                    <a:pt x="20490" y="140"/>
                  </a:cubicBezTo>
                  <a:cubicBezTo>
                    <a:pt x="20037" y="-101"/>
                    <a:pt x="19391" y="-101"/>
                    <a:pt x="18291" y="702"/>
                  </a:cubicBezTo>
                  <a:cubicBezTo>
                    <a:pt x="17192" y="1505"/>
                    <a:pt x="15640" y="3111"/>
                    <a:pt x="14928" y="5319"/>
                  </a:cubicBezTo>
                  <a:cubicBezTo>
                    <a:pt x="14217" y="7527"/>
                    <a:pt x="14346" y="10338"/>
                    <a:pt x="15252" y="12827"/>
                  </a:cubicBezTo>
                  <a:cubicBezTo>
                    <a:pt x="16157" y="15316"/>
                    <a:pt x="17838" y="17484"/>
                    <a:pt x="19520" y="19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317499" y="5269552"/>
              <a:ext cx="1003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77" y="18212"/>
                    <a:pt x="3554" y="14824"/>
                    <a:pt x="5377" y="12282"/>
                  </a:cubicBezTo>
                  <a:cubicBezTo>
                    <a:pt x="7200" y="9741"/>
                    <a:pt x="9068" y="8047"/>
                    <a:pt x="10937" y="6565"/>
                  </a:cubicBezTo>
                  <a:cubicBezTo>
                    <a:pt x="12805" y="5082"/>
                    <a:pt x="14673" y="3812"/>
                    <a:pt x="16451" y="2753"/>
                  </a:cubicBezTo>
                  <a:cubicBezTo>
                    <a:pt x="18228" y="1694"/>
                    <a:pt x="19914" y="8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434921" y="5314002"/>
              <a:ext cx="809680" cy="16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01" fill="norm" stroke="1" extrusionOk="0">
                  <a:moveTo>
                    <a:pt x="763" y="21060"/>
                  </a:moveTo>
                  <a:cubicBezTo>
                    <a:pt x="368" y="21330"/>
                    <a:pt x="-27" y="21600"/>
                    <a:pt x="1" y="21465"/>
                  </a:cubicBezTo>
                  <a:cubicBezTo>
                    <a:pt x="29" y="21330"/>
                    <a:pt x="481" y="20790"/>
                    <a:pt x="1665" y="19305"/>
                  </a:cubicBezTo>
                  <a:cubicBezTo>
                    <a:pt x="2849" y="17820"/>
                    <a:pt x="4767" y="15390"/>
                    <a:pt x="6712" y="13095"/>
                  </a:cubicBezTo>
                  <a:cubicBezTo>
                    <a:pt x="8658" y="10800"/>
                    <a:pt x="10632" y="8640"/>
                    <a:pt x="12775" y="6750"/>
                  </a:cubicBezTo>
                  <a:cubicBezTo>
                    <a:pt x="14918" y="4860"/>
                    <a:pt x="17230" y="3240"/>
                    <a:pt x="18725" y="2160"/>
                  </a:cubicBezTo>
                  <a:cubicBezTo>
                    <a:pt x="20219" y="1080"/>
                    <a:pt x="20896" y="540"/>
                    <a:pt x="215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1644650" y="4913952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707514" y="5104452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2139950" y="4571949"/>
              <a:ext cx="188119" cy="558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33" fill="norm" stroke="1" extrusionOk="0">
                  <a:moveTo>
                    <a:pt x="0" y="7247"/>
                  </a:moveTo>
                  <a:cubicBezTo>
                    <a:pt x="0" y="5710"/>
                    <a:pt x="0" y="4173"/>
                    <a:pt x="1200" y="2959"/>
                  </a:cubicBezTo>
                  <a:cubicBezTo>
                    <a:pt x="2400" y="1746"/>
                    <a:pt x="4800" y="856"/>
                    <a:pt x="6720" y="370"/>
                  </a:cubicBezTo>
                  <a:cubicBezTo>
                    <a:pt x="8640" y="-115"/>
                    <a:pt x="10080" y="-196"/>
                    <a:pt x="12240" y="573"/>
                  </a:cubicBezTo>
                  <a:cubicBezTo>
                    <a:pt x="14400" y="1341"/>
                    <a:pt x="17280" y="2959"/>
                    <a:pt x="19080" y="5224"/>
                  </a:cubicBezTo>
                  <a:cubicBezTo>
                    <a:pt x="20880" y="7489"/>
                    <a:pt x="21600" y="10402"/>
                    <a:pt x="21240" y="13071"/>
                  </a:cubicBezTo>
                  <a:cubicBezTo>
                    <a:pt x="20880" y="15741"/>
                    <a:pt x="19440" y="18168"/>
                    <a:pt x="18360" y="19584"/>
                  </a:cubicBezTo>
                  <a:cubicBezTo>
                    <a:pt x="17280" y="21000"/>
                    <a:pt x="16560" y="21404"/>
                    <a:pt x="15720" y="21323"/>
                  </a:cubicBezTo>
                  <a:cubicBezTo>
                    <a:pt x="14880" y="21242"/>
                    <a:pt x="13920" y="20676"/>
                    <a:pt x="12960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2228850" y="4596184"/>
              <a:ext cx="323850" cy="482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18122"/>
                  </a:moveTo>
                  <a:cubicBezTo>
                    <a:pt x="1271" y="17462"/>
                    <a:pt x="2541" y="16802"/>
                    <a:pt x="4376" y="15717"/>
                  </a:cubicBezTo>
                  <a:cubicBezTo>
                    <a:pt x="6212" y="14632"/>
                    <a:pt x="8612" y="13123"/>
                    <a:pt x="10871" y="11095"/>
                  </a:cubicBezTo>
                  <a:cubicBezTo>
                    <a:pt x="13129" y="9067"/>
                    <a:pt x="15247" y="6521"/>
                    <a:pt x="16659" y="4728"/>
                  </a:cubicBezTo>
                  <a:cubicBezTo>
                    <a:pt x="18071" y="2936"/>
                    <a:pt x="18776" y="1899"/>
                    <a:pt x="19200" y="1144"/>
                  </a:cubicBezTo>
                  <a:cubicBezTo>
                    <a:pt x="19624" y="390"/>
                    <a:pt x="19765" y="-82"/>
                    <a:pt x="19694" y="12"/>
                  </a:cubicBezTo>
                  <a:cubicBezTo>
                    <a:pt x="19624" y="107"/>
                    <a:pt x="19341" y="767"/>
                    <a:pt x="18918" y="2323"/>
                  </a:cubicBezTo>
                  <a:cubicBezTo>
                    <a:pt x="18494" y="3880"/>
                    <a:pt x="17929" y="6332"/>
                    <a:pt x="17718" y="9067"/>
                  </a:cubicBezTo>
                  <a:cubicBezTo>
                    <a:pt x="17506" y="11803"/>
                    <a:pt x="17647" y="14821"/>
                    <a:pt x="17929" y="16849"/>
                  </a:cubicBezTo>
                  <a:cubicBezTo>
                    <a:pt x="18212" y="18877"/>
                    <a:pt x="18635" y="19915"/>
                    <a:pt x="19271" y="20528"/>
                  </a:cubicBezTo>
                  <a:cubicBezTo>
                    <a:pt x="19906" y="21141"/>
                    <a:pt x="20753" y="21329"/>
                    <a:pt x="21600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2600645" y="4856802"/>
              <a:ext cx="104455" cy="17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29" fill="norm" stroke="1" extrusionOk="0">
                  <a:moveTo>
                    <a:pt x="12247" y="0"/>
                  </a:moveTo>
                  <a:cubicBezTo>
                    <a:pt x="8359" y="4772"/>
                    <a:pt x="4471" y="9544"/>
                    <a:pt x="2311" y="12809"/>
                  </a:cubicBezTo>
                  <a:cubicBezTo>
                    <a:pt x="151" y="16074"/>
                    <a:pt x="-281" y="17833"/>
                    <a:pt x="151" y="19214"/>
                  </a:cubicBezTo>
                  <a:cubicBezTo>
                    <a:pt x="583" y="20595"/>
                    <a:pt x="1879" y="21600"/>
                    <a:pt x="5119" y="21098"/>
                  </a:cubicBezTo>
                  <a:cubicBezTo>
                    <a:pt x="8359" y="20595"/>
                    <a:pt x="13543" y="18586"/>
                    <a:pt x="16783" y="15823"/>
                  </a:cubicBezTo>
                  <a:cubicBezTo>
                    <a:pt x="20023" y="13060"/>
                    <a:pt x="21319" y="9544"/>
                    <a:pt x="21319" y="7284"/>
                  </a:cubicBezTo>
                  <a:cubicBezTo>
                    <a:pt x="21319" y="5023"/>
                    <a:pt x="20023" y="4019"/>
                    <a:pt x="18295" y="3642"/>
                  </a:cubicBezTo>
                  <a:cubicBezTo>
                    <a:pt x="16567" y="3265"/>
                    <a:pt x="14407" y="3516"/>
                    <a:pt x="12247" y="3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2774950" y="4850452"/>
              <a:ext cx="171722" cy="152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76" fill="norm" stroke="1" extrusionOk="0">
                  <a:moveTo>
                    <a:pt x="0" y="888"/>
                  </a:moveTo>
                  <a:cubicBezTo>
                    <a:pt x="0" y="5326"/>
                    <a:pt x="0" y="9764"/>
                    <a:pt x="0" y="12871"/>
                  </a:cubicBezTo>
                  <a:cubicBezTo>
                    <a:pt x="0" y="15978"/>
                    <a:pt x="0" y="17753"/>
                    <a:pt x="790" y="18641"/>
                  </a:cubicBezTo>
                  <a:cubicBezTo>
                    <a:pt x="1580" y="19529"/>
                    <a:pt x="3161" y="19529"/>
                    <a:pt x="4610" y="18789"/>
                  </a:cubicBezTo>
                  <a:cubicBezTo>
                    <a:pt x="6059" y="18049"/>
                    <a:pt x="7376" y="16570"/>
                    <a:pt x="8429" y="16422"/>
                  </a:cubicBezTo>
                  <a:cubicBezTo>
                    <a:pt x="9483" y="16274"/>
                    <a:pt x="10273" y="17458"/>
                    <a:pt x="11195" y="18641"/>
                  </a:cubicBezTo>
                  <a:cubicBezTo>
                    <a:pt x="12117" y="19825"/>
                    <a:pt x="13171" y="21008"/>
                    <a:pt x="14488" y="21304"/>
                  </a:cubicBezTo>
                  <a:cubicBezTo>
                    <a:pt x="15805" y="21600"/>
                    <a:pt x="17385" y="21008"/>
                    <a:pt x="18834" y="19085"/>
                  </a:cubicBezTo>
                  <a:cubicBezTo>
                    <a:pt x="20283" y="17162"/>
                    <a:pt x="21600" y="13907"/>
                    <a:pt x="21337" y="10504"/>
                  </a:cubicBezTo>
                  <a:cubicBezTo>
                    <a:pt x="21073" y="7101"/>
                    <a:pt x="19229" y="3551"/>
                    <a:pt x="173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3661055" y="4506423"/>
              <a:ext cx="220841" cy="43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45" fill="norm" stroke="1" extrusionOk="0">
                  <a:moveTo>
                    <a:pt x="8754" y="1302"/>
                  </a:moveTo>
                  <a:cubicBezTo>
                    <a:pt x="8552" y="679"/>
                    <a:pt x="8351" y="56"/>
                    <a:pt x="7947" y="4"/>
                  </a:cubicBezTo>
                  <a:cubicBezTo>
                    <a:pt x="7543" y="-48"/>
                    <a:pt x="6937" y="471"/>
                    <a:pt x="5827" y="2392"/>
                  </a:cubicBezTo>
                  <a:cubicBezTo>
                    <a:pt x="4717" y="4314"/>
                    <a:pt x="3102" y="7637"/>
                    <a:pt x="1992" y="10752"/>
                  </a:cubicBezTo>
                  <a:cubicBezTo>
                    <a:pt x="881" y="13867"/>
                    <a:pt x="276" y="16775"/>
                    <a:pt x="74" y="18540"/>
                  </a:cubicBezTo>
                  <a:cubicBezTo>
                    <a:pt x="-128" y="20306"/>
                    <a:pt x="74" y="20929"/>
                    <a:pt x="780" y="21240"/>
                  </a:cubicBezTo>
                  <a:cubicBezTo>
                    <a:pt x="1487" y="21552"/>
                    <a:pt x="2698" y="21552"/>
                    <a:pt x="4414" y="20929"/>
                  </a:cubicBezTo>
                  <a:cubicBezTo>
                    <a:pt x="6130" y="20306"/>
                    <a:pt x="8351" y="19060"/>
                    <a:pt x="9865" y="18021"/>
                  </a:cubicBezTo>
                  <a:cubicBezTo>
                    <a:pt x="11379" y="16983"/>
                    <a:pt x="12186" y="16152"/>
                    <a:pt x="12085" y="16152"/>
                  </a:cubicBezTo>
                  <a:cubicBezTo>
                    <a:pt x="11984" y="16152"/>
                    <a:pt x="10975" y="16983"/>
                    <a:pt x="10369" y="17658"/>
                  </a:cubicBezTo>
                  <a:cubicBezTo>
                    <a:pt x="9764" y="18333"/>
                    <a:pt x="9562" y="18852"/>
                    <a:pt x="9663" y="19371"/>
                  </a:cubicBezTo>
                  <a:cubicBezTo>
                    <a:pt x="9764" y="19890"/>
                    <a:pt x="10167" y="20410"/>
                    <a:pt x="10874" y="20669"/>
                  </a:cubicBezTo>
                  <a:cubicBezTo>
                    <a:pt x="11580" y="20929"/>
                    <a:pt x="12590" y="20929"/>
                    <a:pt x="14205" y="20410"/>
                  </a:cubicBezTo>
                  <a:cubicBezTo>
                    <a:pt x="15820" y="19890"/>
                    <a:pt x="18040" y="18852"/>
                    <a:pt x="19453" y="18073"/>
                  </a:cubicBezTo>
                  <a:cubicBezTo>
                    <a:pt x="20866" y="17294"/>
                    <a:pt x="21472" y="16775"/>
                    <a:pt x="20765" y="15996"/>
                  </a:cubicBezTo>
                  <a:cubicBezTo>
                    <a:pt x="20059" y="15217"/>
                    <a:pt x="18040" y="14179"/>
                    <a:pt x="16022" y="13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3600450" y="4621852"/>
              <a:ext cx="304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5200"/>
                    <a:pt x="12600" y="8800"/>
                    <a:pt x="16200" y="5200"/>
                  </a:cubicBezTo>
                  <a:cubicBezTo>
                    <a:pt x="19800" y="1600"/>
                    <a:pt x="2070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4641850" y="4470171"/>
              <a:ext cx="131535" cy="54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10" fill="norm" stroke="1" extrusionOk="0">
                  <a:moveTo>
                    <a:pt x="11314" y="6779"/>
                  </a:moveTo>
                  <a:cubicBezTo>
                    <a:pt x="14743" y="5266"/>
                    <a:pt x="18171" y="3753"/>
                    <a:pt x="19886" y="2660"/>
                  </a:cubicBezTo>
                  <a:cubicBezTo>
                    <a:pt x="21600" y="1568"/>
                    <a:pt x="21600" y="896"/>
                    <a:pt x="20743" y="517"/>
                  </a:cubicBezTo>
                  <a:cubicBezTo>
                    <a:pt x="19886" y="139"/>
                    <a:pt x="18171" y="55"/>
                    <a:pt x="16457" y="13"/>
                  </a:cubicBezTo>
                  <a:cubicBezTo>
                    <a:pt x="14743" y="-29"/>
                    <a:pt x="13029" y="-29"/>
                    <a:pt x="10629" y="896"/>
                  </a:cubicBezTo>
                  <a:cubicBezTo>
                    <a:pt x="8229" y="1820"/>
                    <a:pt x="5143" y="3669"/>
                    <a:pt x="3600" y="5854"/>
                  </a:cubicBezTo>
                  <a:cubicBezTo>
                    <a:pt x="2057" y="8039"/>
                    <a:pt x="2057" y="10561"/>
                    <a:pt x="2571" y="12872"/>
                  </a:cubicBezTo>
                  <a:cubicBezTo>
                    <a:pt x="3086" y="15183"/>
                    <a:pt x="4114" y="17285"/>
                    <a:pt x="4629" y="18545"/>
                  </a:cubicBezTo>
                  <a:cubicBezTo>
                    <a:pt x="5143" y="19806"/>
                    <a:pt x="5143" y="20226"/>
                    <a:pt x="4629" y="20604"/>
                  </a:cubicBezTo>
                  <a:cubicBezTo>
                    <a:pt x="4114" y="20983"/>
                    <a:pt x="3086" y="21319"/>
                    <a:pt x="2229" y="21445"/>
                  </a:cubicBezTo>
                  <a:cubicBezTo>
                    <a:pt x="1371" y="21571"/>
                    <a:pt x="686" y="21487"/>
                    <a:pt x="0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4521200" y="4850452"/>
              <a:ext cx="2286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0" y="14400"/>
                    <a:pt x="6800" y="7200"/>
                    <a:pt x="10400" y="3600"/>
                  </a:cubicBezTo>
                  <a:cubicBezTo>
                    <a:pt x="14000" y="0"/>
                    <a:pt x="17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4813299" y="4837752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4787900" y="4767902"/>
              <a:ext cx="31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200"/>
                    <a:pt x="0" y="10800"/>
                    <a:pt x="3600" y="7200"/>
                  </a:cubicBezTo>
                  <a:cubicBezTo>
                    <a:pt x="7200" y="3600"/>
                    <a:pt x="144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4923366" y="4767902"/>
              <a:ext cx="11853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5014" y="4275"/>
                    <a:pt x="4629" y="8550"/>
                    <a:pt x="3857" y="11250"/>
                  </a:cubicBezTo>
                  <a:cubicBezTo>
                    <a:pt x="3086" y="13950"/>
                    <a:pt x="1929" y="15075"/>
                    <a:pt x="1157" y="15075"/>
                  </a:cubicBezTo>
                  <a:cubicBezTo>
                    <a:pt x="386" y="15075"/>
                    <a:pt x="0" y="13950"/>
                    <a:pt x="0" y="12150"/>
                  </a:cubicBezTo>
                  <a:cubicBezTo>
                    <a:pt x="0" y="10350"/>
                    <a:pt x="386" y="7875"/>
                    <a:pt x="1350" y="5962"/>
                  </a:cubicBezTo>
                  <a:cubicBezTo>
                    <a:pt x="2314" y="4050"/>
                    <a:pt x="3857" y="2700"/>
                    <a:pt x="5593" y="1912"/>
                  </a:cubicBezTo>
                  <a:cubicBezTo>
                    <a:pt x="7329" y="1125"/>
                    <a:pt x="9257" y="900"/>
                    <a:pt x="10800" y="2138"/>
                  </a:cubicBezTo>
                  <a:cubicBezTo>
                    <a:pt x="12343" y="3375"/>
                    <a:pt x="13500" y="6075"/>
                    <a:pt x="15236" y="9563"/>
                  </a:cubicBezTo>
                  <a:cubicBezTo>
                    <a:pt x="16971" y="13050"/>
                    <a:pt x="19286" y="173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5099065" y="4428936"/>
              <a:ext cx="184135" cy="53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28" fill="norm" stroke="1" extrusionOk="0">
                  <a:moveTo>
                    <a:pt x="15462" y="15149"/>
                  </a:moveTo>
                  <a:cubicBezTo>
                    <a:pt x="15708" y="14639"/>
                    <a:pt x="15953" y="14129"/>
                    <a:pt x="15462" y="13831"/>
                  </a:cubicBezTo>
                  <a:cubicBezTo>
                    <a:pt x="14971" y="13533"/>
                    <a:pt x="13744" y="13448"/>
                    <a:pt x="11535" y="13661"/>
                  </a:cubicBezTo>
                  <a:cubicBezTo>
                    <a:pt x="9326" y="13873"/>
                    <a:pt x="6135" y="14384"/>
                    <a:pt x="3926" y="15532"/>
                  </a:cubicBezTo>
                  <a:cubicBezTo>
                    <a:pt x="1717" y="16680"/>
                    <a:pt x="489" y="18466"/>
                    <a:pt x="121" y="19571"/>
                  </a:cubicBezTo>
                  <a:cubicBezTo>
                    <a:pt x="-247" y="20677"/>
                    <a:pt x="244" y="21102"/>
                    <a:pt x="1348" y="21314"/>
                  </a:cubicBezTo>
                  <a:cubicBezTo>
                    <a:pt x="2453" y="21527"/>
                    <a:pt x="4171" y="21527"/>
                    <a:pt x="6871" y="20549"/>
                  </a:cubicBezTo>
                  <a:cubicBezTo>
                    <a:pt x="9571" y="19571"/>
                    <a:pt x="13253" y="17615"/>
                    <a:pt x="15462" y="14936"/>
                  </a:cubicBezTo>
                  <a:cubicBezTo>
                    <a:pt x="17671" y="12258"/>
                    <a:pt x="18408" y="8856"/>
                    <a:pt x="18653" y="6433"/>
                  </a:cubicBezTo>
                  <a:cubicBezTo>
                    <a:pt x="18898" y="4009"/>
                    <a:pt x="18653" y="2563"/>
                    <a:pt x="18162" y="1585"/>
                  </a:cubicBezTo>
                  <a:cubicBezTo>
                    <a:pt x="17671" y="607"/>
                    <a:pt x="16935" y="97"/>
                    <a:pt x="16198" y="12"/>
                  </a:cubicBezTo>
                  <a:cubicBezTo>
                    <a:pt x="15462" y="-73"/>
                    <a:pt x="14726" y="267"/>
                    <a:pt x="13989" y="1840"/>
                  </a:cubicBezTo>
                  <a:cubicBezTo>
                    <a:pt x="13253" y="3414"/>
                    <a:pt x="12517" y="6220"/>
                    <a:pt x="12762" y="8856"/>
                  </a:cubicBezTo>
                  <a:cubicBezTo>
                    <a:pt x="13008" y="11492"/>
                    <a:pt x="14235" y="13958"/>
                    <a:pt x="15830" y="15489"/>
                  </a:cubicBezTo>
                  <a:cubicBezTo>
                    <a:pt x="17426" y="17020"/>
                    <a:pt x="19389" y="17615"/>
                    <a:pt x="21353" y="18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6247849" y="4685352"/>
              <a:ext cx="64052" cy="283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397" fill="norm" stroke="1" extrusionOk="0">
                  <a:moveTo>
                    <a:pt x="21084" y="0"/>
                  </a:moveTo>
                  <a:cubicBezTo>
                    <a:pt x="17600" y="4320"/>
                    <a:pt x="14116" y="8640"/>
                    <a:pt x="10981" y="11680"/>
                  </a:cubicBezTo>
                  <a:cubicBezTo>
                    <a:pt x="7845" y="14720"/>
                    <a:pt x="5058" y="16480"/>
                    <a:pt x="2968" y="18080"/>
                  </a:cubicBezTo>
                  <a:cubicBezTo>
                    <a:pt x="878" y="19680"/>
                    <a:pt x="-516" y="21120"/>
                    <a:pt x="181" y="21360"/>
                  </a:cubicBezTo>
                  <a:cubicBezTo>
                    <a:pt x="878" y="21600"/>
                    <a:pt x="3665" y="20640"/>
                    <a:pt x="6452" y="19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6426199" y="4654598"/>
              <a:ext cx="42897" cy="265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519" fill="norm" stroke="1" extrusionOk="0">
                  <a:moveTo>
                    <a:pt x="0" y="1976"/>
                  </a:moveTo>
                  <a:cubicBezTo>
                    <a:pt x="7200" y="948"/>
                    <a:pt x="14400" y="-81"/>
                    <a:pt x="18000" y="5"/>
                  </a:cubicBezTo>
                  <a:cubicBezTo>
                    <a:pt x="21600" y="90"/>
                    <a:pt x="21600" y="1290"/>
                    <a:pt x="19029" y="4719"/>
                  </a:cubicBezTo>
                  <a:cubicBezTo>
                    <a:pt x="16457" y="8148"/>
                    <a:pt x="11314" y="13805"/>
                    <a:pt x="8229" y="16976"/>
                  </a:cubicBezTo>
                  <a:cubicBezTo>
                    <a:pt x="5143" y="20148"/>
                    <a:pt x="4114" y="20833"/>
                    <a:pt x="3086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6111636" y="4598569"/>
              <a:ext cx="581264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2708" y="21600"/>
                  </a:moveTo>
                  <a:cubicBezTo>
                    <a:pt x="1926" y="18340"/>
                    <a:pt x="1143" y="15079"/>
                    <a:pt x="634" y="12430"/>
                  </a:cubicBezTo>
                  <a:cubicBezTo>
                    <a:pt x="126" y="9781"/>
                    <a:pt x="-109" y="7743"/>
                    <a:pt x="48" y="6725"/>
                  </a:cubicBezTo>
                  <a:cubicBezTo>
                    <a:pt x="204" y="5706"/>
                    <a:pt x="752" y="5706"/>
                    <a:pt x="2356" y="4891"/>
                  </a:cubicBezTo>
                  <a:cubicBezTo>
                    <a:pt x="3961" y="4075"/>
                    <a:pt x="6621" y="2445"/>
                    <a:pt x="9478" y="1426"/>
                  </a:cubicBezTo>
                  <a:cubicBezTo>
                    <a:pt x="12334" y="408"/>
                    <a:pt x="15387" y="0"/>
                    <a:pt x="17421" y="0"/>
                  </a:cubicBezTo>
                  <a:cubicBezTo>
                    <a:pt x="19456" y="0"/>
                    <a:pt x="20474" y="408"/>
                    <a:pt x="21491" y="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6203949" y="4293769"/>
              <a:ext cx="440268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958"/>
                  </a:moveTo>
                  <a:cubicBezTo>
                    <a:pt x="4050" y="7958"/>
                    <a:pt x="8100" y="7958"/>
                    <a:pt x="11527" y="7731"/>
                  </a:cubicBezTo>
                  <a:cubicBezTo>
                    <a:pt x="14954" y="7503"/>
                    <a:pt x="17758" y="7048"/>
                    <a:pt x="19419" y="6594"/>
                  </a:cubicBezTo>
                  <a:cubicBezTo>
                    <a:pt x="21081" y="6139"/>
                    <a:pt x="21600" y="5684"/>
                    <a:pt x="21600" y="5116"/>
                  </a:cubicBezTo>
                  <a:cubicBezTo>
                    <a:pt x="21600" y="4547"/>
                    <a:pt x="21081" y="3865"/>
                    <a:pt x="20146" y="3069"/>
                  </a:cubicBezTo>
                  <a:cubicBezTo>
                    <a:pt x="19212" y="2274"/>
                    <a:pt x="17862" y="1364"/>
                    <a:pt x="16927" y="796"/>
                  </a:cubicBezTo>
                  <a:cubicBezTo>
                    <a:pt x="15992" y="227"/>
                    <a:pt x="15473" y="0"/>
                    <a:pt x="15577" y="0"/>
                  </a:cubicBezTo>
                  <a:cubicBezTo>
                    <a:pt x="15681" y="0"/>
                    <a:pt x="16408" y="227"/>
                    <a:pt x="17394" y="1251"/>
                  </a:cubicBezTo>
                  <a:cubicBezTo>
                    <a:pt x="18381" y="2274"/>
                    <a:pt x="19627" y="4093"/>
                    <a:pt x="20354" y="6366"/>
                  </a:cubicBezTo>
                  <a:cubicBezTo>
                    <a:pt x="21081" y="8640"/>
                    <a:pt x="21288" y="11368"/>
                    <a:pt x="20665" y="13983"/>
                  </a:cubicBezTo>
                  <a:cubicBezTo>
                    <a:pt x="20042" y="16598"/>
                    <a:pt x="18588" y="19099"/>
                    <a:pt x="171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7251699" y="4359184"/>
              <a:ext cx="168518" cy="491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516" fill="norm" stroke="1" extrusionOk="0">
                  <a:moveTo>
                    <a:pt x="0" y="4551"/>
                  </a:moveTo>
                  <a:cubicBezTo>
                    <a:pt x="790" y="3439"/>
                    <a:pt x="1580" y="2326"/>
                    <a:pt x="3688" y="1446"/>
                  </a:cubicBezTo>
                  <a:cubicBezTo>
                    <a:pt x="5795" y="565"/>
                    <a:pt x="9220" y="-84"/>
                    <a:pt x="12512" y="9"/>
                  </a:cubicBezTo>
                  <a:cubicBezTo>
                    <a:pt x="15805" y="101"/>
                    <a:pt x="18966" y="936"/>
                    <a:pt x="20283" y="2373"/>
                  </a:cubicBezTo>
                  <a:cubicBezTo>
                    <a:pt x="21600" y="3810"/>
                    <a:pt x="21073" y="5849"/>
                    <a:pt x="18307" y="8213"/>
                  </a:cubicBezTo>
                  <a:cubicBezTo>
                    <a:pt x="15541" y="10577"/>
                    <a:pt x="10537" y="13265"/>
                    <a:pt x="7902" y="15537"/>
                  </a:cubicBezTo>
                  <a:cubicBezTo>
                    <a:pt x="5268" y="17808"/>
                    <a:pt x="5005" y="19662"/>
                    <a:pt x="4741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7284896" y="5040952"/>
              <a:ext cx="73944" cy="54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1287" fill="norm" stroke="1" extrusionOk="0">
                  <a:moveTo>
                    <a:pt x="17115" y="0"/>
                  </a:moveTo>
                  <a:cubicBezTo>
                    <a:pt x="14196" y="0"/>
                    <a:pt x="11277" y="0"/>
                    <a:pt x="8358" y="1246"/>
                  </a:cubicBezTo>
                  <a:cubicBezTo>
                    <a:pt x="5439" y="2492"/>
                    <a:pt x="2520" y="4985"/>
                    <a:pt x="1060" y="8308"/>
                  </a:cubicBezTo>
                  <a:cubicBezTo>
                    <a:pt x="-399" y="11631"/>
                    <a:pt x="-399" y="15785"/>
                    <a:pt x="1352" y="18277"/>
                  </a:cubicBezTo>
                  <a:cubicBezTo>
                    <a:pt x="3104" y="20769"/>
                    <a:pt x="6606" y="21600"/>
                    <a:pt x="9817" y="21185"/>
                  </a:cubicBezTo>
                  <a:cubicBezTo>
                    <a:pt x="13028" y="20769"/>
                    <a:pt x="15947" y="19108"/>
                    <a:pt x="17990" y="16200"/>
                  </a:cubicBezTo>
                  <a:cubicBezTo>
                    <a:pt x="20033" y="13292"/>
                    <a:pt x="21201" y="9138"/>
                    <a:pt x="19742" y="6231"/>
                  </a:cubicBezTo>
                  <a:cubicBezTo>
                    <a:pt x="18282" y="3323"/>
                    <a:pt x="14196" y="1662"/>
                    <a:pt x="101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785509" y="6002344"/>
              <a:ext cx="318567" cy="595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73" fill="norm" stroke="1" extrusionOk="0">
                  <a:moveTo>
                    <a:pt x="4972" y="7006"/>
                  </a:moveTo>
                  <a:cubicBezTo>
                    <a:pt x="4692" y="9296"/>
                    <a:pt x="4411" y="11586"/>
                    <a:pt x="4061" y="13570"/>
                  </a:cubicBezTo>
                  <a:cubicBezTo>
                    <a:pt x="3710" y="15555"/>
                    <a:pt x="3289" y="17234"/>
                    <a:pt x="3009" y="18341"/>
                  </a:cubicBezTo>
                  <a:cubicBezTo>
                    <a:pt x="2728" y="19447"/>
                    <a:pt x="2588" y="19981"/>
                    <a:pt x="2307" y="20478"/>
                  </a:cubicBezTo>
                  <a:cubicBezTo>
                    <a:pt x="2027" y="20974"/>
                    <a:pt x="1606" y="21432"/>
                    <a:pt x="1185" y="21470"/>
                  </a:cubicBezTo>
                  <a:cubicBezTo>
                    <a:pt x="765" y="21508"/>
                    <a:pt x="344" y="21126"/>
                    <a:pt x="133" y="20020"/>
                  </a:cubicBezTo>
                  <a:cubicBezTo>
                    <a:pt x="-77" y="18913"/>
                    <a:pt x="-77" y="17081"/>
                    <a:pt x="414" y="14830"/>
                  </a:cubicBezTo>
                  <a:cubicBezTo>
                    <a:pt x="905" y="12578"/>
                    <a:pt x="1887" y="9907"/>
                    <a:pt x="2939" y="7617"/>
                  </a:cubicBezTo>
                  <a:cubicBezTo>
                    <a:pt x="3991" y="5327"/>
                    <a:pt x="5113" y="3419"/>
                    <a:pt x="6235" y="2198"/>
                  </a:cubicBezTo>
                  <a:cubicBezTo>
                    <a:pt x="7357" y="977"/>
                    <a:pt x="8479" y="442"/>
                    <a:pt x="9881" y="175"/>
                  </a:cubicBezTo>
                  <a:cubicBezTo>
                    <a:pt x="11284" y="-92"/>
                    <a:pt x="12967" y="-92"/>
                    <a:pt x="14861" y="442"/>
                  </a:cubicBezTo>
                  <a:cubicBezTo>
                    <a:pt x="16754" y="977"/>
                    <a:pt x="18858" y="2045"/>
                    <a:pt x="20050" y="2999"/>
                  </a:cubicBezTo>
                  <a:cubicBezTo>
                    <a:pt x="21242" y="3953"/>
                    <a:pt x="21523" y="4793"/>
                    <a:pt x="20401" y="5747"/>
                  </a:cubicBezTo>
                  <a:cubicBezTo>
                    <a:pt x="19279" y="6701"/>
                    <a:pt x="16754" y="7769"/>
                    <a:pt x="14229" y="8456"/>
                  </a:cubicBezTo>
                  <a:cubicBezTo>
                    <a:pt x="11705" y="9143"/>
                    <a:pt x="9180" y="9449"/>
                    <a:pt x="7497" y="9639"/>
                  </a:cubicBezTo>
                  <a:cubicBezTo>
                    <a:pt x="5814" y="9830"/>
                    <a:pt x="4972" y="9907"/>
                    <a:pt x="4622" y="9792"/>
                  </a:cubicBezTo>
                  <a:cubicBezTo>
                    <a:pt x="4271" y="9678"/>
                    <a:pt x="4411" y="9372"/>
                    <a:pt x="4552" y="9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2090475" y="5837740"/>
              <a:ext cx="115653" cy="15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047" fill="norm" stroke="1" extrusionOk="0">
                  <a:moveTo>
                    <a:pt x="915" y="9213"/>
                  </a:moveTo>
                  <a:cubicBezTo>
                    <a:pt x="2072" y="10381"/>
                    <a:pt x="3229" y="11549"/>
                    <a:pt x="3808" y="13008"/>
                  </a:cubicBezTo>
                  <a:cubicBezTo>
                    <a:pt x="4387" y="14467"/>
                    <a:pt x="4387" y="16219"/>
                    <a:pt x="4194" y="17824"/>
                  </a:cubicBezTo>
                  <a:cubicBezTo>
                    <a:pt x="4001" y="19430"/>
                    <a:pt x="3615" y="20889"/>
                    <a:pt x="2844" y="21035"/>
                  </a:cubicBezTo>
                  <a:cubicBezTo>
                    <a:pt x="2072" y="21181"/>
                    <a:pt x="915" y="20013"/>
                    <a:pt x="337" y="17970"/>
                  </a:cubicBezTo>
                  <a:cubicBezTo>
                    <a:pt x="-242" y="15927"/>
                    <a:pt x="-242" y="13008"/>
                    <a:pt x="1687" y="9797"/>
                  </a:cubicBezTo>
                  <a:cubicBezTo>
                    <a:pt x="3615" y="6586"/>
                    <a:pt x="7472" y="3084"/>
                    <a:pt x="10365" y="1332"/>
                  </a:cubicBezTo>
                  <a:cubicBezTo>
                    <a:pt x="13258" y="-419"/>
                    <a:pt x="15187" y="-419"/>
                    <a:pt x="16922" y="1186"/>
                  </a:cubicBezTo>
                  <a:cubicBezTo>
                    <a:pt x="18658" y="2792"/>
                    <a:pt x="20201" y="6003"/>
                    <a:pt x="20779" y="9359"/>
                  </a:cubicBezTo>
                  <a:cubicBezTo>
                    <a:pt x="21358" y="12716"/>
                    <a:pt x="20972" y="16219"/>
                    <a:pt x="20587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2241550" y="5891852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2444750" y="5815652"/>
              <a:ext cx="63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2755900" y="6310952"/>
              <a:ext cx="2349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" y="17600"/>
                    <a:pt x="389" y="13600"/>
                    <a:pt x="1751" y="10000"/>
                  </a:cubicBezTo>
                  <a:cubicBezTo>
                    <a:pt x="3114" y="6400"/>
                    <a:pt x="5643" y="3200"/>
                    <a:pt x="7200" y="3200"/>
                  </a:cubicBezTo>
                  <a:cubicBezTo>
                    <a:pt x="8757" y="3200"/>
                    <a:pt x="9341" y="6400"/>
                    <a:pt x="9827" y="10000"/>
                  </a:cubicBezTo>
                  <a:cubicBezTo>
                    <a:pt x="10314" y="13600"/>
                    <a:pt x="10703" y="17600"/>
                    <a:pt x="11384" y="19600"/>
                  </a:cubicBezTo>
                  <a:cubicBezTo>
                    <a:pt x="12065" y="21600"/>
                    <a:pt x="13038" y="21600"/>
                    <a:pt x="14303" y="18800"/>
                  </a:cubicBezTo>
                  <a:cubicBezTo>
                    <a:pt x="15568" y="16000"/>
                    <a:pt x="17124" y="10400"/>
                    <a:pt x="18389" y="6800"/>
                  </a:cubicBezTo>
                  <a:cubicBezTo>
                    <a:pt x="19654" y="3200"/>
                    <a:pt x="20627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2753567" y="6501452"/>
              <a:ext cx="25633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1789" y="21600"/>
                  </a:moveTo>
                  <a:cubicBezTo>
                    <a:pt x="1080" y="19938"/>
                    <a:pt x="372" y="18277"/>
                    <a:pt x="107" y="15785"/>
                  </a:cubicBezTo>
                  <a:cubicBezTo>
                    <a:pt x="-159" y="13292"/>
                    <a:pt x="18" y="9969"/>
                    <a:pt x="1257" y="6646"/>
                  </a:cubicBezTo>
                  <a:cubicBezTo>
                    <a:pt x="2497" y="3323"/>
                    <a:pt x="4798" y="0"/>
                    <a:pt x="6834" y="277"/>
                  </a:cubicBezTo>
                  <a:cubicBezTo>
                    <a:pt x="8871" y="554"/>
                    <a:pt x="10641" y="4431"/>
                    <a:pt x="11969" y="6369"/>
                  </a:cubicBezTo>
                  <a:cubicBezTo>
                    <a:pt x="13297" y="8308"/>
                    <a:pt x="14182" y="8308"/>
                    <a:pt x="15687" y="6923"/>
                  </a:cubicBezTo>
                  <a:cubicBezTo>
                    <a:pt x="17192" y="5538"/>
                    <a:pt x="19316" y="2769"/>
                    <a:pt x="214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3481387" y="6110701"/>
              <a:ext cx="260302" cy="50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09" fill="norm" stroke="1" extrusionOk="0">
                  <a:moveTo>
                    <a:pt x="6091" y="6060"/>
                  </a:moveTo>
                  <a:cubicBezTo>
                    <a:pt x="5054" y="9197"/>
                    <a:pt x="4017" y="12333"/>
                    <a:pt x="2980" y="14933"/>
                  </a:cubicBezTo>
                  <a:cubicBezTo>
                    <a:pt x="1944" y="17532"/>
                    <a:pt x="907" y="19593"/>
                    <a:pt x="388" y="20579"/>
                  </a:cubicBezTo>
                  <a:cubicBezTo>
                    <a:pt x="-130" y="21565"/>
                    <a:pt x="-130" y="21475"/>
                    <a:pt x="388" y="19728"/>
                  </a:cubicBezTo>
                  <a:cubicBezTo>
                    <a:pt x="907" y="17980"/>
                    <a:pt x="1944" y="14574"/>
                    <a:pt x="3412" y="11482"/>
                  </a:cubicBezTo>
                  <a:cubicBezTo>
                    <a:pt x="4881" y="8390"/>
                    <a:pt x="6782" y="5611"/>
                    <a:pt x="8510" y="3819"/>
                  </a:cubicBezTo>
                  <a:cubicBezTo>
                    <a:pt x="10238" y="2026"/>
                    <a:pt x="11793" y="1220"/>
                    <a:pt x="13003" y="727"/>
                  </a:cubicBezTo>
                  <a:cubicBezTo>
                    <a:pt x="14212" y="234"/>
                    <a:pt x="15076" y="55"/>
                    <a:pt x="15940" y="10"/>
                  </a:cubicBezTo>
                  <a:cubicBezTo>
                    <a:pt x="16804" y="-35"/>
                    <a:pt x="17668" y="55"/>
                    <a:pt x="18619" y="772"/>
                  </a:cubicBezTo>
                  <a:cubicBezTo>
                    <a:pt x="19569" y="1489"/>
                    <a:pt x="20606" y="2833"/>
                    <a:pt x="21038" y="3998"/>
                  </a:cubicBezTo>
                  <a:cubicBezTo>
                    <a:pt x="21470" y="5163"/>
                    <a:pt x="21297" y="6149"/>
                    <a:pt x="20001" y="7045"/>
                  </a:cubicBezTo>
                  <a:cubicBezTo>
                    <a:pt x="18705" y="7942"/>
                    <a:pt x="16286" y="8748"/>
                    <a:pt x="12830" y="9107"/>
                  </a:cubicBezTo>
                  <a:cubicBezTo>
                    <a:pt x="9374" y="9465"/>
                    <a:pt x="4881" y="9376"/>
                    <a:pt x="388" y="9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3833283" y="5969626"/>
              <a:ext cx="154526" cy="188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21" fill="norm" stroke="1" extrusionOk="0">
                  <a:moveTo>
                    <a:pt x="3795" y="3421"/>
                  </a:moveTo>
                  <a:cubicBezTo>
                    <a:pt x="2919" y="5821"/>
                    <a:pt x="2043" y="8221"/>
                    <a:pt x="1314" y="10141"/>
                  </a:cubicBezTo>
                  <a:cubicBezTo>
                    <a:pt x="584" y="12061"/>
                    <a:pt x="0" y="13501"/>
                    <a:pt x="0" y="13621"/>
                  </a:cubicBezTo>
                  <a:cubicBezTo>
                    <a:pt x="0" y="13741"/>
                    <a:pt x="584" y="12541"/>
                    <a:pt x="2627" y="10381"/>
                  </a:cubicBezTo>
                  <a:cubicBezTo>
                    <a:pt x="4670" y="8221"/>
                    <a:pt x="8173" y="5101"/>
                    <a:pt x="10654" y="3181"/>
                  </a:cubicBezTo>
                  <a:cubicBezTo>
                    <a:pt x="13135" y="1261"/>
                    <a:pt x="14595" y="541"/>
                    <a:pt x="16054" y="181"/>
                  </a:cubicBezTo>
                  <a:cubicBezTo>
                    <a:pt x="17514" y="-179"/>
                    <a:pt x="18973" y="-179"/>
                    <a:pt x="19995" y="1861"/>
                  </a:cubicBezTo>
                  <a:cubicBezTo>
                    <a:pt x="21016" y="3901"/>
                    <a:pt x="21600" y="7981"/>
                    <a:pt x="21162" y="11581"/>
                  </a:cubicBezTo>
                  <a:cubicBezTo>
                    <a:pt x="20724" y="15181"/>
                    <a:pt x="19265" y="18301"/>
                    <a:pt x="17805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0" y="6700071"/>
              <a:ext cx="171450" cy="16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8577"/>
                  </a:moveTo>
                  <a:cubicBezTo>
                    <a:pt x="267" y="11777"/>
                    <a:pt x="533" y="14977"/>
                    <a:pt x="800" y="17377"/>
                  </a:cubicBezTo>
                  <a:cubicBezTo>
                    <a:pt x="1067" y="19777"/>
                    <a:pt x="1333" y="21377"/>
                    <a:pt x="1467" y="21377"/>
                  </a:cubicBezTo>
                  <a:cubicBezTo>
                    <a:pt x="1600" y="21377"/>
                    <a:pt x="1600" y="19777"/>
                    <a:pt x="2400" y="16310"/>
                  </a:cubicBezTo>
                  <a:cubicBezTo>
                    <a:pt x="3200" y="12844"/>
                    <a:pt x="4800" y="7510"/>
                    <a:pt x="6133" y="4444"/>
                  </a:cubicBezTo>
                  <a:cubicBezTo>
                    <a:pt x="7467" y="1377"/>
                    <a:pt x="8533" y="577"/>
                    <a:pt x="9733" y="177"/>
                  </a:cubicBezTo>
                  <a:cubicBezTo>
                    <a:pt x="10933" y="-223"/>
                    <a:pt x="12267" y="-223"/>
                    <a:pt x="14267" y="3244"/>
                  </a:cubicBezTo>
                  <a:cubicBezTo>
                    <a:pt x="16267" y="6710"/>
                    <a:pt x="18933" y="13644"/>
                    <a:pt x="21600" y="20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222250" y="6723702"/>
              <a:ext cx="3111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0" y="16615"/>
                    <a:pt x="6759" y="11631"/>
                    <a:pt x="10359" y="8031"/>
                  </a:cubicBezTo>
                  <a:cubicBezTo>
                    <a:pt x="13959" y="4431"/>
                    <a:pt x="17780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455083" y="6707980"/>
              <a:ext cx="78317" cy="10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5838" y="617"/>
                  </a:moveTo>
                  <a:cubicBezTo>
                    <a:pt x="2919" y="617"/>
                    <a:pt x="0" y="617"/>
                    <a:pt x="0" y="401"/>
                  </a:cubicBezTo>
                  <a:cubicBezTo>
                    <a:pt x="0" y="185"/>
                    <a:pt x="2919" y="-247"/>
                    <a:pt x="6714" y="185"/>
                  </a:cubicBezTo>
                  <a:cubicBezTo>
                    <a:pt x="10508" y="617"/>
                    <a:pt x="15178" y="1913"/>
                    <a:pt x="17805" y="5585"/>
                  </a:cubicBezTo>
                  <a:cubicBezTo>
                    <a:pt x="20432" y="9257"/>
                    <a:pt x="21016" y="15305"/>
                    <a:pt x="21600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632649" y="6675833"/>
              <a:ext cx="224089" cy="13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322" fill="norm" stroke="1" extrusionOk="0">
                  <a:moveTo>
                    <a:pt x="3822" y="3639"/>
                  </a:moveTo>
                  <a:cubicBezTo>
                    <a:pt x="4822" y="3982"/>
                    <a:pt x="5822" y="4325"/>
                    <a:pt x="6422" y="5354"/>
                  </a:cubicBezTo>
                  <a:cubicBezTo>
                    <a:pt x="7022" y="6382"/>
                    <a:pt x="7222" y="8097"/>
                    <a:pt x="6922" y="10668"/>
                  </a:cubicBezTo>
                  <a:cubicBezTo>
                    <a:pt x="6622" y="13239"/>
                    <a:pt x="5822" y="16668"/>
                    <a:pt x="4922" y="18725"/>
                  </a:cubicBezTo>
                  <a:cubicBezTo>
                    <a:pt x="4022" y="20782"/>
                    <a:pt x="3022" y="21468"/>
                    <a:pt x="2122" y="21297"/>
                  </a:cubicBezTo>
                  <a:cubicBezTo>
                    <a:pt x="1222" y="21125"/>
                    <a:pt x="422" y="20097"/>
                    <a:pt x="122" y="18725"/>
                  </a:cubicBezTo>
                  <a:cubicBezTo>
                    <a:pt x="-178" y="17354"/>
                    <a:pt x="22" y="15639"/>
                    <a:pt x="1322" y="13925"/>
                  </a:cubicBezTo>
                  <a:cubicBezTo>
                    <a:pt x="2622" y="12211"/>
                    <a:pt x="5022" y="10497"/>
                    <a:pt x="7522" y="10497"/>
                  </a:cubicBezTo>
                  <a:cubicBezTo>
                    <a:pt x="10022" y="10497"/>
                    <a:pt x="12622" y="12211"/>
                    <a:pt x="14822" y="12211"/>
                  </a:cubicBezTo>
                  <a:cubicBezTo>
                    <a:pt x="17022" y="12211"/>
                    <a:pt x="18822" y="10497"/>
                    <a:pt x="19922" y="8439"/>
                  </a:cubicBezTo>
                  <a:cubicBezTo>
                    <a:pt x="21022" y="6382"/>
                    <a:pt x="21422" y="3982"/>
                    <a:pt x="21022" y="2439"/>
                  </a:cubicBezTo>
                  <a:cubicBezTo>
                    <a:pt x="20622" y="897"/>
                    <a:pt x="19422" y="211"/>
                    <a:pt x="17022" y="39"/>
                  </a:cubicBezTo>
                  <a:cubicBezTo>
                    <a:pt x="14622" y="-132"/>
                    <a:pt x="11022" y="211"/>
                    <a:pt x="8622" y="1925"/>
                  </a:cubicBezTo>
                  <a:cubicBezTo>
                    <a:pt x="6222" y="3639"/>
                    <a:pt x="5022" y="6725"/>
                    <a:pt x="3822" y="9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4838700" y="5815602"/>
              <a:ext cx="183058" cy="114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61" fill="norm" stroke="1" extrusionOk="0">
                  <a:moveTo>
                    <a:pt x="0" y="121"/>
                  </a:moveTo>
                  <a:cubicBezTo>
                    <a:pt x="1227" y="41"/>
                    <a:pt x="2455" y="-39"/>
                    <a:pt x="4295" y="21"/>
                  </a:cubicBezTo>
                  <a:cubicBezTo>
                    <a:pt x="6136" y="81"/>
                    <a:pt x="8591" y="280"/>
                    <a:pt x="10186" y="979"/>
                  </a:cubicBezTo>
                  <a:cubicBezTo>
                    <a:pt x="11782" y="1678"/>
                    <a:pt x="12518" y="2876"/>
                    <a:pt x="12886" y="4333"/>
                  </a:cubicBezTo>
                  <a:cubicBezTo>
                    <a:pt x="13255" y="5790"/>
                    <a:pt x="13255" y="7507"/>
                    <a:pt x="13991" y="8884"/>
                  </a:cubicBezTo>
                  <a:cubicBezTo>
                    <a:pt x="14727" y="10262"/>
                    <a:pt x="16200" y="11300"/>
                    <a:pt x="17427" y="12478"/>
                  </a:cubicBezTo>
                  <a:cubicBezTo>
                    <a:pt x="18655" y="13656"/>
                    <a:pt x="19636" y="14973"/>
                    <a:pt x="20373" y="16051"/>
                  </a:cubicBezTo>
                  <a:cubicBezTo>
                    <a:pt x="21109" y="17129"/>
                    <a:pt x="21600" y="17968"/>
                    <a:pt x="20864" y="18706"/>
                  </a:cubicBezTo>
                  <a:cubicBezTo>
                    <a:pt x="20127" y="19445"/>
                    <a:pt x="18164" y="20084"/>
                    <a:pt x="15341" y="20543"/>
                  </a:cubicBezTo>
                  <a:cubicBezTo>
                    <a:pt x="12518" y="21002"/>
                    <a:pt x="8836" y="21282"/>
                    <a:pt x="5155" y="2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5860465" y="5977966"/>
              <a:ext cx="166898" cy="48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906" fill="norm" stroke="1" extrusionOk="0">
                  <a:moveTo>
                    <a:pt x="75" y="9181"/>
                  </a:moveTo>
                  <a:cubicBezTo>
                    <a:pt x="75" y="12568"/>
                    <a:pt x="75" y="15954"/>
                    <a:pt x="210" y="18196"/>
                  </a:cubicBezTo>
                  <a:cubicBezTo>
                    <a:pt x="345" y="20439"/>
                    <a:pt x="615" y="21537"/>
                    <a:pt x="480" y="20530"/>
                  </a:cubicBezTo>
                  <a:cubicBezTo>
                    <a:pt x="345" y="19523"/>
                    <a:pt x="-195" y="16412"/>
                    <a:pt x="75" y="13391"/>
                  </a:cubicBezTo>
                  <a:cubicBezTo>
                    <a:pt x="345" y="10371"/>
                    <a:pt x="1425" y="7442"/>
                    <a:pt x="3315" y="5245"/>
                  </a:cubicBezTo>
                  <a:cubicBezTo>
                    <a:pt x="5205" y="3049"/>
                    <a:pt x="7905" y="1584"/>
                    <a:pt x="10065" y="806"/>
                  </a:cubicBezTo>
                  <a:cubicBezTo>
                    <a:pt x="12225" y="29"/>
                    <a:pt x="13845" y="-63"/>
                    <a:pt x="15330" y="29"/>
                  </a:cubicBezTo>
                  <a:cubicBezTo>
                    <a:pt x="16815" y="120"/>
                    <a:pt x="18165" y="395"/>
                    <a:pt x="19245" y="1035"/>
                  </a:cubicBezTo>
                  <a:cubicBezTo>
                    <a:pt x="20325" y="1676"/>
                    <a:pt x="21135" y="2683"/>
                    <a:pt x="21270" y="3873"/>
                  </a:cubicBezTo>
                  <a:cubicBezTo>
                    <a:pt x="21405" y="5062"/>
                    <a:pt x="20865" y="6435"/>
                    <a:pt x="18975" y="7442"/>
                  </a:cubicBezTo>
                  <a:cubicBezTo>
                    <a:pt x="17085" y="8449"/>
                    <a:pt x="13845" y="9090"/>
                    <a:pt x="11010" y="9410"/>
                  </a:cubicBezTo>
                  <a:cubicBezTo>
                    <a:pt x="8175" y="9730"/>
                    <a:pt x="5745" y="9730"/>
                    <a:pt x="4395" y="9410"/>
                  </a:cubicBezTo>
                  <a:cubicBezTo>
                    <a:pt x="3045" y="9090"/>
                    <a:pt x="2775" y="8449"/>
                    <a:pt x="2505" y="7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6013450" y="5777277"/>
              <a:ext cx="95250" cy="133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9" fill="norm" stroke="1" extrusionOk="0">
                  <a:moveTo>
                    <a:pt x="0" y="10013"/>
                  </a:moveTo>
                  <a:cubicBezTo>
                    <a:pt x="480" y="11674"/>
                    <a:pt x="960" y="13336"/>
                    <a:pt x="1200" y="15662"/>
                  </a:cubicBezTo>
                  <a:cubicBezTo>
                    <a:pt x="1440" y="17988"/>
                    <a:pt x="1440" y="20979"/>
                    <a:pt x="1200" y="20979"/>
                  </a:cubicBezTo>
                  <a:cubicBezTo>
                    <a:pt x="960" y="20979"/>
                    <a:pt x="480" y="17988"/>
                    <a:pt x="480" y="14831"/>
                  </a:cubicBezTo>
                  <a:cubicBezTo>
                    <a:pt x="480" y="11674"/>
                    <a:pt x="960" y="8351"/>
                    <a:pt x="1920" y="5859"/>
                  </a:cubicBezTo>
                  <a:cubicBezTo>
                    <a:pt x="2880" y="3367"/>
                    <a:pt x="4320" y="1705"/>
                    <a:pt x="6240" y="708"/>
                  </a:cubicBezTo>
                  <a:cubicBezTo>
                    <a:pt x="8160" y="-289"/>
                    <a:pt x="10560" y="-621"/>
                    <a:pt x="13200" y="2370"/>
                  </a:cubicBezTo>
                  <a:cubicBezTo>
                    <a:pt x="15840" y="5361"/>
                    <a:pt x="18720" y="11674"/>
                    <a:pt x="21600" y="17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6165849" y="5815652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800"/>
                    <a:pt x="2880" y="12000"/>
                    <a:pt x="6480" y="8400"/>
                  </a:cubicBezTo>
                  <a:cubicBezTo>
                    <a:pt x="10080" y="4800"/>
                    <a:pt x="1584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6299200" y="5745802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6413500" y="6304602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6864350" y="5928862"/>
              <a:ext cx="233426" cy="53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73" fill="norm" stroke="1" extrusionOk="0">
                  <a:moveTo>
                    <a:pt x="2335" y="7502"/>
                  </a:moveTo>
                  <a:cubicBezTo>
                    <a:pt x="1946" y="9387"/>
                    <a:pt x="1557" y="11273"/>
                    <a:pt x="1265" y="13459"/>
                  </a:cubicBezTo>
                  <a:cubicBezTo>
                    <a:pt x="973" y="15644"/>
                    <a:pt x="778" y="18130"/>
                    <a:pt x="584" y="19587"/>
                  </a:cubicBezTo>
                  <a:cubicBezTo>
                    <a:pt x="389" y="21044"/>
                    <a:pt x="195" y="21473"/>
                    <a:pt x="97" y="21473"/>
                  </a:cubicBezTo>
                  <a:cubicBezTo>
                    <a:pt x="0" y="21473"/>
                    <a:pt x="0" y="21044"/>
                    <a:pt x="0" y="19159"/>
                  </a:cubicBezTo>
                  <a:cubicBezTo>
                    <a:pt x="0" y="17273"/>
                    <a:pt x="0" y="13930"/>
                    <a:pt x="486" y="11016"/>
                  </a:cubicBezTo>
                  <a:cubicBezTo>
                    <a:pt x="973" y="8102"/>
                    <a:pt x="1946" y="5616"/>
                    <a:pt x="3016" y="3944"/>
                  </a:cubicBezTo>
                  <a:cubicBezTo>
                    <a:pt x="4086" y="2273"/>
                    <a:pt x="5254" y="1416"/>
                    <a:pt x="7200" y="816"/>
                  </a:cubicBezTo>
                  <a:cubicBezTo>
                    <a:pt x="9146" y="216"/>
                    <a:pt x="11870" y="-127"/>
                    <a:pt x="14011" y="44"/>
                  </a:cubicBezTo>
                  <a:cubicBezTo>
                    <a:pt x="16151" y="216"/>
                    <a:pt x="17708" y="902"/>
                    <a:pt x="18876" y="1716"/>
                  </a:cubicBezTo>
                  <a:cubicBezTo>
                    <a:pt x="20043" y="2530"/>
                    <a:pt x="20822" y="3473"/>
                    <a:pt x="21211" y="4244"/>
                  </a:cubicBezTo>
                  <a:cubicBezTo>
                    <a:pt x="21600" y="5016"/>
                    <a:pt x="21600" y="5616"/>
                    <a:pt x="20724" y="6130"/>
                  </a:cubicBezTo>
                  <a:cubicBezTo>
                    <a:pt x="19849" y="6644"/>
                    <a:pt x="18097" y="7073"/>
                    <a:pt x="15568" y="7287"/>
                  </a:cubicBezTo>
                  <a:cubicBezTo>
                    <a:pt x="13038" y="7502"/>
                    <a:pt x="9730" y="7502"/>
                    <a:pt x="7200" y="7630"/>
                  </a:cubicBezTo>
                  <a:cubicBezTo>
                    <a:pt x="4670" y="7759"/>
                    <a:pt x="2919" y="8016"/>
                    <a:pt x="1168" y="8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7404100" y="6237837"/>
              <a:ext cx="14605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5635" y="10884"/>
                    <a:pt x="11270" y="1066"/>
                    <a:pt x="14870" y="84"/>
                  </a:cubicBezTo>
                  <a:cubicBezTo>
                    <a:pt x="18470" y="-898"/>
                    <a:pt x="20035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7359649" y="6380802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6800"/>
                    <a:pt x="10897" y="12000"/>
                    <a:pt x="14497" y="8400"/>
                  </a:cubicBezTo>
                  <a:cubicBezTo>
                    <a:pt x="18097" y="4800"/>
                    <a:pt x="1984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7928887" y="5895667"/>
              <a:ext cx="233296" cy="52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81" fill="norm" stroke="1" extrusionOk="0">
                  <a:moveTo>
                    <a:pt x="7727" y="9435"/>
                  </a:moveTo>
                  <a:cubicBezTo>
                    <a:pt x="6956" y="9089"/>
                    <a:pt x="6184" y="8744"/>
                    <a:pt x="5606" y="8830"/>
                  </a:cubicBezTo>
                  <a:cubicBezTo>
                    <a:pt x="5027" y="8916"/>
                    <a:pt x="4641" y="9435"/>
                    <a:pt x="4159" y="10904"/>
                  </a:cubicBezTo>
                  <a:cubicBezTo>
                    <a:pt x="3677" y="12372"/>
                    <a:pt x="3099" y="14792"/>
                    <a:pt x="2713" y="16433"/>
                  </a:cubicBezTo>
                  <a:cubicBezTo>
                    <a:pt x="2327" y="18075"/>
                    <a:pt x="2134" y="18939"/>
                    <a:pt x="1845" y="19716"/>
                  </a:cubicBezTo>
                  <a:cubicBezTo>
                    <a:pt x="1556" y="20494"/>
                    <a:pt x="1170" y="21185"/>
                    <a:pt x="881" y="21272"/>
                  </a:cubicBezTo>
                  <a:cubicBezTo>
                    <a:pt x="591" y="21358"/>
                    <a:pt x="399" y="20840"/>
                    <a:pt x="206" y="19155"/>
                  </a:cubicBezTo>
                  <a:cubicBezTo>
                    <a:pt x="13" y="17470"/>
                    <a:pt x="-180" y="14619"/>
                    <a:pt x="302" y="11724"/>
                  </a:cubicBezTo>
                  <a:cubicBezTo>
                    <a:pt x="784" y="8830"/>
                    <a:pt x="1941" y="5892"/>
                    <a:pt x="3774" y="3819"/>
                  </a:cubicBezTo>
                  <a:cubicBezTo>
                    <a:pt x="5606" y="1745"/>
                    <a:pt x="8113" y="536"/>
                    <a:pt x="10909" y="147"/>
                  </a:cubicBezTo>
                  <a:cubicBezTo>
                    <a:pt x="13706" y="-242"/>
                    <a:pt x="16791" y="190"/>
                    <a:pt x="18720" y="881"/>
                  </a:cubicBezTo>
                  <a:cubicBezTo>
                    <a:pt x="20649" y="1572"/>
                    <a:pt x="21420" y="2523"/>
                    <a:pt x="21227" y="3516"/>
                  </a:cubicBezTo>
                  <a:cubicBezTo>
                    <a:pt x="21034" y="4510"/>
                    <a:pt x="19877" y="5547"/>
                    <a:pt x="17177" y="6281"/>
                  </a:cubicBezTo>
                  <a:cubicBezTo>
                    <a:pt x="14477" y="7016"/>
                    <a:pt x="10234" y="7448"/>
                    <a:pt x="7824" y="7491"/>
                  </a:cubicBezTo>
                  <a:cubicBezTo>
                    <a:pt x="5413" y="7534"/>
                    <a:pt x="4834" y="7188"/>
                    <a:pt x="4256" y="6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8211771" y="5682302"/>
              <a:ext cx="13480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3796" y="7855"/>
                  </a:moveTo>
                  <a:cubicBezTo>
                    <a:pt x="3463" y="9491"/>
                    <a:pt x="3131" y="11127"/>
                    <a:pt x="2466" y="13091"/>
                  </a:cubicBezTo>
                  <a:cubicBezTo>
                    <a:pt x="1802" y="15055"/>
                    <a:pt x="805" y="17345"/>
                    <a:pt x="306" y="17018"/>
                  </a:cubicBezTo>
                  <a:cubicBezTo>
                    <a:pt x="-192" y="16691"/>
                    <a:pt x="-192" y="13745"/>
                    <a:pt x="1137" y="10800"/>
                  </a:cubicBezTo>
                  <a:cubicBezTo>
                    <a:pt x="2466" y="7855"/>
                    <a:pt x="5125" y="4909"/>
                    <a:pt x="8116" y="2945"/>
                  </a:cubicBezTo>
                  <a:cubicBezTo>
                    <a:pt x="11106" y="982"/>
                    <a:pt x="14430" y="0"/>
                    <a:pt x="16756" y="0"/>
                  </a:cubicBezTo>
                  <a:cubicBezTo>
                    <a:pt x="19082" y="0"/>
                    <a:pt x="20411" y="982"/>
                    <a:pt x="20910" y="4745"/>
                  </a:cubicBezTo>
                  <a:cubicBezTo>
                    <a:pt x="21408" y="8509"/>
                    <a:pt x="21076" y="15055"/>
                    <a:pt x="207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5638800" y="6539552"/>
              <a:ext cx="495300" cy="11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0"/>
                  </a:moveTo>
                  <a:cubicBezTo>
                    <a:pt x="646" y="6171"/>
                    <a:pt x="1292" y="12343"/>
                    <a:pt x="1800" y="16200"/>
                  </a:cubicBezTo>
                  <a:cubicBezTo>
                    <a:pt x="2308" y="20057"/>
                    <a:pt x="2677" y="21600"/>
                    <a:pt x="3415" y="21407"/>
                  </a:cubicBezTo>
                  <a:cubicBezTo>
                    <a:pt x="4154" y="21214"/>
                    <a:pt x="5262" y="19286"/>
                    <a:pt x="6046" y="17743"/>
                  </a:cubicBezTo>
                  <a:cubicBezTo>
                    <a:pt x="6831" y="16200"/>
                    <a:pt x="7292" y="15043"/>
                    <a:pt x="7708" y="13886"/>
                  </a:cubicBezTo>
                  <a:cubicBezTo>
                    <a:pt x="8123" y="12729"/>
                    <a:pt x="8492" y="11571"/>
                    <a:pt x="8862" y="12729"/>
                  </a:cubicBezTo>
                  <a:cubicBezTo>
                    <a:pt x="9231" y="13886"/>
                    <a:pt x="9600" y="17357"/>
                    <a:pt x="10015" y="18900"/>
                  </a:cubicBezTo>
                  <a:cubicBezTo>
                    <a:pt x="10431" y="20443"/>
                    <a:pt x="10892" y="20057"/>
                    <a:pt x="11815" y="19093"/>
                  </a:cubicBezTo>
                  <a:cubicBezTo>
                    <a:pt x="12738" y="18129"/>
                    <a:pt x="14123" y="16586"/>
                    <a:pt x="15554" y="15621"/>
                  </a:cubicBezTo>
                  <a:cubicBezTo>
                    <a:pt x="16985" y="14657"/>
                    <a:pt x="18462" y="14271"/>
                    <a:pt x="19477" y="14464"/>
                  </a:cubicBezTo>
                  <a:cubicBezTo>
                    <a:pt x="20492" y="14657"/>
                    <a:pt x="21046" y="15429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7848600" y="6589129"/>
              <a:ext cx="488950" cy="6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7" fill="norm" stroke="1" extrusionOk="0">
                  <a:moveTo>
                    <a:pt x="0" y="12160"/>
                  </a:moveTo>
                  <a:cubicBezTo>
                    <a:pt x="281" y="14779"/>
                    <a:pt x="561" y="17397"/>
                    <a:pt x="1590" y="17724"/>
                  </a:cubicBezTo>
                  <a:cubicBezTo>
                    <a:pt x="2618" y="18051"/>
                    <a:pt x="4395" y="16088"/>
                    <a:pt x="5564" y="15106"/>
                  </a:cubicBezTo>
                  <a:cubicBezTo>
                    <a:pt x="6732" y="14124"/>
                    <a:pt x="7294" y="14124"/>
                    <a:pt x="7808" y="14124"/>
                  </a:cubicBezTo>
                  <a:cubicBezTo>
                    <a:pt x="8322" y="14124"/>
                    <a:pt x="8790" y="14124"/>
                    <a:pt x="9164" y="15433"/>
                  </a:cubicBezTo>
                  <a:cubicBezTo>
                    <a:pt x="9538" y="16742"/>
                    <a:pt x="9818" y="19360"/>
                    <a:pt x="10192" y="20342"/>
                  </a:cubicBezTo>
                  <a:cubicBezTo>
                    <a:pt x="10566" y="21324"/>
                    <a:pt x="11034" y="20669"/>
                    <a:pt x="12296" y="17724"/>
                  </a:cubicBezTo>
                  <a:cubicBezTo>
                    <a:pt x="13558" y="14779"/>
                    <a:pt x="15616" y="9542"/>
                    <a:pt x="17112" y="5942"/>
                  </a:cubicBezTo>
                  <a:cubicBezTo>
                    <a:pt x="18608" y="2342"/>
                    <a:pt x="19543" y="379"/>
                    <a:pt x="20197" y="51"/>
                  </a:cubicBezTo>
                  <a:cubicBezTo>
                    <a:pt x="20852" y="-276"/>
                    <a:pt x="21226" y="1033"/>
                    <a:pt x="21600" y="2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5384800" y="6893492"/>
              <a:ext cx="215900" cy="458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78"/>
                  </a:moveTo>
                  <a:cubicBezTo>
                    <a:pt x="18847" y="-21"/>
                    <a:pt x="16094" y="-120"/>
                    <a:pt x="13659" y="425"/>
                  </a:cubicBezTo>
                  <a:cubicBezTo>
                    <a:pt x="11224" y="970"/>
                    <a:pt x="9106" y="2159"/>
                    <a:pt x="6882" y="3942"/>
                  </a:cubicBezTo>
                  <a:cubicBezTo>
                    <a:pt x="4659" y="5726"/>
                    <a:pt x="2329" y="8104"/>
                    <a:pt x="1165" y="10432"/>
                  </a:cubicBezTo>
                  <a:cubicBezTo>
                    <a:pt x="0" y="12761"/>
                    <a:pt x="0" y="15040"/>
                    <a:pt x="0" y="16427"/>
                  </a:cubicBezTo>
                  <a:cubicBezTo>
                    <a:pt x="0" y="17814"/>
                    <a:pt x="0" y="18309"/>
                    <a:pt x="106" y="19003"/>
                  </a:cubicBezTo>
                  <a:cubicBezTo>
                    <a:pt x="212" y="19697"/>
                    <a:pt x="424" y="20588"/>
                    <a:pt x="2541" y="21034"/>
                  </a:cubicBezTo>
                  <a:cubicBezTo>
                    <a:pt x="4659" y="21480"/>
                    <a:pt x="8682" y="21480"/>
                    <a:pt x="11859" y="21430"/>
                  </a:cubicBezTo>
                  <a:cubicBezTo>
                    <a:pt x="15035" y="21381"/>
                    <a:pt x="17365" y="21282"/>
                    <a:pt x="19694" y="21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5702300" y="6920552"/>
              <a:ext cx="19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5734050" y="6943322"/>
              <a:ext cx="38100" cy="4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6000" y="1118"/>
                    <a:pt x="12000" y="-1582"/>
                    <a:pt x="15600" y="1118"/>
                  </a:cubicBezTo>
                  <a:cubicBezTo>
                    <a:pt x="19200" y="3818"/>
                    <a:pt x="20400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5660180" y="6896064"/>
              <a:ext cx="143721" cy="5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55" fill="norm" stroke="1" extrusionOk="0">
                  <a:moveTo>
                    <a:pt x="1533" y="21255"/>
                  </a:moveTo>
                  <a:cubicBezTo>
                    <a:pt x="594" y="17255"/>
                    <a:pt x="-345" y="13255"/>
                    <a:pt x="125" y="9655"/>
                  </a:cubicBezTo>
                  <a:cubicBezTo>
                    <a:pt x="594" y="6055"/>
                    <a:pt x="2472" y="2855"/>
                    <a:pt x="5446" y="1255"/>
                  </a:cubicBezTo>
                  <a:cubicBezTo>
                    <a:pt x="8420" y="-345"/>
                    <a:pt x="12490" y="-345"/>
                    <a:pt x="15307" y="855"/>
                  </a:cubicBezTo>
                  <a:cubicBezTo>
                    <a:pt x="18125" y="2055"/>
                    <a:pt x="19690" y="4455"/>
                    <a:pt x="21255" y="6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5807997" y="6984052"/>
              <a:ext cx="70397" cy="55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1154" fill="norm" stroke="1" extrusionOk="0">
                  <a:moveTo>
                    <a:pt x="17319" y="2400"/>
                  </a:moveTo>
                  <a:cubicBezTo>
                    <a:pt x="14233" y="2400"/>
                    <a:pt x="11148" y="2400"/>
                    <a:pt x="8371" y="3600"/>
                  </a:cubicBezTo>
                  <a:cubicBezTo>
                    <a:pt x="5593" y="4800"/>
                    <a:pt x="3125" y="7200"/>
                    <a:pt x="1582" y="10400"/>
                  </a:cubicBezTo>
                  <a:cubicBezTo>
                    <a:pt x="39" y="13600"/>
                    <a:pt x="-578" y="17600"/>
                    <a:pt x="656" y="19600"/>
                  </a:cubicBezTo>
                  <a:cubicBezTo>
                    <a:pt x="1891" y="21600"/>
                    <a:pt x="4976" y="21600"/>
                    <a:pt x="8062" y="20000"/>
                  </a:cubicBezTo>
                  <a:cubicBezTo>
                    <a:pt x="11148" y="18400"/>
                    <a:pt x="14233" y="15200"/>
                    <a:pt x="16702" y="12000"/>
                  </a:cubicBezTo>
                  <a:cubicBezTo>
                    <a:pt x="19171" y="8800"/>
                    <a:pt x="21022" y="5600"/>
                    <a:pt x="20405" y="3600"/>
                  </a:cubicBezTo>
                  <a:cubicBezTo>
                    <a:pt x="19788" y="1600"/>
                    <a:pt x="16702" y="800"/>
                    <a:pt x="1361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6045200" y="6939602"/>
              <a:ext cx="25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400"/>
                    <a:pt x="7200" y="4800"/>
                    <a:pt x="3600" y="8400"/>
                  </a:cubicBezTo>
                  <a:cubicBezTo>
                    <a:pt x="0" y="12000"/>
                    <a:pt x="0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6108700" y="6933252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6005104" y="6904859"/>
              <a:ext cx="122647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050" fill="norm" stroke="1" extrusionOk="0">
                  <a:moveTo>
                    <a:pt x="345" y="21050"/>
                  </a:moveTo>
                  <a:cubicBezTo>
                    <a:pt x="-21" y="16354"/>
                    <a:pt x="-387" y="11659"/>
                    <a:pt x="894" y="7902"/>
                  </a:cubicBezTo>
                  <a:cubicBezTo>
                    <a:pt x="2176" y="4146"/>
                    <a:pt x="5105" y="1328"/>
                    <a:pt x="8766" y="389"/>
                  </a:cubicBezTo>
                  <a:cubicBezTo>
                    <a:pt x="12427" y="-550"/>
                    <a:pt x="16820" y="389"/>
                    <a:pt x="21213" y="1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6197600" y="6977702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6292850" y="7009452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6457950" y="7009452"/>
              <a:ext cx="571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6711950" y="6869752"/>
              <a:ext cx="139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36" y="6300"/>
                    <a:pt x="10473" y="12600"/>
                    <a:pt x="6873" y="16200"/>
                  </a:cubicBezTo>
                  <a:cubicBezTo>
                    <a:pt x="3273" y="19800"/>
                    <a:pt x="1636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6851650" y="6863402"/>
              <a:ext cx="317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6721162" y="6876102"/>
              <a:ext cx="17493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1195" y="21600"/>
                  </a:moveTo>
                  <a:cubicBezTo>
                    <a:pt x="423" y="16800"/>
                    <a:pt x="-348" y="12000"/>
                    <a:pt x="166" y="8400"/>
                  </a:cubicBezTo>
                  <a:cubicBezTo>
                    <a:pt x="681" y="4800"/>
                    <a:pt x="2481" y="2400"/>
                    <a:pt x="6209" y="1200"/>
                  </a:cubicBezTo>
                  <a:cubicBezTo>
                    <a:pt x="9938" y="0"/>
                    <a:pt x="15595" y="0"/>
                    <a:pt x="212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6934200" y="6926902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6965680" y="6971352"/>
              <a:ext cx="7647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17588" y="0"/>
                  </a:moveTo>
                  <a:cubicBezTo>
                    <a:pt x="14669" y="720"/>
                    <a:pt x="11750" y="1440"/>
                    <a:pt x="8248" y="3240"/>
                  </a:cubicBezTo>
                  <a:cubicBezTo>
                    <a:pt x="4745" y="5040"/>
                    <a:pt x="659" y="7920"/>
                    <a:pt x="75" y="10080"/>
                  </a:cubicBezTo>
                  <a:cubicBezTo>
                    <a:pt x="-509" y="12240"/>
                    <a:pt x="2410" y="13680"/>
                    <a:pt x="6496" y="15480"/>
                  </a:cubicBezTo>
                  <a:cubicBezTo>
                    <a:pt x="10583" y="17280"/>
                    <a:pt x="15837" y="19440"/>
                    <a:pt x="210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5797550" y="7132965"/>
              <a:ext cx="38100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5577"/>
                  </a:moveTo>
                  <a:cubicBezTo>
                    <a:pt x="6000" y="1977"/>
                    <a:pt x="12000" y="-1623"/>
                    <a:pt x="15600" y="777"/>
                  </a:cubicBezTo>
                  <a:cubicBezTo>
                    <a:pt x="19200" y="3177"/>
                    <a:pt x="20400" y="11577"/>
                    <a:pt x="21600" y="19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5810250" y="7225352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5810250" y="7295202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5721350" y="7326952"/>
              <a:ext cx="1079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5829300" y="7326952"/>
              <a:ext cx="571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5702300" y="7331185"/>
              <a:ext cx="209550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27" y="15429"/>
                    <a:pt x="3055" y="9257"/>
                    <a:pt x="5891" y="5400"/>
                  </a:cubicBezTo>
                  <a:cubicBezTo>
                    <a:pt x="8727" y="1543"/>
                    <a:pt x="12873" y="0"/>
                    <a:pt x="15709" y="0"/>
                  </a:cubicBezTo>
                  <a:cubicBezTo>
                    <a:pt x="18545" y="0"/>
                    <a:pt x="20073" y="1543"/>
                    <a:pt x="21600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5865320" y="7415852"/>
              <a:ext cx="95000" cy="8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410" fill="norm" stroke="1" extrusionOk="0">
                  <a:moveTo>
                    <a:pt x="18375" y="0"/>
                  </a:moveTo>
                  <a:cubicBezTo>
                    <a:pt x="16077" y="0"/>
                    <a:pt x="13779" y="0"/>
                    <a:pt x="10792" y="1662"/>
                  </a:cubicBezTo>
                  <a:cubicBezTo>
                    <a:pt x="7804" y="3323"/>
                    <a:pt x="4128" y="6646"/>
                    <a:pt x="2060" y="9692"/>
                  </a:cubicBezTo>
                  <a:cubicBezTo>
                    <a:pt x="-8" y="12738"/>
                    <a:pt x="-468" y="15508"/>
                    <a:pt x="451" y="17446"/>
                  </a:cubicBezTo>
                  <a:cubicBezTo>
                    <a:pt x="1370" y="19385"/>
                    <a:pt x="3668" y="20492"/>
                    <a:pt x="6196" y="21046"/>
                  </a:cubicBezTo>
                  <a:cubicBezTo>
                    <a:pt x="8723" y="21600"/>
                    <a:pt x="11481" y="21600"/>
                    <a:pt x="14238" y="20492"/>
                  </a:cubicBezTo>
                  <a:cubicBezTo>
                    <a:pt x="16996" y="19385"/>
                    <a:pt x="19753" y="17169"/>
                    <a:pt x="20443" y="14954"/>
                  </a:cubicBezTo>
                  <a:cubicBezTo>
                    <a:pt x="21132" y="12738"/>
                    <a:pt x="19753" y="10523"/>
                    <a:pt x="18375" y="8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6153150" y="7352352"/>
              <a:ext cx="698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4114"/>
                    <a:pt x="8509" y="8229"/>
                    <a:pt x="4909" y="11829"/>
                  </a:cubicBezTo>
                  <a:cubicBezTo>
                    <a:pt x="1309" y="15429"/>
                    <a:pt x="655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6235700" y="7346002"/>
              <a:ext cx="19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6140450" y="7326952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4400"/>
                    <a:pt x="1600" y="7200"/>
                    <a:pt x="5200" y="3600"/>
                  </a:cubicBezTo>
                  <a:cubicBezTo>
                    <a:pt x="8800" y="0"/>
                    <a:pt x="15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6311900" y="7422202"/>
              <a:ext cx="571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6407150" y="7473002"/>
              <a:ext cx="57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6635750" y="7465429"/>
              <a:ext cx="635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600" y="4868"/>
                    <a:pt x="7200" y="-1303"/>
                    <a:pt x="10800" y="240"/>
                  </a:cubicBezTo>
                  <a:cubicBezTo>
                    <a:pt x="14400" y="1783"/>
                    <a:pt x="18000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6794500" y="7371402"/>
              <a:ext cx="5324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14954" y="0"/>
                  </a:moveTo>
                  <a:cubicBezTo>
                    <a:pt x="18277" y="900"/>
                    <a:pt x="21600" y="1800"/>
                    <a:pt x="20769" y="3150"/>
                  </a:cubicBezTo>
                  <a:cubicBezTo>
                    <a:pt x="19938" y="4500"/>
                    <a:pt x="14954" y="6300"/>
                    <a:pt x="10800" y="9450"/>
                  </a:cubicBezTo>
                  <a:cubicBezTo>
                    <a:pt x="6646" y="12600"/>
                    <a:pt x="3323" y="17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6858000" y="7371402"/>
              <a:ext cx="444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6724650" y="7326952"/>
              <a:ext cx="2984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" y="18327"/>
                    <a:pt x="306" y="15055"/>
                    <a:pt x="1532" y="12436"/>
                  </a:cubicBezTo>
                  <a:cubicBezTo>
                    <a:pt x="2757" y="9818"/>
                    <a:pt x="5055" y="7855"/>
                    <a:pt x="8579" y="5891"/>
                  </a:cubicBezTo>
                  <a:cubicBezTo>
                    <a:pt x="12102" y="3927"/>
                    <a:pt x="16851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6953250" y="7428552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64"/>
                    <a:pt x="7200" y="11127"/>
                    <a:pt x="3600" y="14727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6951092" y="7495137"/>
              <a:ext cx="91059" cy="6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291" fill="norm" stroke="1" extrusionOk="0">
                  <a:moveTo>
                    <a:pt x="13755" y="5091"/>
                  </a:moveTo>
                  <a:cubicBezTo>
                    <a:pt x="12283" y="2391"/>
                    <a:pt x="10810" y="-309"/>
                    <a:pt x="8601" y="29"/>
                  </a:cubicBezTo>
                  <a:cubicBezTo>
                    <a:pt x="6392" y="366"/>
                    <a:pt x="3446" y="3741"/>
                    <a:pt x="1728" y="7116"/>
                  </a:cubicBezTo>
                  <a:cubicBezTo>
                    <a:pt x="10" y="10491"/>
                    <a:pt x="-481" y="13866"/>
                    <a:pt x="501" y="16228"/>
                  </a:cubicBezTo>
                  <a:cubicBezTo>
                    <a:pt x="1483" y="18591"/>
                    <a:pt x="3937" y="19941"/>
                    <a:pt x="7619" y="20616"/>
                  </a:cubicBezTo>
                  <a:cubicBezTo>
                    <a:pt x="11301" y="21291"/>
                    <a:pt x="16210" y="21291"/>
                    <a:pt x="21119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7057712" y="7041707"/>
              <a:ext cx="247683" cy="53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80" fill="norm" stroke="1" extrusionOk="0">
                  <a:moveTo>
                    <a:pt x="844" y="2521"/>
                  </a:moveTo>
                  <a:cubicBezTo>
                    <a:pt x="300" y="1928"/>
                    <a:pt x="-245" y="1335"/>
                    <a:pt x="118" y="954"/>
                  </a:cubicBezTo>
                  <a:cubicBezTo>
                    <a:pt x="481" y="573"/>
                    <a:pt x="1752" y="404"/>
                    <a:pt x="4837" y="276"/>
                  </a:cubicBezTo>
                  <a:cubicBezTo>
                    <a:pt x="7923" y="149"/>
                    <a:pt x="12824" y="65"/>
                    <a:pt x="15819" y="22"/>
                  </a:cubicBezTo>
                  <a:cubicBezTo>
                    <a:pt x="18814" y="-20"/>
                    <a:pt x="19903" y="-20"/>
                    <a:pt x="20538" y="192"/>
                  </a:cubicBezTo>
                  <a:cubicBezTo>
                    <a:pt x="21173" y="404"/>
                    <a:pt x="21355" y="827"/>
                    <a:pt x="21173" y="1928"/>
                  </a:cubicBezTo>
                  <a:cubicBezTo>
                    <a:pt x="20992" y="3029"/>
                    <a:pt x="20447" y="4808"/>
                    <a:pt x="19903" y="6968"/>
                  </a:cubicBezTo>
                  <a:cubicBezTo>
                    <a:pt x="19358" y="9128"/>
                    <a:pt x="18814" y="11669"/>
                    <a:pt x="18905" y="13618"/>
                  </a:cubicBezTo>
                  <a:cubicBezTo>
                    <a:pt x="18995" y="15566"/>
                    <a:pt x="19721" y="16921"/>
                    <a:pt x="20084" y="17811"/>
                  </a:cubicBezTo>
                  <a:cubicBezTo>
                    <a:pt x="20447" y="18700"/>
                    <a:pt x="20447" y="19124"/>
                    <a:pt x="18269" y="19674"/>
                  </a:cubicBezTo>
                  <a:cubicBezTo>
                    <a:pt x="16091" y="20225"/>
                    <a:pt x="11735" y="20902"/>
                    <a:pt x="7379" y="21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8167279" y="6750044"/>
              <a:ext cx="329021" cy="62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94" fill="norm" stroke="1" extrusionOk="0">
                  <a:moveTo>
                    <a:pt x="21523" y="406"/>
                  </a:moveTo>
                  <a:cubicBezTo>
                    <a:pt x="19308" y="187"/>
                    <a:pt x="17092" y="-33"/>
                    <a:pt x="14738" y="4"/>
                  </a:cubicBezTo>
                  <a:cubicBezTo>
                    <a:pt x="12385" y="40"/>
                    <a:pt x="9892" y="333"/>
                    <a:pt x="7746" y="1139"/>
                  </a:cubicBezTo>
                  <a:cubicBezTo>
                    <a:pt x="5600" y="1944"/>
                    <a:pt x="3800" y="3262"/>
                    <a:pt x="3038" y="4946"/>
                  </a:cubicBezTo>
                  <a:cubicBezTo>
                    <a:pt x="2277" y="6630"/>
                    <a:pt x="2554" y="8680"/>
                    <a:pt x="2485" y="10840"/>
                  </a:cubicBezTo>
                  <a:cubicBezTo>
                    <a:pt x="2415" y="13000"/>
                    <a:pt x="2000" y="15270"/>
                    <a:pt x="1515" y="16844"/>
                  </a:cubicBezTo>
                  <a:cubicBezTo>
                    <a:pt x="1031" y="18419"/>
                    <a:pt x="477" y="19297"/>
                    <a:pt x="200" y="19920"/>
                  </a:cubicBezTo>
                  <a:cubicBezTo>
                    <a:pt x="-77" y="20542"/>
                    <a:pt x="-77" y="20908"/>
                    <a:pt x="269" y="21164"/>
                  </a:cubicBezTo>
                  <a:cubicBezTo>
                    <a:pt x="615" y="21421"/>
                    <a:pt x="1308" y="21567"/>
                    <a:pt x="3592" y="21457"/>
                  </a:cubicBezTo>
                  <a:cubicBezTo>
                    <a:pt x="5877" y="21347"/>
                    <a:pt x="9754" y="20981"/>
                    <a:pt x="12177" y="20725"/>
                  </a:cubicBezTo>
                  <a:cubicBezTo>
                    <a:pt x="14600" y="20469"/>
                    <a:pt x="15569" y="20322"/>
                    <a:pt x="16538" y="20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8655049" y="6768152"/>
              <a:ext cx="76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8756650" y="6774502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8625001" y="6721585"/>
              <a:ext cx="220550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069" y="21600"/>
                  </a:moveTo>
                  <a:cubicBezTo>
                    <a:pt x="452" y="18514"/>
                    <a:pt x="-165" y="15429"/>
                    <a:pt x="41" y="12343"/>
                  </a:cubicBezTo>
                  <a:cubicBezTo>
                    <a:pt x="246" y="9257"/>
                    <a:pt x="1275" y="6171"/>
                    <a:pt x="4566" y="3857"/>
                  </a:cubicBezTo>
                  <a:cubicBezTo>
                    <a:pt x="7858" y="1543"/>
                    <a:pt x="13412" y="0"/>
                    <a:pt x="16601" y="0"/>
                  </a:cubicBezTo>
                  <a:cubicBezTo>
                    <a:pt x="19789" y="0"/>
                    <a:pt x="20612" y="1543"/>
                    <a:pt x="21435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8846492" y="6857052"/>
              <a:ext cx="74315" cy="5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00" fill="norm" stroke="1" extrusionOk="0">
                  <a:moveTo>
                    <a:pt x="12333" y="0"/>
                  </a:moveTo>
                  <a:cubicBezTo>
                    <a:pt x="9333" y="1600"/>
                    <a:pt x="6333" y="3200"/>
                    <a:pt x="3933" y="5600"/>
                  </a:cubicBezTo>
                  <a:cubicBezTo>
                    <a:pt x="1533" y="8000"/>
                    <a:pt x="-267" y="11200"/>
                    <a:pt x="33" y="14000"/>
                  </a:cubicBezTo>
                  <a:cubicBezTo>
                    <a:pt x="333" y="16800"/>
                    <a:pt x="2733" y="19200"/>
                    <a:pt x="5733" y="20400"/>
                  </a:cubicBezTo>
                  <a:cubicBezTo>
                    <a:pt x="8733" y="21600"/>
                    <a:pt x="12333" y="21600"/>
                    <a:pt x="15333" y="20400"/>
                  </a:cubicBezTo>
                  <a:cubicBezTo>
                    <a:pt x="18333" y="19200"/>
                    <a:pt x="20733" y="16800"/>
                    <a:pt x="21033" y="14000"/>
                  </a:cubicBezTo>
                  <a:cubicBezTo>
                    <a:pt x="21333" y="11200"/>
                    <a:pt x="19533" y="8000"/>
                    <a:pt x="16533" y="6800"/>
                  </a:cubicBezTo>
                  <a:cubicBezTo>
                    <a:pt x="13533" y="5600"/>
                    <a:pt x="9333" y="6400"/>
                    <a:pt x="5133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9215561" y="6736402"/>
              <a:ext cx="55439" cy="10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0804" fill="norm" stroke="1" extrusionOk="0">
                  <a:moveTo>
                    <a:pt x="20953" y="0"/>
                  </a:moveTo>
                  <a:cubicBezTo>
                    <a:pt x="15353" y="3668"/>
                    <a:pt x="9753" y="7336"/>
                    <a:pt x="5753" y="11208"/>
                  </a:cubicBezTo>
                  <a:cubicBezTo>
                    <a:pt x="1753" y="15079"/>
                    <a:pt x="-647" y="19155"/>
                    <a:pt x="153" y="20377"/>
                  </a:cubicBezTo>
                  <a:cubicBezTo>
                    <a:pt x="953" y="21600"/>
                    <a:pt x="4953" y="19970"/>
                    <a:pt x="8953" y="18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9258300" y="6755186"/>
              <a:ext cx="33953" cy="108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237" fill="norm" stroke="1" extrusionOk="0">
                  <a:moveTo>
                    <a:pt x="3812" y="6283"/>
                  </a:moveTo>
                  <a:cubicBezTo>
                    <a:pt x="10165" y="3375"/>
                    <a:pt x="16518" y="468"/>
                    <a:pt x="19059" y="52"/>
                  </a:cubicBezTo>
                  <a:cubicBezTo>
                    <a:pt x="21600" y="-363"/>
                    <a:pt x="20329" y="1714"/>
                    <a:pt x="16518" y="5660"/>
                  </a:cubicBezTo>
                  <a:cubicBezTo>
                    <a:pt x="12706" y="9606"/>
                    <a:pt x="6353" y="15422"/>
                    <a:pt x="0" y="21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9166955" y="6723702"/>
              <a:ext cx="18024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90" y="21600"/>
                  </a:moveTo>
                  <a:cubicBezTo>
                    <a:pt x="39" y="17100"/>
                    <a:pt x="-212" y="12600"/>
                    <a:pt x="290" y="9900"/>
                  </a:cubicBezTo>
                  <a:cubicBezTo>
                    <a:pt x="793" y="7200"/>
                    <a:pt x="2048" y="6300"/>
                    <a:pt x="5690" y="4950"/>
                  </a:cubicBezTo>
                  <a:cubicBezTo>
                    <a:pt x="9332" y="3600"/>
                    <a:pt x="15360" y="1800"/>
                    <a:pt x="213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9347200" y="6818952"/>
              <a:ext cx="571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920"/>
                    <a:pt x="13600" y="3840"/>
                    <a:pt x="10000" y="7440"/>
                  </a:cubicBezTo>
                  <a:cubicBezTo>
                    <a:pt x="6400" y="11040"/>
                    <a:pt x="3200" y="163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9448800" y="6863402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9550399" y="6857052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9702800" y="6857052"/>
              <a:ext cx="444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9956799" y="6761802"/>
              <a:ext cx="120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2520"/>
                    <a:pt x="14021" y="5040"/>
                    <a:pt x="10421" y="8640"/>
                  </a:cubicBezTo>
                  <a:cubicBezTo>
                    <a:pt x="6821" y="12240"/>
                    <a:pt x="3411" y="169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10013949" y="6755452"/>
              <a:ext cx="1079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2618"/>
                    <a:pt x="14824" y="5236"/>
                    <a:pt x="11224" y="8836"/>
                  </a:cubicBezTo>
                  <a:cubicBezTo>
                    <a:pt x="7624" y="12436"/>
                    <a:pt x="3812" y="170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9926496" y="6745645"/>
              <a:ext cx="227154" cy="6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27" fill="norm" stroke="1" extrusionOk="0">
                  <a:moveTo>
                    <a:pt x="2863" y="21327"/>
                  </a:moveTo>
                  <a:cubicBezTo>
                    <a:pt x="1863" y="19093"/>
                    <a:pt x="863" y="16858"/>
                    <a:pt x="363" y="13879"/>
                  </a:cubicBezTo>
                  <a:cubicBezTo>
                    <a:pt x="-137" y="10899"/>
                    <a:pt x="-137" y="7175"/>
                    <a:pt x="463" y="4568"/>
                  </a:cubicBezTo>
                  <a:cubicBezTo>
                    <a:pt x="1063" y="1961"/>
                    <a:pt x="2263" y="472"/>
                    <a:pt x="5863" y="99"/>
                  </a:cubicBezTo>
                  <a:cubicBezTo>
                    <a:pt x="9463" y="-273"/>
                    <a:pt x="15463" y="472"/>
                    <a:pt x="21463" y="1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0077450" y="6787202"/>
              <a:ext cx="571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3600"/>
                    <a:pt x="15200" y="7200"/>
                    <a:pt x="11600" y="10800"/>
                  </a:cubicBezTo>
                  <a:cubicBezTo>
                    <a:pt x="8000" y="14400"/>
                    <a:pt x="40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10112238" y="6853617"/>
              <a:ext cx="98562" cy="6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345" fill="norm" stroke="1" extrusionOk="0">
                  <a:moveTo>
                    <a:pt x="15236" y="3120"/>
                  </a:moveTo>
                  <a:cubicBezTo>
                    <a:pt x="13032" y="1770"/>
                    <a:pt x="10828" y="420"/>
                    <a:pt x="8404" y="82"/>
                  </a:cubicBezTo>
                  <a:cubicBezTo>
                    <a:pt x="5979" y="-255"/>
                    <a:pt x="3334" y="420"/>
                    <a:pt x="1571" y="2445"/>
                  </a:cubicBezTo>
                  <a:cubicBezTo>
                    <a:pt x="-192" y="4470"/>
                    <a:pt x="-1074" y="7845"/>
                    <a:pt x="2232" y="11220"/>
                  </a:cubicBezTo>
                  <a:cubicBezTo>
                    <a:pt x="5538" y="14595"/>
                    <a:pt x="13032" y="17970"/>
                    <a:pt x="20526" y="21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8616949" y="7085652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8655049" y="7155502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8534399" y="7269802"/>
              <a:ext cx="825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5400"/>
                    <a:pt x="8308" y="10800"/>
                    <a:pt x="4708" y="14400"/>
                  </a:cubicBezTo>
                  <a:cubicBezTo>
                    <a:pt x="1108" y="18000"/>
                    <a:pt x="554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8610599" y="7295202"/>
              <a:ext cx="44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8515350" y="7282452"/>
              <a:ext cx="228600" cy="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20847"/>
                  </a:moveTo>
                  <a:cubicBezTo>
                    <a:pt x="0" y="16990"/>
                    <a:pt x="0" y="13133"/>
                    <a:pt x="2500" y="9276"/>
                  </a:cubicBezTo>
                  <a:cubicBezTo>
                    <a:pt x="5000" y="5418"/>
                    <a:pt x="10000" y="1561"/>
                    <a:pt x="13600" y="404"/>
                  </a:cubicBezTo>
                  <a:cubicBezTo>
                    <a:pt x="17200" y="-753"/>
                    <a:pt x="19400" y="790"/>
                    <a:pt x="21600" y="2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8663050" y="7365052"/>
              <a:ext cx="102468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600" fill="norm" stroke="1" extrusionOk="0">
                  <a:moveTo>
                    <a:pt x="10031" y="0"/>
                  </a:moveTo>
                  <a:cubicBezTo>
                    <a:pt x="6575" y="3979"/>
                    <a:pt x="3119" y="7958"/>
                    <a:pt x="1391" y="11368"/>
                  </a:cubicBezTo>
                  <a:cubicBezTo>
                    <a:pt x="-337" y="14779"/>
                    <a:pt x="-337" y="17621"/>
                    <a:pt x="743" y="19326"/>
                  </a:cubicBezTo>
                  <a:cubicBezTo>
                    <a:pt x="1823" y="21032"/>
                    <a:pt x="3983" y="21600"/>
                    <a:pt x="6359" y="21600"/>
                  </a:cubicBezTo>
                  <a:cubicBezTo>
                    <a:pt x="8735" y="21600"/>
                    <a:pt x="11327" y="21032"/>
                    <a:pt x="13703" y="20179"/>
                  </a:cubicBezTo>
                  <a:cubicBezTo>
                    <a:pt x="16079" y="19326"/>
                    <a:pt x="18239" y="18189"/>
                    <a:pt x="19535" y="16200"/>
                  </a:cubicBezTo>
                  <a:cubicBezTo>
                    <a:pt x="20831" y="14211"/>
                    <a:pt x="21263" y="11368"/>
                    <a:pt x="20615" y="9095"/>
                  </a:cubicBezTo>
                  <a:cubicBezTo>
                    <a:pt x="19967" y="6821"/>
                    <a:pt x="18239" y="5116"/>
                    <a:pt x="16511" y="3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8909050" y="7352352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9213850" y="7365052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9372600" y="7371402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9512299" y="7371402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9791699" y="7231702"/>
              <a:ext cx="1206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9861550" y="7263452"/>
              <a:ext cx="952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200" y="3600"/>
                  </a:cubicBezTo>
                  <a:cubicBezTo>
                    <a:pt x="9600" y="7200"/>
                    <a:pt x="48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9759950" y="7212652"/>
              <a:ext cx="2984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" y="18831"/>
                    <a:pt x="613" y="16062"/>
                    <a:pt x="2604" y="12738"/>
                  </a:cubicBezTo>
                  <a:cubicBezTo>
                    <a:pt x="4596" y="9415"/>
                    <a:pt x="8272" y="5538"/>
                    <a:pt x="11719" y="3323"/>
                  </a:cubicBezTo>
                  <a:cubicBezTo>
                    <a:pt x="15166" y="1108"/>
                    <a:pt x="18383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9939866" y="7320602"/>
              <a:ext cx="423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429"/>
                    <a:pt x="0" y="6857"/>
                    <a:pt x="0" y="10457"/>
                  </a:cubicBezTo>
                  <a:cubicBezTo>
                    <a:pt x="0" y="14057"/>
                    <a:pt x="10800" y="178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9963154" y="7370179"/>
              <a:ext cx="101596" cy="5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235" fill="norm" stroke="1" extrusionOk="0">
                  <a:moveTo>
                    <a:pt x="15868" y="3091"/>
                  </a:moveTo>
                  <a:cubicBezTo>
                    <a:pt x="13664" y="1363"/>
                    <a:pt x="11460" y="-365"/>
                    <a:pt x="9036" y="67"/>
                  </a:cubicBezTo>
                  <a:cubicBezTo>
                    <a:pt x="6611" y="499"/>
                    <a:pt x="3966" y="3091"/>
                    <a:pt x="2203" y="6547"/>
                  </a:cubicBezTo>
                  <a:cubicBezTo>
                    <a:pt x="440" y="10003"/>
                    <a:pt x="-442" y="14323"/>
                    <a:pt x="219" y="16483"/>
                  </a:cubicBezTo>
                  <a:cubicBezTo>
                    <a:pt x="880" y="18643"/>
                    <a:pt x="3085" y="18643"/>
                    <a:pt x="6831" y="19075"/>
                  </a:cubicBezTo>
                  <a:cubicBezTo>
                    <a:pt x="10578" y="19507"/>
                    <a:pt x="15868" y="20371"/>
                    <a:pt x="21158" y="21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0204450" y="6762810"/>
              <a:ext cx="277204" cy="780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72" fill="norm" stroke="1" extrusionOk="0">
                  <a:moveTo>
                    <a:pt x="6382" y="1728"/>
                  </a:moveTo>
                  <a:cubicBezTo>
                    <a:pt x="6218" y="1435"/>
                    <a:pt x="6055" y="1143"/>
                    <a:pt x="6218" y="850"/>
                  </a:cubicBezTo>
                  <a:cubicBezTo>
                    <a:pt x="6382" y="557"/>
                    <a:pt x="6873" y="265"/>
                    <a:pt x="8509" y="118"/>
                  </a:cubicBezTo>
                  <a:cubicBezTo>
                    <a:pt x="10145" y="-28"/>
                    <a:pt x="12927" y="-28"/>
                    <a:pt x="14727" y="60"/>
                  </a:cubicBezTo>
                  <a:cubicBezTo>
                    <a:pt x="16527" y="148"/>
                    <a:pt x="17345" y="323"/>
                    <a:pt x="18327" y="557"/>
                  </a:cubicBezTo>
                  <a:cubicBezTo>
                    <a:pt x="19309" y="792"/>
                    <a:pt x="20455" y="1084"/>
                    <a:pt x="21027" y="1406"/>
                  </a:cubicBezTo>
                  <a:cubicBezTo>
                    <a:pt x="21600" y="1728"/>
                    <a:pt x="21600" y="2079"/>
                    <a:pt x="20782" y="3074"/>
                  </a:cubicBezTo>
                  <a:cubicBezTo>
                    <a:pt x="19964" y="4070"/>
                    <a:pt x="18327" y="5709"/>
                    <a:pt x="17100" y="7611"/>
                  </a:cubicBezTo>
                  <a:cubicBezTo>
                    <a:pt x="15873" y="9513"/>
                    <a:pt x="15055" y="11679"/>
                    <a:pt x="14482" y="13435"/>
                  </a:cubicBezTo>
                  <a:cubicBezTo>
                    <a:pt x="13909" y="15192"/>
                    <a:pt x="13582" y="16538"/>
                    <a:pt x="13418" y="17562"/>
                  </a:cubicBezTo>
                  <a:cubicBezTo>
                    <a:pt x="13255" y="18587"/>
                    <a:pt x="13255" y="19289"/>
                    <a:pt x="13009" y="19757"/>
                  </a:cubicBezTo>
                  <a:cubicBezTo>
                    <a:pt x="12764" y="20226"/>
                    <a:pt x="12273" y="20460"/>
                    <a:pt x="10718" y="20518"/>
                  </a:cubicBezTo>
                  <a:cubicBezTo>
                    <a:pt x="9164" y="20577"/>
                    <a:pt x="6545" y="20460"/>
                    <a:pt x="4582" y="20606"/>
                  </a:cubicBezTo>
                  <a:cubicBezTo>
                    <a:pt x="2618" y="20752"/>
                    <a:pt x="1309" y="21162"/>
                    <a:pt x="0" y="21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